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wmf" ContentType="image/x-wm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10744" r:id="rId6"/>
    <p:sldId id="10746" r:id="rId7"/>
    <p:sldId id="10787" r:id="rId8"/>
    <p:sldId id="10788" r:id="rId9"/>
    <p:sldId id="10747" r:id="rId10"/>
    <p:sldId id="10748" r:id="rId11"/>
    <p:sldId id="10749" r:id="rId12"/>
    <p:sldId id="10750" r:id="rId13"/>
    <p:sldId id="10789" r:id="rId14"/>
    <p:sldId id="10751" r:id="rId15"/>
    <p:sldId id="10790" r:id="rId16"/>
    <p:sldId id="10791" r:id="rId17"/>
    <p:sldId id="10752" r:id="rId18"/>
    <p:sldId id="10753" r:id="rId19"/>
    <p:sldId id="10754" r:id="rId20"/>
    <p:sldId id="10792" r:id="rId21"/>
    <p:sldId id="10793" r:id="rId22"/>
    <p:sldId id="10794" r:id="rId23"/>
    <p:sldId id="10795" r:id="rId24"/>
    <p:sldId id="10755" r:id="rId25"/>
    <p:sldId id="10756" r:id="rId26"/>
    <p:sldId id="10757" r:id="rId27"/>
    <p:sldId id="10758" r:id="rId28"/>
    <p:sldId id="10759" r:id="rId29"/>
    <p:sldId id="10760" r:id="rId30"/>
    <p:sldId id="10761" r:id="rId31"/>
    <p:sldId id="10762" r:id="rId32"/>
    <p:sldId id="10763" r:id="rId33"/>
    <p:sldId id="10764" r:id="rId34"/>
    <p:sldId id="10765" r:id="rId35"/>
    <p:sldId id="10766" r:id="rId36"/>
    <p:sldId id="10767" r:id="rId37"/>
    <p:sldId id="10778" r:id="rId38"/>
    <p:sldId id="10779" r:id="rId39"/>
    <p:sldId id="10780" r:id="rId40"/>
    <p:sldId id="10781" r:id="rId41"/>
    <p:sldId id="10782" r:id="rId42"/>
    <p:sldId id="10783" r:id="rId43"/>
    <p:sldId id="10784" r:id="rId44"/>
    <p:sldId id="10785" r:id="rId45"/>
    <p:sldId id="10786" r:id="rId46"/>
    <p:sldId id="10768" r:id="rId47"/>
  </p:sldIdLst>
  <p:sldSz cx="9144000" cy="5143500" type="screen16x9"/>
  <p:notesSz cx="6858000" cy="9144000"/>
  <p:custDataLst>
    <p:tags r:id="rId4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7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0732491-87D5-4E7F-962F-7F037A9858D8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34000"/>
                  <a:lumOff val="66000"/>
                </a:schemeClr>
              </a:solidFill>
            </a:ln>
          </a:insideH>
          <a:insideV>
            <a:ln w="9525" cmpd="sng">
              <a:solidFill>
                <a:schemeClr val="dk1">
                  <a:lumMod val="34000"/>
                  <a:lumOff val="66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TxStyle>
        <a:fontRef idx="none">
          <a:srgbClr val="08090C"/>
        </a:fontRef>
      </a:tcTxStyle>
      <a:tcStyle>
        <a:fill>
          <a:solidFill>
            <a:schemeClr val="dk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dk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dk1">
                  <a:lumMod val="34000"/>
                  <a:lumOff val="66000"/>
                </a:schemeClr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>
                  <a:lumMod val="34000"/>
                  <a:lumOff val="66000"/>
                </a:schemeClr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34000"/>
                  <a:lumOff val="66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>
                  <a:lumMod val="34000"/>
                  <a:lumOff val="66000"/>
                </a:schemeClr>
              </a:solidFill>
            </a:ln>
          </a:right>
          <a:top>
            <a:ln w="9525" cmpd="sng">
              <a:solidFill>
                <a:schemeClr val="dk1">
                  <a:lumMod val="34000"/>
                  <a:lumOff val="66000"/>
                </a:schemeClr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34000"/>
                  <a:lumOff val="66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firstCol>
    <a:lastRow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>
                  <a:lumMod val="34000"/>
                  <a:lumOff val="66000"/>
                </a:schemeClr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rgbClr val="FFFFFF"/>
              </a:solidFill>
            </a:ln>
          </a:insideV>
        </a:tcBdr>
        <a:fill>
          <a:solidFill>
            <a:schemeClr val="dk1">
              <a:lumMod val="20000"/>
              <a:lumOff val="8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77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handoutMaster" Target="handoutMasters/handout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slide" Target="slides/slide42.xml" /><Relationship Id="rId47" Type="http://schemas.openxmlformats.org/officeDocument/2006/relationships/slide" Target="slides/slide43.xml" /><Relationship Id="rId48" Type="http://schemas.openxmlformats.org/officeDocument/2006/relationships/tags" Target="tags/tag553.xml" /><Relationship Id="rId49" Type="http://schemas.openxmlformats.org/officeDocument/2006/relationships/presProps" Target="presProps.xml" /><Relationship Id="rId5" Type="http://schemas.openxmlformats.org/officeDocument/2006/relationships/slide" Target="slides/slide1.xml" /><Relationship Id="rId50" Type="http://schemas.openxmlformats.org/officeDocument/2006/relationships/viewProps" Target="viewProps.xml" /><Relationship Id="rId51" Type="http://schemas.openxmlformats.org/officeDocument/2006/relationships/theme" Target="theme/theme1.xml" /><Relationship Id="rId52" Type="http://schemas.openxmlformats.org/officeDocument/2006/relationships/tableStyles" Target="tableStyles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1.xml" /><Relationship Id="rId4" Type="http://schemas.openxmlformats.org/officeDocument/2006/relationships/tags" Target="../tags/tag192.xml" /><Relationship Id="rId5" Type="http://schemas.openxmlformats.org/officeDocument/2006/relationships/tags" Target="../tags/tag193.xml" /><Relationship Id="rId6" Type="http://schemas.openxmlformats.org/officeDocument/2006/relationships/tags" Target="../tags/tag19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2026年1月24日星期六2时33分43秒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 idx="4294967295"/>
            <p:custDataLst>
              <p:tags r:id="rId4"/>
            </p:custDataLst>
          </p:nvPr>
        </p:nvSpPr>
        <p:spPr>
          <a:xfrm>
            <a:off x="409382" y="754063"/>
            <a:ext cx="5855086" cy="3294062"/>
          </a:xfrm>
        </p:spPr>
      </p:sp>
      <p:sp>
        <p:nvSpPr>
          <p:cNvPr id="31747" name="备注占位符 2"/>
          <p:cNvSpPr txBox="1"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31748" name="灯片编号占位符 3"/>
          <p:cNvSpPr>
            <a:spLocks noGrp="1" noChangeArrowheads="1"/>
          </p:cNvSpPr>
          <p:nvPr>
            <p:ph type="sldNum" sz="quarter"/>
            <p:custDataLst>
              <p:tags r:id="rId6"/>
            </p:custDataLst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fld id="{660E4F5B-90B3-4846-A94F-CBEEE680CDF9}" type="slidenum">
              <a:rPr lang="en-US" altLang="zh-CN" sz="1800"/>
              <a:t>15</a:t>
            </a:fld>
            <a:endParaRPr lang="en-US" altLang="zh-CN" sz="1800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2026年1月24日星期六2时33分42秒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tags" Target="../tags/tag65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61.xml" /><Relationship Id="rId3" Type="http://schemas.openxmlformats.org/officeDocument/2006/relationships/tags" Target="../tags/tag162.xml" /><Relationship Id="rId4" Type="http://schemas.openxmlformats.org/officeDocument/2006/relationships/tags" Target="../tags/tag163.xml" /><Relationship Id="rId5" Type="http://schemas.openxmlformats.org/officeDocument/2006/relationships/image" Target="../media/image30.png" /><Relationship Id="rId6" Type="http://schemas.openxmlformats.org/officeDocument/2006/relationships/tags" Target="../tags/tag164.xml" /><Relationship Id="rId7" Type="http://schemas.openxmlformats.org/officeDocument/2006/relationships/tags" Target="../tags/tag16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3.xml" /><Relationship Id="rId2" Type="http://schemas.openxmlformats.org/officeDocument/2006/relationships/tags" Target="../tags/tag166.xml" /><Relationship Id="rId3" Type="http://schemas.openxmlformats.org/officeDocument/2006/relationships/tags" Target="../tags/tag167.xml" /><Relationship Id="rId4" Type="http://schemas.openxmlformats.org/officeDocument/2006/relationships/image" Target="../media/image31.png" /><Relationship Id="rId5" Type="http://schemas.openxmlformats.org/officeDocument/2006/relationships/tags" Target="../tags/tag168.xml" /><Relationship Id="rId6" Type="http://schemas.openxmlformats.org/officeDocument/2006/relationships/tags" Target="../tags/tag169.xml" /><Relationship Id="rId7" Type="http://schemas.openxmlformats.org/officeDocument/2006/relationships/tags" Target="../tags/tag170.xml" /><Relationship Id="rId8" Type="http://schemas.openxmlformats.org/officeDocument/2006/relationships/tags" Target="../tags/tag171.xml" /><Relationship Id="rId9" Type="http://schemas.openxmlformats.org/officeDocument/2006/relationships/tags" Target="../tags/tag17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74.xml" /><Relationship Id="rId3" Type="http://schemas.openxmlformats.org/officeDocument/2006/relationships/tags" Target="../tags/tag175.xml" /><Relationship Id="rId4" Type="http://schemas.openxmlformats.org/officeDocument/2006/relationships/tags" Target="../tags/tag176.xml" /><Relationship Id="rId5" Type="http://schemas.openxmlformats.org/officeDocument/2006/relationships/image" Target="../media/image32.png" /><Relationship Id="rId6" Type="http://schemas.openxmlformats.org/officeDocument/2006/relationships/tags" Target="../tags/tag17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78.xml" /><Relationship Id="rId3" Type="http://schemas.openxmlformats.org/officeDocument/2006/relationships/tags" Target="../tags/tag179.xml" /><Relationship Id="rId4" Type="http://schemas.openxmlformats.org/officeDocument/2006/relationships/tags" Target="../tags/tag18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8.xml" /><Relationship Id="rId11" Type="http://schemas.openxmlformats.org/officeDocument/2006/relationships/tags" Target="../tags/tag189.xml" /><Relationship Id="rId12" Type="http://schemas.openxmlformats.org/officeDocument/2006/relationships/tags" Target="../tags/tag190.xml" /><Relationship Id="rId2" Type="http://schemas.openxmlformats.org/officeDocument/2006/relationships/tags" Target="../tags/tag181.xml" /><Relationship Id="rId3" Type="http://schemas.openxmlformats.org/officeDocument/2006/relationships/tags" Target="../tags/tag182.xml" /><Relationship Id="rId4" Type="http://schemas.openxmlformats.org/officeDocument/2006/relationships/tags" Target="../tags/tag183.xml" /><Relationship Id="rId5" Type="http://schemas.openxmlformats.org/officeDocument/2006/relationships/tags" Target="../tags/tag184.xml" /><Relationship Id="rId6" Type="http://schemas.openxmlformats.org/officeDocument/2006/relationships/image" Target="../media/image33.png" /><Relationship Id="rId7" Type="http://schemas.openxmlformats.org/officeDocument/2006/relationships/tags" Target="../tags/tag185.xml" /><Relationship Id="rId8" Type="http://schemas.openxmlformats.org/officeDocument/2006/relationships/tags" Target="../tags/tag186.xml" /><Relationship Id="rId9" Type="http://schemas.openxmlformats.org/officeDocument/2006/relationships/tags" Target="../tags/tag18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0.xml" /><Relationship Id="rId11" Type="http://schemas.openxmlformats.org/officeDocument/2006/relationships/tags" Target="../tags/tag201.xml" /><Relationship Id="rId12" Type="http://schemas.openxmlformats.org/officeDocument/2006/relationships/tags" Target="../tags/tag202.xml" /><Relationship Id="rId13" Type="http://schemas.openxmlformats.org/officeDocument/2006/relationships/tags" Target="../tags/tag203.xml" /><Relationship Id="rId14" Type="http://schemas.openxmlformats.org/officeDocument/2006/relationships/tags" Target="../tags/tag204.xml" /><Relationship Id="rId15" Type="http://schemas.openxmlformats.org/officeDocument/2006/relationships/tags" Target="../tags/tag205.xml" /><Relationship Id="rId16" Type="http://schemas.openxmlformats.org/officeDocument/2006/relationships/tags" Target="../tags/tag206.xml" /><Relationship Id="rId17" Type="http://schemas.openxmlformats.org/officeDocument/2006/relationships/tags" Target="../tags/tag207.xml" /><Relationship Id="rId18" Type="http://schemas.openxmlformats.org/officeDocument/2006/relationships/tags" Target="../tags/tag208.xml" /><Relationship Id="rId19" Type="http://schemas.openxmlformats.org/officeDocument/2006/relationships/tags" Target="../tags/tag209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195.xml" /><Relationship Id="rId4" Type="http://schemas.openxmlformats.org/officeDocument/2006/relationships/image" Target="../media/image34.png" /><Relationship Id="rId5" Type="http://schemas.microsoft.com/office/2007/relationships/hdphoto" Target="../media/image35.wdp" /><Relationship Id="rId6" Type="http://schemas.openxmlformats.org/officeDocument/2006/relationships/tags" Target="../tags/tag196.xml" /><Relationship Id="rId7" Type="http://schemas.openxmlformats.org/officeDocument/2006/relationships/tags" Target="../tags/tag197.xml" /><Relationship Id="rId8" Type="http://schemas.openxmlformats.org/officeDocument/2006/relationships/tags" Target="../tags/tag198.xml" /><Relationship Id="rId9" Type="http://schemas.openxmlformats.org/officeDocument/2006/relationships/tags" Target="../tags/tag199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7.xml" /><Relationship Id="rId11" Type="http://schemas.openxmlformats.org/officeDocument/2006/relationships/image" Target="../media/image37.jpeg" /><Relationship Id="rId12" Type="http://schemas.openxmlformats.org/officeDocument/2006/relationships/tags" Target="../tags/tag218.xml" /><Relationship Id="rId13" Type="http://schemas.openxmlformats.org/officeDocument/2006/relationships/tags" Target="../tags/tag219.xml" /><Relationship Id="rId14" Type="http://schemas.openxmlformats.org/officeDocument/2006/relationships/tags" Target="../tags/tag220.xml" /><Relationship Id="rId15" Type="http://schemas.openxmlformats.org/officeDocument/2006/relationships/image" Target="../media/image38.jpeg" /><Relationship Id="rId16" Type="http://schemas.openxmlformats.org/officeDocument/2006/relationships/tags" Target="../tags/tag221.xml" /><Relationship Id="rId17" Type="http://schemas.openxmlformats.org/officeDocument/2006/relationships/image" Target="../media/image39.jpeg" /><Relationship Id="rId18" Type="http://schemas.openxmlformats.org/officeDocument/2006/relationships/tags" Target="../tags/tag222.xml" /><Relationship Id="rId19" Type="http://schemas.openxmlformats.org/officeDocument/2006/relationships/tags" Target="../tags/tag223.xml" /><Relationship Id="rId2" Type="http://schemas.openxmlformats.org/officeDocument/2006/relationships/tags" Target="../tags/tag210.xml" /><Relationship Id="rId20" Type="http://schemas.openxmlformats.org/officeDocument/2006/relationships/tags" Target="../tags/tag224.xml" /><Relationship Id="rId21" Type="http://schemas.openxmlformats.org/officeDocument/2006/relationships/tags" Target="../tags/tag225.xml" /><Relationship Id="rId22" Type="http://schemas.openxmlformats.org/officeDocument/2006/relationships/tags" Target="../tags/tag226.xml" /><Relationship Id="rId23" Type="http://schemas.openxmlformats.org/officeDocument/2006/relationships/tags" Target="../tags/tag227.xml" /><Relationship Id="rId3" Type="http://schemas.openxmlformats.org/officeDocument/2006/relationships/image" Target="../media/image36.jpeg" /><Relationship Id="rId4" Type="http://schemas.openxmlformats.org/officeDocument/2006/relationships/tags" Target="../tags/tag211.xml" /><Relationship Id="rId5" Type="http://schemas.openxmlformats.org/officeDocument/2006/relationships/tags" Target="../tags/tag212.xml" /><Relationship Id="rId6" Type="http://schemas.openxmlformats.org/officeDocument/2006/relationships/tags" Target="../tags/tag213.xml" /><Relationship Id="rId7" Type="http://schemas.openxmlformats.org/officeDocument/2006/relationships/tags" Target="../tags/tag214.xml" /><Relationship Id="rId8" Type="http://schemas.openxmlformats.org/officeDocument/2006/relationships/tags" Target="../tags/tag215.xml" /><Relationship Id="rId9" Type="http://schemas.openxmlformats.org/officeDocument/2006/relationships/tags" Target="../tags/tag21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28.xml" /><Relationship Id="rId3" Type="http://schemas.openxmlformats.org/officeDocument/2006/relationships/tags" Target="../tags/tag229.xml" /><Relationship Id="rId4" Type="http://schemas.openxmlformats.org/officeDocument/2006/relationships/image" Target="../media/image40.png" /><Relationship Id="rId5" Type="http://schemas.openxmlformats.org/officeDocument/2006/relationships/tags" Target="../tags/tag230.xml" /><Relationship Id="rId6" Type="http://schemas.openxmlformats.org/officeDocument/2006/relationships/tags" Target="../tags/tag23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32.xml" /><Relationship Id="rId3" Type="http://schemas.openxmlformats.org/officeDocument/2006/relationships/tags" Target="../tags/tag233.xml" /><Relationship Id="rId4" Type="http://schemas.openxmlformats.org/officeDocument/2006/relationships/image" Target="../media/image40.png" /><Relationship Id="rId5" Type="http://schemas.openxmlformats.org/officeDocument/2006/relationships/tags" Target="../tags/tag234.xml" /><Relationship Id="rId6" Type="http://schemas.openxmlformats.org/officeDocument/2006/relationships/tags" Target="../tags/tag235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41.png" /><Relationship Id="rId11" Type="http://schemas.openxmlformats.org/officeDocument/2006/relationships/tags" Target="../tags/tag243.xml" /><Relationship Id="rId2" Type="http://schemas.openxmlformats.org/officeDocument/2006/relationships/tags" Target="../tags/tag236.xml" /><Relationship Id="rId3" Type="http://schemas.openxmlformats.org/officeDocument/2006/relationships/tags" Target="../tags/tag237.xml" /><Relationship Id="rId4" Type="http://schemas.openxmlformats.org/officeDocument/2006/relationships/image" Target="../media/image40.png" /><Relationship Id="rId5" Type="http://schemas.openxmlformats.org/officeDocument/2006/relationships/tags" Target="../tags/tag238.xml" /><Relationship Id="rId6" Type="http://schemas.openxmlformats.org/officeDocument/2006/relationships/tags" Target="../tags/tag239.xml" /><Relationship Id="rId7" Type="http://schemas.openxmlformats.org/officeDocument/2006/relationships/tags" Target="../tags/tag240.xml" /><Relationship Id="rId8" Type="http://schemas.openxmlformats.org/officeDocument/2006/relationships/tags" Target="../tags/tag241.xml" /><Relationship Id="rId9" Type="http://schemas.openxmlformats.org/officeDocument/2006/relationships/tags" Target="../tags/tag24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5.png" /><Relationship Id="rId11" Type="http://schemas.openxmlformats.org/officeDocument/2006/relationships/tags" Target="../tags/tag73.xml" /><Relationship Id="rId12" Type="http://schemas.openxmlformats.org/officeDocument/2006/relationships/video" Target="../media/media1.mp4" /><Relationship Id="rId13" Type="http://schemas.microsoft.com/office/2007/relationships/media" Target="../media/media1.mp4" /><Relationship Id="rId14" Type="http://schemas.openxmlformats.org/officeDocument/2006/relationships/tags" Target="../tags/tag74.xml" /><Relationship Id="rId15" Type="http://schemas.openxmlformats.org/officeDocument/2006/relationships/tags" Target="../tags/tag75.xml" /><Relationship Id="rId2" Type="http://schemas.openxmlformats.org/officeDocument/2006/relationships/tags" Target="../tags/tag66.xml" /><Relationship Id="rId3" Type="http://schemas.openxmlformats.org/officeDocument/2006/relationships/tags" Target="../tags/tag67.xml" /><Relationship Id="rId4" Type="http://schemas.openxmlformats.org/officeDocument/2006/relationships/tags" Target="../tags/tag68.xml" /><Relationship Id="rId5" Type="http://schemas.openxmlformats.org/officeDocument/2006/relationships/tags" Target="../tags/tag69.xml" /><Relationship Id="rId6" Type="http://schemas.openxmlformats.org/officeDocument/2006/relationships/tags" Target="../tags/tag70.xml" /><Relationship Id="rId7" Type="http://schemas.openxmlformats.org/officeDocument/2006/relationships/tags" Target="../tags/tag71.xml" /><Relationship Id="rId8" Type="http://schemas.openxmlformats.org/officeDocument/2006/relationships/image" Target="../media/image14.png" /><Relationship Id="rId9" Type="http://schemas.openxmlformats.org/officeDocument/2006/relationships/tags" Target="../tags/tag7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44.xml" /><Relationship Id="rId3" Type="http://schemas.openxmlformats.org/officeDocument/2006/relationships/tags" Target="../tags/tag245.xml" /><Relationship Id="rId4" Type="http://schemas.openxmlformats.org/officeDocument/2006/relationships/tags" Target="../tags/tag246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5.xml" /><Relationship Id="rId11" Type="http://schemas.openxmlformats.org/officeDocument/2006/relationships/tags" Target="../tags/tag256.xml" /><Relationship Id="rId12" Type="http://schemas.openxmlformats.org/officeDocument/2006/relationships/tags" Target="../tags/tag257.xml" /><Relationship Id="rId2" Type="http://schemas.openxmlformats.org/officeDocument/2006/relationships/tags" Target="../tags/tag247.xml" /><Relationship Id="rId3" Type="http://schemas.openxmlformats.org/officeDocument/2006/relationships/tags" Target="../tags/tag248.xml" /><Relationship Id="rId4" Type="http://schemas.openxmlformats.org/officeDocument/2006/relationships/tags" Target="../tags/tag249.xml" /><Relationship Id="rId5" Type="http://schemas.openxmlformats.org/officeDocument/2006/relationships/tags" Target="../tags/tag250.xml" /><Relationship Id="rId6" Type="http://schemas.openxmlformats.org/officeDocument/2006/relationships/tags" Target="../tags/tag251.xml" /><Relationship Id="rId7" Type="http://schemas.openxmlformats.org/officeDocument/2006/relationships/tags" Target="../tags/tag252.xml" /><Relationship Id="rId8" Type="http://schemas.openxmlformats.org/officeDocument/2006/relationships/tags" Target="../tags/tag253.xml" /><Relationship Id="rId9" Type="http://schemas.openxmlformats.org/officeDocument/2006/relationships/tags" Target="../tags/tag254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6.xml" /><Relationship Id="rId11" Type="http://schemas.openxmlformats.org/officeDocument/2006/relationships/tags" Target="../tags/tag267.xml" /><Relationship Id="rId2" Type="http://schemas.openxmlformats.org/officeDocument/2006/relationships/tags" Target="../tags/tag258.xml" /><Relationship Id="rId3" Type="http://schemas.openxmlformats.org/officeDocument/2006/relationships/tags" Target="../tags/tag259.xml" /><Relationship Id="rId4" Type="http://schemas.openxmlformats.org/officeDocument/2006/relationships/tags" Target="../tags/tag260.xml" /><Relationship Id="rId5" Type="http://schemas.openxmlformats.org/officeDocument/2006/relationships/tags" Target="../tags/tag261.xml" /><Relationship Id="rId6" Type="http://schemas.openxmlformats.org/officeDocument/2006/relationships/tags" Target="../tags/tag262.xml" /><Relationship Id="rId7" Type="http://schemas.openxmlformats.org/officeDocument/2006/relationships/tags" Target="../tags/tag263.xml" /><Relationship Id="rId8" Type="http://schemas.openxmlformats.org/officeDocument/2006/relationships/tags" Target="../tags/tag264.xml" /><Relationship Id="rId9" Type="http://schemas.openxmlformats.org/officeDocument/2006/relationships/tags" Target="../tags/tag265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4.jpeg" /><Relationship Id="rId11" Type="http://schemas.openxmlformats.org/officeDocument/2006/relationships/tags" Target="../tags/tag274.xml" /><Relationship Id="rId12" Type="http://schemas.openxmlformats.org/officeDocument/2006/relationships/tags" Target="../tags/tag275.xml" /><Relationship Id="rId13" Type="http://schemas.openxmlformats.org/officeDocument/2006/relationships/image" Target="../media/image45.png" /><Relationship Id="rId14" Type="http://schemas.openxmlformats.org/officeDocument/2006/relationships/tags" Target="../tags/tag276.xml" /><Relationship Id="rId15" Type="http://schemas.openxmlformats.org/officeDocument/2006/relationships/video" Target="../media/media2.mp4" /><Relationship Id="rId16" Type="http://schemas.microsoft.com/office/2007/relationships/media" Target="../media/media2.mp4" /><Relationship Id="rId17" Type="http://schemas.openxmlformats.org/officeDocument/2006/relationships/tags" Target="../tags/tag277.xml" /><Relationship Id="rId18" Type="http://schemas.openxmlformats.org/officeDocument/2006/relationships/tags" Target="../tags/tag278.xml" /><Relationship Id="rId19" Type="http://schemas.openxmlformats.org/officeDocument/2006/relationships/tags" Target="../tags/tag279.xml" /><Relationship Id="rId2" Type="http://schemas.openxmlformats.org/officeDocument/2006/relationships/tags" Target="../tags/tag268.xml" /><Relationship Id="rId20" Type="http://schemas.openxmlformats.org/officeDocument/2006/relationships/tags" Target="../tags/tag280.xml" /><Relationship Id="rId21" Type="http://schemas.openxmlformats.org/officeDocument/2006/relationships/tags" Target="../tags/tag281.xml" /><Relationship Id="rId3" Type="http://schemas.openxmlformats.org/officeDocument/2006/relationships/tags" Target="../tags/tag269.xml" /><Relationship Id="rId4" Type="http://schemas.openxmlformats.org/officeDocument/2006/relationships/tags" Target="../tags/tag270.xml" /><Relationship Id="rId5" Type="http://schemas.openxmlformats.org/officeDocument/2006/relationships/tags" Target="../tags/tag271.xml" /><Relationship Id="rId6" Type="http://schemas.openxmlformats.org/officeDocument/2006/relationships/image" Target="../media/image42.jpeg" /><Relationship Id="rId7" Type="http://schemas.openxmlformats.org/officeDocument/2006/relationships/tags" Target="../tags/tag272.xml" /><Relationship Id="rId8" Type="http://schemas.openxmlformats.org/officeDocument/2006/relationships/image" Target="../media/image43.jpeg" /><Relationship Id="rId9" Type="http://schemas.openxmlformats.org/officeDocument/2006/relationships/tags" Target="../tags/tag273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0.xml" /><Relationship Id="rId11" Type="http://schemas.openxmlformats.org/officeDocument/2006/relationships/tags" Target="../tags/tag291.xml" /><Relationship Id="rId12" Type="http://schemas.openxmlformats.org/officeDocument/2006/relationships/tags" Target="../tags/tag292.xml" /><Relationship Id="rId13" Type="http://schemas.openxmlformats.org/officeDocument/2006/relationships/tags" Target="../tags/tag293.xml" /><Relationship Id="rId14" Type="http://schemas.openxmlformats.org/officeDocument/2006/relationships/tags" Target="../tags/tag294.xml" /><Relationship Id="rId15" Type="http://schemas.openxmlformats.org/officeDocument/2006/relationships/tags" Target="../tags/tag295.xml" /><Relationship Id="rId16" Type="http://schemas.openxmlformats.org/officeDocument/2006/relationships/tags" Target="../tags/tag296.xml" /><Relationship Id="rId17" Type="http://schemas.openxmlformats.org/officeDocument/2006/relationships/tags" Target="../tags/tag297.xml" /><Relationship Id="rId18" Type="http://schemas.openxmlformats.org/officeDocument/2006/relationships/tags" Target="../tags/tag298.xml" /><Relationship Id="rId19" Type="http://schemas.openxmlformats.org/officeDocument/2006/relationships/tags" Target="../tags/tag299.xml" /><Relationship Id="rId2" Type="http://schemas.openxmlformats.org/officeDocument/2006/relationships/tags" Target="../tags/tag282.xml" /><Relationship Id="rId20" Type="http://schemas.openxmlformats.org/officeDocument/2006/relationships/tags" Target="../tags/tag300.xml" /><Relationship Id="rId21" Type="http://schemas.openxmlformats.org/officeDocument/2006/relationships/tags" Target="../tags/tag301.xml" /><Relationship Id="rId22" Type="http://schemas.openxmlformats.org/officeDocument/2006/relationships/tags" Target="../tags/tag302.xml" /><Relationship Id="rId23" Type="http://schemas.openxmlformats.org/officeDocument/2006/relationships/tags" Target="../tags/tag303.xml" /><Relationship Id="rId24" Type="http://schemas.openxmlformats.org/officeDocument/2006/relationships/tags" Target="../tags/tag304.xml" /><Relationship Id="rId25" Type="http://schemas.openxmlformats.org/officeDocument/2006/relationships/tags" Target="../tags/tag305.xml" /><Relationship Id="rId26" Type="http://schemas.openxmlformats.org/officeDocument/2006/relationships/tags" Target="../tags/tag306.xml" /><Relationship Id="rId27" Type="http://schemas.openxmlformats.org/officeDocument/2006/relationships/tags" Target="../tags/tag307.xml" /><Relationship Id="rId28" Type="http://schemas.openxmlformats.org/officeDocument/2006/relationships/tags" Target="../tags/tag308.xml" /><Relationship Id="rId29" Type="http://schemas.openxmlformats.org/officeDocument/2006/relationships/tags" Target="../tags/tag309.xml" /><Relationship Id="rId3" Type="http://schemas.openxmlformats.org/officeDocument/2006/relationships/tags" Target="../tags/tag283.xml" /><Relationship Id="rId30" Type="http://schemas.openxmlformats.org/officeDocument/2006/relationships/tags" Target="../tags/tag310.xml" /><Relationship Id="rId31" Type="http://schemas.openxmlformats.org/officeDocument/2006/relationships/tags" Target="../tags/tag311.xml" /><Relationship Id="rId32" Type="http://schemas.openxmlformats.org/officeDocument/2006/relationships/tags" Target="../tags/tag312.xml" /><Relationship Id="rId33" Type="http://schemas.openxmlformats.org/officeDocument/2006/relationships/tags" Target="../tags/tag313.xml" /><Relationship Id="rId34" Type="http://schemas.openxmlformats.org/officeDocument/2006/relationships/tags" Target="../tags/tag314.xml" /><Relationship Id="rId35" Type="http://schemas.openxmlformats.org/officeDocument/2006/relationships/tags" Target="../tags/tag315.xml" /><Relationship Id="rId36" Type="http://schemas.openxmlformats.org/officeDocument/2006/relationships/tags" Target="../tags/tag316.xml" /><Relationship Id="rId37" Type="http://schemas.openxmlformats.org/officeDocument/2006/relationships/tags" Target="../tags/tag317.xml" /><Relationship Id="rId38" Type="http://schemas.openxmlformats.org/officeDocument/2006/relationships/tags" Target="../tags/tag318.xml" /><Relationship Id="rId39" Type="http://schemas.openxmlformats.org/officeDocument/2006/relationships/tags" Target="../tags/tag319.xml" /><Relationship Id="rId4" Type="http://schemas.openxmlformats.org/officeDocument/2006/relationships/tags" Target="../tags/tag284.xml" /><Relationship Id="rId40" Type="http://schemas.openxmlformats.org/officeDocument/2006/relationships/tags" Target="../tags/tag320.xml" /><Relationship Id="rId41" Type="http://schemas.openxmlformats.org/officeDocument/2006/relationships/tags" Target="../tags/tag321.xml" /><Relationship Id="rId42" Type="http://schemas.openxmlformats.org/officeDocument/2006/relationships/tags" Target="../tags/tag322.xml" /><Relationship Id="rId43" Type="http://schemas.openxmlformats.org/officeDocument/2006/relationships/tags" Target="../tags/tag323.xml" /><Relationship Id="rId44" Type="http://schemas.openxmlformats.org/officeDocument/2006/relationships/tags" Target="../tags/tag324.xml" /><Relationship Id="rId45" Type="http://schemas.openxmlformats.org/officeDocument/2006/relationships/tags" Target="../tags/tag325.xml" /><Relationship Id="rId46" Type="http://schemas.openxmlformats.org/officeDocument/2006/relationships/tags" Target="../tags/tag326.xml" /><Relationship Id="rId47" Type="http://schemas.openxmlformats.org/officeDocument/2006/relationships/tags" Target="../tags/tag327.xml" /><Relationship Id="rId48" Type="http://schemas.openxmlformats.org/officeDocument/2006/relationships/tags" Target="../tags/tag328.xml" /><Relationship Id="rId49" Type="http://schemas.openxmlformats.org/officeDocument/2006/relationships/tags" Target="../tags/tag329.xml" /><Relationship Id="rId5" Type="http://schemas.openxmlformats.org/officeDocument/2006/relationships/tags" Target="../tags/tag285.xml" /><Relationship Id="rId50" Type="http://schemas.openxmlformats.org/officeDocument/2006/relationships/tags" Target="../tags/tag330.xml" /><Relationship Id="rId51" Type="http://schemas.openxmlformats.org/officeDocument/2006/relationships/tags" Target="../tags/tag331.xml" /><Relationship Id="rId52" Type="http://schemas.openxmlformats.org/officeDocument/2006/relationships/tags" Target="../tags/tag332.xml" /><Relationship Id="rId53" Type="http://schemas.openxmlformats.org/officeDocument/2006/relationships/tags" Target="../tags/tag333.xml" /><Relationship Id="rId54" Type="http://schemas.openxmlformats.org/officeDocument/2006/relationships/tags" Target="../tags/tag334.xml" /><Relationship Id="rId55" Type="http://schemas.openxmlformats.org/officeDocument/2006/relationships/tags" Target="../tags/tag335.xml" /><Relationship Id="rId56" Type="http://schemas.openxmlformats.org/officeDocument/2006/relationships/tags" Target="../tags/tag336.xml" /><Relationship Id="rId57" Type="http://schemas.openxmlformats.org/officeDocument/2006/relationships/tags" Target="../tags/tag337.xml" /><Relationship Id="rId58" Type="http://schemas.openxmlformats.org/officeDocument/2006/relationships/tags" Target="../tags/tag338.xml" /><Relationship Id="rId59" Type="http://schemas.openxmlformats.org/officeDocument/2006/relationships/tags" Target="../tags/tag339.xml" /><Relationship Id="rId6" Type="http://schemas.openxmlformats.org/officeDocument/2006/relationships/tags" Target="../tags/tag286.xml" /><Relationship Id="rId60" Type="http://schemas.openxmlformats.org/officeDocument/2006/relationships/tags" Target="../tags/tag340.xml" /><Relationship Id="rId61" Type="http://schemas.openxmlformats.org/officeDocument/2006/relationships/tags" Target="../tags/tag341.xml" /><Relationship Id="rId62" Type="http://schemas.openxmlformats.org/officeDocument/2006/relationships/tags" Target="../tags/tag342.xml" /><Relationship Id="rId63" Type="http://schemas.openxmlformats.org/officeDocument/2006/relationships/tags" Target="../tags/tag343.xml" /><Relationship Id="rId64" Type="http://schemas.openxmlformats.org/officeDocument/2006/relationships/tags" Target="../tags/tag344.xml" /><Relationship Id="rId65" Type="http://schemas.openxmlformats.org/officeDocument/2006/relationships/tags" Target="../tags/tag345.xml" /><Relationship Id="rId66" Type="http://schemas.openxmlformats.org/officeDocument/2006/relationships/tags" Target="../tags/tag346.xml" /><Relationship Id="rId67" Type="http://schemas.openxmlformats.org/officeDocument/2006/relationships/tags" Target="../tags/tag347.xml" /><Relationship Id="rId68" Type="http://schemas.openxmlformats.org/officeDocument/2006/relationships/tags" Target="../tags/tag348.xml" /><Relationship Id="rId69" Type="http://schemas.openxmlformats.org/officeDocument/2006/relationships/tags" Target="../tags/tag349.xml" /><Relationship Id="rId7" Type="http://schemas.openxmlformats.org/officeDocument/2006/relationships/tags" Target="../tags/tag287.xml" /><Relationship Id="rId70" Type="http://schemas.openxmlformats.org/officeDocument/2006/relationships/tags" Target="../tags/tag350.xml" /><Relationship Id="rId71" Type="http://schemas.openxmlformats.org/officeDocument/2006/relationships/tags" Target="../tags/tag351.xml" /><Relationship Id="rId72" Type="http://schemas.openxmlformats.org/officeDocument/2006/relationships/tags" Target="../tags/tag352.xml" /><Relationship Id="rId73" Type="http://schemas.openxmlformats.org/officeDocument/2006/relationships/tags" Target="../tags/tag353.xml" /><Relationship Id="rId74" Type="http://schemas.openxmlformats.org/officeDocument/2006/relationships/tags" Target="../tags/tag354.xml" /><Relationship Id="rId75" Type="http://schemas.openxmlformats.org/officeDocument/2006/relationships/tags" Target="../tags/tag355.xml" /><Relationship Id="rId76" Type="http://schemas.openxmlformats.org/officeDocument/2006/relationships/tags" Target="../tags/tag356.xml" /><Relationship Id="rId77" Type="http://schemas.openxmlformats.org/officeDocument/2006/relationships/tags" Target="../tags/tag357.xml" /><Relationship Id="rId8" Type="http://schemas.openxmlformats.org/officeDocument/2006/relationships/tags" Target="../tags/tag288.xml" /><Relationship Id="rId9" Type="http://schemas.openxmlformats.org/officeDocument/2006/relationships/tags" Target="../tags/tag289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5.xml" /><Relationship Id="rId11" Type="http://schemas.openxmlformats.org/officeDocument/2006/relationships/tags" Target="../tags/tag366.xml" /><Relationship Id="rId12" Type="http://schemas.openxmlformats.org/officeDocument/2006/relationships/tags" Target="../tags/tag367.xml" /><Relationship Id="rId13" Type="http://schemas.openxmlformats.org/officeDocument/2006/relationships/tags" Target="../tags/tag368.xml" /><Relationship Id="rId14" Type="http://schemas.openxmlformats.org/officeDocument/2006/relationships/image" Target="../media/image47.wmf" /><Relationship Id="rId15" Type="http://schemas.openxmlformats.org/officeDocument/2006/relationships/tags" Target="../tags/tag369.xml" /><Relationship Id="rId2" Type="http://schemas.openxmlformats.org/officeDocument/2006/relationships/tags" Target="../tags/tag358.xml" /><Relationship Id="rId3" Type="http://schemas.openxmlformats.org/officeDocument/2006/relationships/tags" Target="../tags/tag359.xml" /><Relationship Id="rId4" Type="http://schemas.openxmlformats.org/officeDocument/2006/relationships/tags" Target="../tags/tag360.xml" /><Relationship Id="rId5" Type="http://schemas.openxmlformats.org/officeDocument/2006/relationships/image" Target="../media/image46.wmf" /><Relationship Id="rId6" Type="http://schemas.openxmlformats.org/officeDocument/2006/relationships/tags" Target="../tags/tag361.xml" /><Relationship Id="rId7" Type="http://schemas.openxmlformats.org/officeDocument/2006/relationships/tags" Target="../tags/tag362.xml" /><Relationship Id="rId8" Type="http://schemas.openxmlformats.org/officeDocument/2006/relationships/tags" Target="../tags/tag363.xml" /><Relationship Id="rId9" Type="http://schemas.openxmlformats.org/officeDocument/2006/relationships/tags" Target="../tags/tag364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70.xml" /><Relationship Id="rId3" Type="http://schemas.openxmlformats.org/officeDocument/2006/relationships/tags" Target="../tags/tag371.xml" /><Relationship Id="rId4" Type="http://schemas.openxmlformats.org/officeDocument/2006/relationships/tags" Target="../tags/tag372.xml" /><Relationship Id="rId5" Type="http://schemas.openxmlformats.org/officeDocument/2006/relationships/tags" Target="../tags/tag373.xml" /><Relationship Id="rId6" Type="http://schemas.openxmlformats.org/officeDocument/2006/relationships/tags" Target="../tags/tag374.xml" /><Relationship Id="rId7" Type="http://schemas.openxmlformats.org/officeDocument/2006/relationships/tags" Target="../tags/tag375.xml" /><Relationship Id="rId8" Type="http://schemas.openxmlformats.org/officeDocument/2006/relationships/tags" Target="../tags/tag376.xml" /><Relationship Id="rId9" Type="http://schemas.openxmlformats.org/officeDocument/2006/relationships/tags" Target="../tags/tag377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78.xml" /><Relationship Id="rId3" Type="http://schemas.openxmlformats.org/officeDocument/2006/relationships/tags" Target="../tags/tag379.xml" /><Relationship Id="rId4" Type="http://schemas.openxmlformats.org/officeDocument/2006/relationships/tags" Target="../tags/tag380.xml" /><Relationship Id="rId5" Type="http://schemas.openxmlformats.org/officeDocument/2006/relationships/tags" Target="../tags/tag381.xml" /><Relationship Id="rId6" Type="http://schemas.openxmlformats.org/officeDocument/2006/relationships/tags" Target="../tags/tag382.xml" /><Relationship Id="rId7" Type="http://schemas.openxmlformats.org/officeDocument/2006/relationships/tags" Target="../tags/tag383.xml" /><Relationship Id="rId8" Type="http://schemas.openxmlformats.org/officeDocument/2006/relationships/tags" Target="../tags/tag384.xml" /><Relationship Id="rId9" Type="http://schemas.openxmlformats.org/officeDocument/2006/relationships/tags" Target="../tags/tag385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3.xml" /><Relationship Id="rId11" Type="http://schemas.openxmlformats.org/officeDocument/2006/relationships/tags" Target="../tags/tag394.xml" /><Relationship Id="rId12" Type="http://schemas.openxmlformats.org/officeDocument/2006/relationships/tags" Target="../tags/tag395.xml" /><Relationship Id="rId13" Type="http://schemas.openxmlformats.org/officeDocument/2006/relationships/image" Target="../media/image49.png" /><Relationship Id="rId2" Type="http://schemas.openxmlformats.org/officeDocument/2006/relationships/tags" Target="../tags/tag386.xml" /><Relationship Id="rId3" Type="http://schemas.openxmlformats.org/officeDocument/2006/relationships/tags" Target="../tags/tag387.xml" /><Relationship Id="rId4" Type="http://schemas.openxmlformats.org/officeDocument/2006/relationships/image" Target="../media/image48.jpeg" /><Relationship Id="rId5" Type="http://schemas.openxmlformats.org/officeDocument/2006/relationships/tags" Target="../tags/tag388.xml" /><Relationship Id="rId6" Type="http://schemas.openxmlformats.org/officeDocument/2006/relationships/tags" Target="../tags/tag389.xml" /><Relationship Id="rId7" Type="http://schemas.openxmlformats.org/officeDocument/2006/relationships/tags" Target="../tags/tag390.xml" /><Relationship Id="rId8" Type="http://schemas.openxmlformats.org/officeDocument/2006/relationships/tags" Target="../tags/tag391.xml" /><Relationship Id="rId9" Type="http://schemas.openxmlformats.org/officeDocument/2006/relationships/tags" Target="../tags/tag392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3.xml" /><Relationship Id="rId11" Type="http://schemas.openxmlformats.org/officeDocument/2006/relationships/tags" Target="../tags/tag404.xml" /><Relationship Id="rId12" Type="http://schemas.openxmlformats.org/officeDocument/2006/relationships/tags" Target="../tags/tag405.xml" /><Relationship Id="rId13" Type="http://schemas.openxmlformats.org/officeDocument/2006/relationships/tags" Target="../tags/tag406.xml" /><Relationship Id="rId14" Type="http://schemas.openxmlformats.org/officeDocument/2006/relationships/tags" Target="../tags/tag407.xml" /><Relationship Id="rId15" Type="http://schemas.openxmlformats.org/officeDocument/2006/relationships/tags" Target="../tags/tag408.xml" /><Relationship Id="rId16" Type="http://schemas.openxmlformats.org/officeDocument/2006/relationships/tags" Target="../tags/tag409.xml" /><Relationship Id="rId17" Type="http://schemas.openxmlformats.org/officeDocument/2006/relationships/tags" Target="../tags/tag410.xml" /><Relationship Id="rId18" Type="http://schemas.openxmlformats.org/officeDocument/2006/relationships/tags" Target="../tags/tag411.xml" /><Relationship Id="rId19" Type="http://schemas.openxmlformats.org/officeDocument/2006/relationships/tags" Target="../tags/tag412.xml" /><Relationship Id="rId2" Type="http://schemas.openxmlformats.org/officeDocument/2006/relationships/tags" Target="../tags/tag396.xml" /><Relationship Id="rId20" Type="http://schemas.openxmlformats.org/officeDocument/2006/relationships/tags" Target="../tags/tag413.xml" /><Relationship Id="rId21" Type="http://schemas.openxmlformats.org/officeDocument/2006/relationships/tags" Target="../tags/tag414.xml" /><Relationship Id="rId22" Type="http://schemas.openxmlformats.org/officeDocument/2006/relationships/tags" Target="../tags/tag415.xml" /><Relationship Id="rId23" Type="http://schemas.openxmlformats.org/officeDocument/2006/relationships/tags" Target="../tags/tag416.xml" /><Relationship Id="rId24" Type="http://schemas.openxmlformats.org/officeDocument/2006/relationships/tags" Target="../tags/tag417.xml" /><Relationship Id="rId25" Type="http://schemas.openxmlformats.org/officeDocument/2006/relationships/tags" Target="../tags/tag418.xml" /><Relationship Id="rId26" Type="http://schemas.openxmlformats.org/officeDocument/2006/relationships/tags" Target="../tags/tag419.xml" /><Relationship Id="rId27" Type="http://schemas.openxmlformats.org/officeDocument/2006/relationships/tags" Target="../tags/tag420.xml" /><Relationship Id="rId28" Type="http://schemas.openxmlformats.org/officeDocument/2006/relationships/tags" Target="../tags/tag421.xml" /><Relationship Id="rId29" Type="http://schemas.openxmlformats.org/officeDocument/2006/relationships/tags" Target="../tags/tag422.xml" /><Relationship Id="rId3" Type="http://schemas.openxmlformats.org/officeDocument/2006/relationships/tags" Target="../tags/tag397.xml" /><Relationship Id="rId30" Type="http://schemas.openxmlformats.org/officeDocument/2006/relationships/tags" Target="../tags/tag423.xml" /><Relationship Id="rId31" Type="http://schemas.openxmlformats.org/officeDocument/2006/relationships/tags" Target="../tags/tag424.xml" /><Relationship Id="rId32" Type="http://schemas.openxmlformats.org/officeDocument/2006/relationships/tags" Target="../tags/tag425.xml" /><Relationship Id="rId33" Type="http://schemas.openxmlformats.org/officeDocument/2006/relationships/tags" Target="../tags/tag426.xml" /><Relationship Id="rId34" Type="http://schemas.openxmlformats.org/officeDocument/2006/relationships/tags" Target="../tags/tag427.xml" /><Relationship Id="rId35" Type="http://schemas.openxmlformats.org/officeDocument/2006/relationships/tags" Target="../tags/tag428.xml" /><Relationship Id="rId4" Type="http://schemas.openxmlformats.org/officeDocument/2006/relationships/tags" Target="../tags/tag398.xml" /><Relationship Id="rId5" Type="http://schemas.openxmlformats.org/officeDocument/2006/relationships/tags" Target="../tags/tag399.xml" /><Relationship Id="rId6" Type="http://schemas.openxmlformats.org/officeDocument/2006/relationships/tags" Target="../tags/tag400.xml" /><Relationship Id="rId7" Type="http://schemas.openxmlformats.org/officeDocument/2006/relationships/image" Target="../media/image50.jpeg" /><Relationship Id="rId8" Type="http://schemas.openxmlformats.org/officeDocument/2006/relationships/tags" Target="../tags/tag401.xml" /><Relationship Id="rId9" Type="http://schemas.openxmlformats.org/officeDocument/2006/relationships/tags" Target="../tags/tag40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1.xml" /><Relationship Id="rId11" Type="http://schemas.openxmlformats.org/officeDocument/2006/relationships/tags" Target="../tags/tag82.xml" /><Relationship Id="rId12" Type="http://schemas.openxmlformats.org/officeDocument/2006/relationships/tags" Target="../tags/tag83.xml" /><Relationship Id="rId13" Type="http://schemas.openxmlformats.org/officeDocument/2006/relationships/tags" Target="../tags/tag84.xml" /><Relationship Id="rId14" Type="http://schemas.openxmlformats.org/officeDocument/2006/relationships/tags" Target="../tags/tag85.xml" /><Relationship Id="rId15" Type="http://schemas.openxmlformats.org/officeDocument/2006/relationships/tags" Target="../tags/tag86.xml" /><Relationship Id="rId16" Type="http://schemas.openxmlformats.org/officeDocument/2006/relationships/tags" Target="../tags/tag87.xml" /><Relationship Id="rId17" Type="http://schemas.openxmlformats.org/officeDocument/2006/relationships/tags" Target="../tags/tag88.xml" /><Relationship Id="rId18" Type="http://schemas.openxmlformats.org/officeDocument/2006/relationships/tags" Target="../tags/tag89.xml" /><Relationship Id="rId19" Type="http://schemas.openxmlformats.org/officeDocument/2006/relationships/tags" Target="../tags/tag90.xml" /><Relationship Id="rId2" Type="http://schemas.openxmlformats.org/officeDocument/2006/relationships/tags" Target="../tags/tag76.xml" /><Relationship Id="rId20" Type="http://schemas.openxmlformats.org/officeDocument/2006/relationships/tags" Target="../tags/tag91.xml" /><Relationship Id="rId3" Type="http://schemas.openxmlformats.org/officeDocument/2006/relationships/tags" Target="../tags/tag77.xml" /><Relationship Id="rId4" Type="http://schemas.openxmlformats.org/officeDocument/2006/relationships/image" Target="../media/image16.png" /><Relationship Id="rId5" Type="http://schemas.openxmlformats.org/officeDocument/2006/relationships/tags" Target="../tags/tag78.xml" /><Relationship Id="rId6" Type="http://schemas.openxmlformats.org/officeDocument/2006/relationships/image" Target="../media/image17.jpeg" /><Relationship Id="rId7" Type="http://schemas.openxmlformats.org/officeDocument/2006/relationships/tags" Target="../tags/tag79.xml" /><Relationship Id="rId8" Type="http://schemas.openxmlformats.org/officeDocument/2006/relationships/image" Target="../media/image18.jpeg" /><Relationship Id="rId9" Type="http://schemas.openxmlformats.org/officeDocument/2006/relationships/tags" Target="../tags/tag80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37.xml" /><Relationship Id="rId11" Type="http://schemas.openxmlformats.org/officeDocument/2006/relationships/tags" Target="../tags/tag438.xml" /><Relationship Id="rId12" Type="http://schemas.openxmlformats.org/officeDocument/2006/relationships/tags" Target="../tags/tag439.xml" /><Relationship Id="rId13" Type="http://schemas.openxmlformats.org/officeDocument/2006/relationships/tags" Target="../tags/tag440.xml" /><Relationship Id="rId14" Type="http://schemas.openxmlformats.org/officeDocument/2006/relationships/tags" Target="../tags/tag441.xml" /><Relationship Id="rId15" Type="http://schemas.openxmlformats.org/officeDocument/2006/relationships/tags" Target="../tags/tag442.xml" /><Relationship Id="rId16" Type="http://schemas.openxmlformats.org/officeDocument/2006/relationships/tags" Target="../tags/tag443.xml" /><Relationship Id="rId17" Type="http://schemas.openxmlformats.org/officeDocument/2006/relationships/tags" Target="../tags/tag444.xml" /><Relationship Id="rId18" Type="http://schemas.openxmlformats.org/officeDocument/2006/relationships/tags" Target="../tags/tag445.xml" /><Relationship Id="rId19" Type="http://schemas.openxmlformats.org/officeDocument/2006/relationships/tags" Target="../tags/tag446.xml" /><Relationship Id="rId2" Type="http://schemas.openxmlformats.org/officeDocument/2006/relationships/tags" Target="../tags/tag429.xml" /><Relationship Id="rId20" Type="http://schemas.openxmlformats.org/officeDocument/2006/relationships/tags" Target="../tags/tag447.xml" /><Relationship Id="rId21" Type="http://schemas.openxmlformats.org/officeDocument/2006/relationships/tags" Target="../tags/tag448.xml" /><Relationship Id="rId22" Type="http://schemas.openxmlformats.org/officeDocument/2006/relationships/tags" Target="../tags/tag449.xml" /><Relationship Id="rId23" Type="http://schemas.openxmlformats.org/officeDocument/2006/relationships/tags" Target="../tags/tag450.xml" /><Relationship Id="rId24" Type="http://schemas.openxmlformats.org/officeDocument/2006/relationships/tags" Target="../tags/tag451.xml" /><Relationship Id="rId25" Type="http://schemas.openxmlformats.org/officeDocument/2006/relationships/tags" Target="../tags/tag452.xml" /><Relationship Id="rId26" Type="http://schemas.openxmlformats.org/officeDocument/2006/relationships/tags" Target="../tags/tag453.xml" /><Relationship Id="rId3" Type="http://schemas.openxmlformats.org/officeDocument/2006/relationships/tags" Target="../tags/tag430.xml" /><Relationship Id="rId4" Type="http://schemas.openxmlformats.org/officeDocument/2006/relationships/tags" Target="../tags/tag431.xml" /><Relationship Id="rId5" Type="http://schemas.openxmlformats.org/officeDocument/2006/relationships/tags" Target="../tags/tag432.xml" /><Relationship Id="rId6" Type="http://schemas.openxmlformats.org/officeDocument/2006/relationships/tags" Target="../tags/tag433.xml" /><Relationship Id="rId7" Type="http://schemas.openxmlformats.org/officeDocument/2006/relationships/tags" Target="../tags/tag434.xml" /><Relationship Id="rId8" Type="http://schemas.openxmlformats.org/officeDocument/2006/relationships/tags" Target="../tags/tag435.xml" /><Relationship Id="rId9" Type="http://schemas.openxmlformats.org/officeDocument/2006/relationships/tags" Target="../tags/tag436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61.xml" /><Relationship Id="rId11" Type="http://schemas.openxmlformats.org/officeDocument/2006/relationships/tags" Target="../tags/tag462.xml" /><Relationship Id="rId12" Type="http://schemas.openxmlformats.org/officeDocument/2006/relationships/tags" Target="../tags/tag463.xml" /><Relationship Id="rId13" Type="http://schemas.openxmlformats.org/officeDocument/2006/relationships/image" Target="../media/image52.png" /><Relationship Id="rId14" Type="http://schemas.openxmlformats.org/officeDocument/2006/relationships/tags" Target="../tags/tag464.xml" /><Relationship Id="rId15" Type="http://schemas.openxmlformats.org/officeDocument/2006/relationships/video" Target="../media/media3.mp4" /><Relationship Id="rId16" Type="http://schemas.microsoft.com/office/2007/relationships/media" Target="../media/media3.mp4" /><Relationship Id="rId2" Type="http://schemas.openxmlformats.org/officeDocument/2006/relationships/tags" Target="../tags/tag454.xml" /><Relationship Id="rId3" Type="http://schemas.openxmlformats.org/officeDocument/2006/relationships/tags" Target="../tags/tag455.xml" /><Relationship Id="rId4" Type="http://schemas.openxmlformats.org/officeDocument/2006/relationships/image" Target="../media/image51.png" /><Relationship Id="rId5" Type="http://schemas.openxmlformats.org/officeDocument/2006/relationships/tags" Target="../tags/tag456.xml" /><Relationship Id="rId6" Type="http://schemas.openxmlformats.org/officeDocument/2006/relationships/tags" Target="../tags/tag457.xml" /><Relationship Id="rId7" Type="http://schemas.openxmlformats.org/officeDocument/2006/relationships/tags" Target="../tags/tag458.xml" /><Relationship Id="rId8" Type="http://schemas.openxmlformats.org/officeDocument/2006/relationships/tags" Target="../tags/tag459.xml" /><Relationship Id="rId9" Type="http://schemas.openxmlformats.org/officeDocument/2006/relationships/tags" Target="../tags/tag460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71.xml" /><Relationship Id="rId11" Type="http://schemas.openxmlformats.org/officeDocument/2006/relationships/image" Target="../media/image55.png" /><Relationship Id="rId12" Type="http://schemas.openxmlformats.org/officeDocument/2006/relationships/tags" Target="../tags/tag472.xml" /><Relationship Id="rId13" Type="http://schemas.openxmlformats.org/officeDocument/2006/relationships/tags" Target="../tags/tag473.xml" /><Relationship Id="rId14" Type="http://schemas.openxmlformats.org/officeDocument/2006/relationships/tags" Target="../tags/tag474.xml" /><Relationship Id="rId15" Type="http://schemas.openxmlformats.org/officeDocument/2006/relationships/tags" Target="../tags/tag475.xml" /><Relationship Id="rId16" Type="http://schemas.openxmlformats.org/officeDocument/2006/relationships/tags" Target="../tags/tag476.xml" /><Relationship Id="rId17" Type="http://schemas.openxmlformats.org/officeDocument/2006/relationships/tags" Target="../tags/tag477.xml" /><Relationship Id="rId18" Type="http://schemas.openxmlformats.org/officeDocument/2006/relationships/image" Target="../media/image56.png" /><Relationship Id="rId19" Type="http://schemas.openxmlformats.org/officeDocument/2006/relationships/tags" Target="../tags/tag478.xml" /><Relationship Id="rId2" Type="http://schemas.openxmlformats.org/officeDocument/2006/relationships/tags" Target="../tags/tag465.xml" /><Relationship Id="rId20" Type="http://schemas.openxmlformats.org/officeDocument/2006/relationships/tags" Target="../tags/tag479.xml" /><Relationship Id="rId21" Type="http://schemas.openxmlformats.org/officeDocument/2006/relationships/tags" Target="../tags/tag480.xml" /><Relationship Id="rId22" Type="http://schemas.openxmlformats.org/officeDocument/2006/relationships/tags" Target="../tags/tag481.xml" /><Relationship Id="rId23" Type="http://schemas.openxmlformats.org/officeDocument/2006/relationships/tags" Target="../tags/tag482.xml" /><Relationship Id="rId24" Type="http://schemas.openxmlformats.org/officeDocument/2006/relationships/tags" Target="../tags/tag483.xml" /><Relationship Id="rId25" Type="http://schemas.openxmlformats.org/officeDocument/2006/relationships/tags" Target="../tags/tag484.xml" /><Relationship Id="rId26" Type="http://schemas.openxmlformats.org/officeDocument/2006/relationships/tags" Target="../tags/tag485.xml" /><Relationship Id="rId27" Type="http://schemas.openxmlformats.org/officeDocument/2006/relationships/tags" Target="../tags/tag486.xml" /><Relationship Id="rId28" Type="http://schemas.openxmlformats.org/officeDocument/2006/relationships/tags" Target="../tags/tag487.xml" /><Relationship Id="rId29" Type="http://schemas.openxmlformats.org/officeDocument/2006/relationships/image" Target="../media/image57.png" /><Relationship Id="rId3" Type="http://schemas.openxmlformats.org/officeDocument/2006/relationships/tags" Target="../tags/tag466.xml" /><Relationship Id="rId30" Type="http://schemas.openxmlformats.org/officeDocument/2006/relationships/tags" Target="../tags/tag488.xml" /><Relationship Id="rId4" Type="http://schemas.openxmlformats.org/officeDocument/2006/relationships/image" Target="../media/image53.png" /><Relationship Id="rId5" Type="http://schemas.microsoft.com/office/2007/relationships/hdphoto" Target="../media/image54.wdp" /><Relationship Id="rId6" Type="http://schemas.openxmlformats.org/officeDocument/2006/relationships/tags" Target="../tags/tag467.xml" /><Relationship Id="rId7" Type="http://schemas.openxmlformats.org/officeDocument/2006/relationships/tags" Target="../tags/tag468.xml" /><Relationship Id="rId8" Type="http://schemas.openxmlformats.org/officeDocument/2006/relationships/tags" Target="../tags/tag469.xml" /><Relationship Id="rId9" Type="http://schemas.openxmlformats.org/officeDocument/2006/relationships/tags" Target="../tags/tag470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96.xml" /><Relationship Id="rId11" Type="http://schemas.openxmlformats.org/officeDocument/2006/relationships/tags" Target="../tags/tag497.xml" /><Relationship Id="rId12" Type="http://schemas.openxmlformats.org/officeDocument/2006/relationships/tags" Target="../tags/tag498.xml" /><Relationship Id="rId13" Type="http://schemas.openxmlformats.org/officeDocument/2006/relationships/tags" Target="../tags/tag499.xml" /><Relationship Id="rId2" Type="http://schemas.openxmlformats.org/officeDocument/2006/relationships/tags" Target="../tags/tag489.xml" /><Relationship Id="rId3" Type="http://schemas.openxmlformats.org/officeDocument/2006/relationships/tags" Target="../tags/tag490.xml" /><Relationship Id="rId4" Type="http://schemas.openxmlformats.org/officeDocument/2006/relationships/tags" Target="../tags/tag491.xml" /><Relationship Id="rId5" Type="http://schemas.openxmlformats.org/officeDocument/2006/relationships/image" Target="../media/image58.jpeg" /><Relationship Id="rId6" Type="http://schemas.openxmlformats.org/officeDocument/2006/relationships/tags" Target="../tags/tag492.xml" /><Relationship Id="rId7" Type="http://schemas.openxmlformats.org/officeDocument/2006/relationships/tags" Target="../tags/tag493.xml" /><Relationship Id="rId8" Type="http://schemas.openxmlformats.org/officeDocument/2006/relationships/tags" Target="../tags/tag494.xml" /><Relationship Id="rId9" Type="http://schemas.openxmlformats.org/officeDocument/2006/relationships/tags" Target="../tags/tag495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00.xml" /><Relationship Id="rId3" Type="http://schemas.openxmlformats.org/officeDocument/2006/relationships/tags" Target="../tags/tag501.xml" /><Relationship Id="rId4" Type="http://schemas.openxmlformats.org/officeDocument/2006/relationships/tags" Target="../tags/tag502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03.xml" /><Relationship Id="rId3" Type="http://schemas.openxmlformats.org/officeDocument/2006/relationships/tags" Target="../tags/tag504.xml" /><Relationship Id="rId4" Type="http://schemas.openxmlformats.org/officeDocument/2006/relationships/tags" Target="../tags/tag505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06.xml" /><Relationship Id="rId3" Type="http://schemas.openxmlformats.org/officeDocument/2006/relationships/tags" Target="../tags/tag507.xml" /><Relationship Id="rId4" Type="http://schemas.openxmlformats.org/officeDocument/2006/relationships/image" Target="../media/image19.png" /><Relationship Id="rId5" Type="http://schemas.openxmlformats.org/officeDocument/2006/relationships/tags" Target="../tags/tag508.xml" /><Relationship Id="rId6" Type="http://schemas.openxmlformats.org/officeDocument/2006/relationships/tags" Target="../tags/tag509.xml" /><Relationship Id="rId7" Type="http://schemas.openxmlformats.org/officeDocument/2006/relationships/tags" Target="../tags/tag510.xml" /><Relationship Id="rId8" Type="http://schemas.openxmlformats.org/officeDocument/2006/relationships/tags" Target="../tags/tag511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12.xml" /><Relationship Id="rId3" Type="http://schemas.openxmlformats.org/officeDocument/2006/relationships/tags" Target="../tags/tag513.xml" /><Relationship Id="rId4" Type="http://schemas.openxmlformats.org/officeDocument/2006/relationships/tags" Target="../tags/tag514.xml" /><Relationship Id="rId5" Type="http://schemas.openxmlformats.org/officeDocument/2006/relationships/tags" Target="../tags/tag515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16.xml" /><Relationship Id="rId3" Type="http://schemas.openxmlformats.org/officeDocument/2006/relationships/tags" Target="../tags/tag517.xml" /><Relationship Id="rId4" Type="http://schemas.openxmlformats.org/officeDocument/2006/relationships/image" Target="../media/image59.png" /><Relationship Id="rId5" Type="http://schemas.openxmlformats.org/officeDocument/2006/relationships/tags" Target="../tags/tag518.xml" /><Relationship Id="rId6" Type="http://schemas.openxmlformats.org/officeDocument/2006/relationships/tags" Target="../tags/tag519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20.xml" /><Relationship Id="rId3" Type="http://schemas.openxmlformats.org/officeDocument/2006/relationships/tags" Target="../tags/tag521.xml" /><Relationship Id="rId4" Type="http://schemas.openxmlformats.org/officeDocument/2006/relationships/tags" Target="../tags/tag52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92.xml" /><Relationship Id="rId3" Type="http://schemas.openxmlformats.org/officeDocument/2006/relationships/tags" Target="../tags/tag93.xml" /><Relationship Id="rId4" Type="http://schemas.openxmlformats.org/officeDocument/2006/relationships/image" Target="../media/image19.png" /><Relationship Id="rId5" Type="http://schemas.openxmlformats.org/officeDocument/2006/relationships/tags" Target="../tags/tag94.xml" /><Relationship Id="rId6" Type="http://schemas.openxmlformats.org/officeDocument/2006/relationships/tags" Target="../tags/tag95.xml" /><Relationship Id="rId7" Type="http://schemas.openxmlformats.org/officeDocument/2006/relationships/tags" Target="../tags/tag96.xml" /><Relationship Id="rId8" Type="http://schemas.openxmlformats.org/officeDocument/2006/relationships/tags" Target="../tags/tag97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23.xml" /><Relationship Id="rId3" Type="http://schemas.openxmlformats.org/officeDocument/2006/relationships/tags" Target="../tags/tag524.xml" /><Relationship Id="rId4" Type="http://schemas.openxmlformats.org/officeDocument/2006/relationships/tags" Target="../tags/tag525.xml" /><Relationship Id="rId5" Type="http://schemas.openxmlformats.org/officeDocument/2006/relationships/image" Target="../media/image60.png" /><Relationship Id="rId6" Type="http://schemas.openxmlformats.org/officeDocument/2006/relationships/tags" Target="../tags/tag526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27.xml" /><Relationship Id="rId3" Type="http://schemas.openxmlformats.org/officeDocument/2006/relationships/tags" Target="../tags/tag528.xml" /><Relationship Id="rId4" Type="http://schemas.openxmlformats.org/officeDocument/2006/relationships/tags" Target="../tags/tag529.xml" /><Relationship Id="rId5" Type="http://schemas.openxmlformats.org/officeDocument/2006/relationships/image" Target="../media/image61.png" /><Relationship Id="rId6" Type="http://schemas.openxmlformats.org/officeDocument/2006/relationships/tags" Target="../tags/tag530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531.xml" /><Relationship Id="rId3" Type="http://schemas.openxmlformats.org/officeDocument/2006/relationships/tags" Target="../tags/tag532.xml" /><Relationship Id="rId4" Type="http://schemas.openxmlformats.org/officeDocument/2006/relationships/image" Target="../media/image62.png" /><Relationship Id="rId5" Type="http://schemas.openxmlformats.org/officeDocument/2006/relationships/tags" Target="../tags/tag533.xml" /><Relationship Id="rId6" Type="http://schemas.openxmlformats.org/officeDocument/2006/relationships/tags" Target="../tags/tag534.xml" /><Relationship Id="rId7" Type="http://schemas.openxmlformats.org/officeDocument/2006/relationships/tags" Target="../tags/tag535.xml" /><Relationship Id="rId8" Type="http://schemas.openxmlformats.org/officeDocument/2006/relationships/image" Target="../media/image63.png" /><Relationship Id="rId9" Type="http://schemas.openxmlformats.org/officeDocument/2006/relationships/tags" Target="../tags/tag536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45.xml" /><Relationship Id="rId11" Type="http://schemas.openxmlformats.org/officeDocument/2006/relationships/tags" Target="../tags/tag546.xml" /><Relationship Id="rId12" Type="http://schemas.openxmlformats.org/officeDocument/2006/relationships/tags" Target="../tags/tag547.xml" /><Relationship Id="rId13" Type="http://schemas.openxmlformats.org/officeDocument/2006/relationships/tags" Target="../tags/tag548.xml" /><Relationship Id="rId14" Type="http://schemas.openxmlformats.org/officeDocument/2006/relationships/tags" Target="../tags/tag549.xml" /><Relationship Id="rId15" Type="http://schemas.openxmlformats.org/officeDocument/2006/relationships/tags" Target="../tags/tag550.xml" /><Relationship Id="rId16" Type="http://schemas.openxmlformats.org/officeDocument/2006/relationships/tags" Target="../tags/tag551.xml" /><Relationship Id="rId17" Type="http://schemas.openxmlformats.org/officeDocument/2006/relationships/tags" Target="../tags/tag552.xml" /><Relationship Id="rId2" Type="http://schemas.openxmlformats.org/officeDocument/2006/relationships/tags" Target="../tags/tag537.xml" /><Relationship Id="rId3" Type="http://schemas.openxmlformats.org/officeDocument/2006/relationships/tags" Target="../tags/tag538.xml" /><Relationship Id="rId4" Type="http://schemas.openxmlformats.org/officeDocument/2006/relationships/tags" Target="../tags/tag539.xml" /><Relationship Id="rId5" Type="http://schemas.openxmlformats.org/officeDocument/2006/relationships/tags" Target="../tags/tag540.xml" /><Relationship Id="rId6" Type="http://schemas.openxmlformats.org/officeDocument/2006/relationships/tags" Target="../tags/tag541.xml" /><Relationship Id="rId7" Type="http://schemas.openxmlformats.org/officeDocument/2006/relationships/tags" Target="../tags/tag542.xml" /><Relationship Id="rId8" Type="http://schemas.openxmlformats.org/officeDocument/2006/relationships/tags" Target="../tags/tag543.xml" /><Relationship Id="rId9" Type="http://schemas.openxmlformats.org/officeDocument/2006/relationships/tags" Target="../tags/tag54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98.xml" /><Relationship Id="rId3" Type="http://schemas.openxmlformats.org/officeDocument/2006/relationships/tags" Target="../tags/tag99.xml" /><Relationship Id="rId4" Type="http://schemas.openxmlformats.org/officeDocument/2006/relationships/tags" Target="../tags/tag10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7.xml" /><Relationship Id="rId11" Type="http://schemas.openxmlformats.org/officeDocument/2006/relationships/tags" Target="../tags/tag108.xml" /><Relationship Id="rId12" Type="http://schemas.openxmlformats.org/officeDocument/2006/relationships/tags" Target="../tags/tag109.xml" /><Relationship Id="rId13" Type="http://schemas.openxmlformats.org/officeDocument/2006/relationships/tags" Target="../tags/tag110.xml" /><Relationship Id="rId14" Type="http://schemas.openxmlformats.org/officeDocument/2006/relationships/tags" Target="../tags/tag111.xml" /><Relationship Id="rId15" Type="http://schemas.openxmlformats.org/officeDocument/2006/relationships/tags" Target="../tags/tag112.xml" /><Relationship Id="rId2" Type="http://schemas.openxmlformats.org/officeDocument/2006/relationships/tags" Target="../tags/tag101.xml" /><Relationship Id="rId3" Type="http://schemas.openxmlformats.org/officeDocument/2006/relationships/tags" Target="../tags/tag102.xml" /><Relationship Id="rId4" Type="http://schemas.openxmlformats.org/officeDocument/2006/relationships/tags" Target="../tags/tag103.xml" /><Relationship Id="rId5" Type="http://schemas.openxmlformats.org/officeDocument/2006/relationships/tags" Target="../tags/tag104.xml" /><Relationship Id="rId6" Type="http://schemas.openxmlformats.org/officeDocument/2006/relationships/image" Target="../media/image20.jpeg" /><Relationship Id="rId7" Type="http://schemas.openxmlformats.org/officeDocument/2006/relationships/tags" Target="../tags/tag105.xml" /><Relationship Id="rId8" Type="http://schemas.openxmlformats.org/officeDocument/2006/relationships/image" Target="../media/image21.jpeg" /><Relationship Id="rId9" Type="http://schemas.openxmlformats.org/officeDocument/2006/relationships/tags" Target="../tags/tag10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0.xml" /><Relationship Id="rId2" Type="http://schemas.openxmlformats.org/officeDocument/2006/relationships/tags" Target="../tags/tag113.xml" /><Relationship Id="rId3" Type="http://schemas.openxmlformats.org/officeDocument/2006/relationships/image" Target="../media/image22.jpeg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Relationship Id="rId7" Type="http://schemas.openxmlformats.org/officeDocument/2006/relationships/tags" Target="../tags/tag117.xml" /><Relationship Id="rId8" Type="http://schemas.openxmlformats.org/officeDocument/2006/relationships/tags" Target="../tags/tag118.xml" /><Relationship Id="rId9" Type="http://schemas.openxmlformats.org/officeDocument/2006/relationships/tags" Target="../tags/tag11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7.xml" /><Relationship Id="rId11" Type="http://schemas.openxmlformats.org/officeDocument/2006/relationships/image" Target="../media/image24.jpeg" /><Relationship Id="rId12" Type="http://schemas.openxmlformats.org/officeDocument/2006/relationships/tags" Target="../tags/tag128.xml" /><Relationship Id="rId13" Type="http://schemas.openxmlformats.org/officeDocument/2006/relationships/tags" Target="../tags/tag129.xml" /><Relationship Id="rId14" Type="http://schemas.openxmlformats.org/officeDocument/2006/relationships/tags" Target="../tags/tag130.xml" /><Relationship Id="rId15" Type="http://schemas.openxmlformats.org/officeDocument/2006/relationships/tags" Target="../tags/tag131.xml" /><Relationship Id="rId16" Type="http://schemas.openxmlformats.org/officeDocument/2006/relationships/tags" Target="../tags/tag132.xml" /><Relationship Id="rId17" Type="http://schemas.openxmlformats.org/officeDocument/2006/relationships/tags" Target="../tags/tag133.xml" /><Relationship Id="rId18" Type="http://schemas.openxmlformats.org/officeDocument/2006/relationships/tags" Target="../tags/tag134.xml" /><Relationship Id="rId19" Type="http://schemas.openxmlformats.org/officeDocument/2006/relationships/tags" Target="../tags/tag135.xml" /><Relationship Id="rId2" Type="http://schemas.openxmlformats.org/officeDocument/2006/relationships/tags" Target="../tags/tag121.xml" /><Relationship Id="rId20" Type="http://schemas.openxmlformats.org/officeDocument/2006/relationships/tags" Target="../tags/tag136.xml" /><Relationship Id="rId3" Type="http://schemas.openxmlformats.org/officeDocument/2006/relationships/image" Target="../media/image23.jpeg" /><Relationship Id="rId4" Type="http://schemas.openxmlformats.org/officeDocument/2006/relationships/tags" Target="../tags/tag122.xml" /><Relationship Id="rId5" Type="http://schemas.openxmlformats.org/officeDocument/2006/relationships/image" Target="../media/image18.jpeg" /><Relationship Id="rId6" Type="http://schemas.openxmlformats.org/officeDocument/2006/relationships/tags" Target="../tags/tag123.xml" /><Relationship Id="rId7" Type="http://schemas.openxmlformats.org/officeDocument/2006/relationships/tags" Target="../tags/tag124.xml" /><Relationship Id="rId8" Type="http://schemas.openxmlformats.org/officeDocument/2006/relationships/tags" Target="../tags/tag125.xml" /><Relationship Id="rId9" Type="http://schemas.openxmlformats.org/officeDocument/2006/relationships/tags" Target="../tags/tag126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2.xml" /><Relationship Id="rId11" Type="http://schemas.openxmlformats.org/officeDocument/2006/relationships/tags" Target="../tags/tag143.xml" /><Relationship Id="rId12" Type="http://schemas.openxmlformats.org/officeDocument/2006/relationships/tags" Target="../tags/tag144.xml" /><Relationship Id="rId13" Type="http://schemas.openxmlformats.org/officeDocument/2006/relationships/tags" Target="../tags/tag145.xml" /><Relationship Id="rId14" Type="http://schemas.openxmlformats.org/officeDocument/2006/relationships/tags" Target="../tags/tag146.xml" /><Relationship Id="rId15" Type="http://schemas.openxmlformats.org/officeDocument/2006/relationships/tags" Target="../tags/tag147.xml" /><Relationship Id="rId16" Type="http://schemas.openxmlformats.org/officeDocument/2006/relationships/tags" Target="../tags/tag148.xml" /><Relationship Id="rId17" Type="http://schemas.openxmlformats.org/officeDocument/2006/relationships/tags" Target="../tags/tag149.xml" /><Relationship Id="rId18" Type="http://schemas.openxmlformats.org/officeDocument/2006/relationships/tags" Target="../tags/tag150.xml" /><Relationship Id="rId19" Type="http://schemas.openxmlformats.org/officeDocument/2006/relationships/tags" Target="../tags/tag151.xml" /><Relationship Id="rId2" Type="http://schemas.openxmlformats.org/officeDocument/2006/relationships/tags" Target="../tags/tag137.xml" /><Relationship Id="rId20" Type="http://schemas.openxmlformats.org/officeDocument/2006/relationships/tags" Target="../tags/tag152.xml" /><Relationship Id="rId21" Type="http://schemas.openxmlformats.org/officeDocument/2006/relationships/image" Target="../media/image28.png" /><Relationship Id="rId22" Type="http://schemas.openxmlformats.org/officeDocument/2006/relationships/image" Target="../media/image29.png" /><Relationship Id="rId23" Type="http://schemas.openxmlformats.org/officeDocument/2006/relationships/tags" Target="../tags/tag153.xml" /><Relationship Id="rId24" Type="http://schemas.openxmlformats.org/officeDocument/2006/relationships/tags" Target="../tags/tag154.xml" /><Relationship Id="rId25" Type="http://schemas.openxmlformats.org/officeDocument/2006/relationships/tags" Target="../tags/tag155.xml" /><Relationship Id="rId26" Type="http://schemas.openxmlformats.org/officeDocument/2006/relationships/tags" Target="../tags/tag156.xml" /><Relationship Id="rId27" Type="http://schemas.openxmlformats.org/officeDocument/2006/relationships/tags" Target="../tags/tag157.xml" /><Relationship Id="rId28" Type="http://schemas.openxmlformats.org/officeDocument/2006/relationships/tags" Target="../tags/tag158.xml" /><Relationship Id="rId29" Type="http://schemas.openxmlformats.org/officeDocument/2006/relationships/tags" Target="../tags/tag159.xml" /><Relationship Id="rId3" Type="http://schemas.openxmlformats.org/officeDocument/2006/relationships/image" Target="../media/image25.png" /><Relationship Id="rId30" Type="http://schemas.openxmlformats.org/officeDocument/2006/relationships/tags" Target="../tags/tag160.xml" /><Relationship Id="rId4" Type="http://schemas.openxmlformats.org/officeDocument/2006/relationships/tags" Target="../tags/tag138.xml" /><Relationship Id="rId5" Type="http://schemas.openxmlformats.org/officeDocument/2006/relationships/image" Target="../media/image26.png" /><Relationship Id="rId6" Type="http://schemas.openxmlformats.org/officeDocument/2006/relationships/tags" Target="../tags/tag139.xml" /><Relationship Id="rId7" Type="http://schemas.openxmlformats.org/officeDocument/2006/relationships/tags" Target="../tags/tag140.xml" /><Relationship Id="rId8" Type="http://schemas.openxmlformats.org/officeDocument/2006/relationships/tags" Target="../tags/tag141.xml" /><Relationship Id="rId9" Type="http://schemas.openxmlformats.org/officeDocument/2006/relationships/image" Target="../media/image27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6.3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重力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第六章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力和机械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585789"/>
            <a:ext cx="8057772" cy="16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重力的方向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武汉模拟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下列四个选项中，能正确表示小球所受重力的是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6" name="文本框 1" title=""/>
          <p:cNvSpPr txBox="1"/>
          <p:nvPr>
            <p:custDataLst>
              <p:tags r:id="rId4"/>
            </p:custDataLst>
          </p:nvPr>
        </p:nvSpPr>
        <p:spPr>
          <a:xfrm>
            <a:off x="1475656" y="1697186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206724"/>
            <a:ext cx="6723063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7"/>
            </p:custDataLst>
          </p:nvPr>
        </p:nvSpPr>
        <p:spPr>
          <a:xfrm>
            <a:off x="3059832" y="1812761"/>
            <a:ext cx="5539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易错点睛：地球上的一切物体都要受到重力的作用，重力方向始终竖直向下。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707729" y="742071"/>
            <a:ext cx="706524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重力的方向总是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竖直向下</a:t>
            </a: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在生活中的应用：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606280" y="1458442"/>
            <a:ext cx="7931441" cy="3215243"/>
          </a:xfrm>
          <a:prstGeom prst="rect">
            <a:avLst/>
          </a:prstGeom>
        </p:spPr>
      </p:pic>
      <p:grpSp>
        <p:nvGrpSpPr>
          <p:cNvPr id="2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4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二、重力的方向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2876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．如图所示，人们在挂年画时使用铅垂线，是为了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．检查画框是否贴紧墙面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．检查画框是否挂正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．检查画框是否变形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．检查画框的高度是否合适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6" name="文本框 1" title=""/>
          <p:cNvSpPr txBox="1"/>
          <p:nvPr>
            <p:custDataLst>
              <p:tags r:id="rId4"/>
            </p:custDataLst>
          </p:nvPr>
        </p:nvSpPr>
        <p:spPr>
          <a:xfrm>
            <a:off x="7668344" y="699542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439584"/>
            <a:ext cx="2284128" cy="217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重力的大小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．下列物体中受到的重力约为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．一只大象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．中学生的书包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．两个鸡蛋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．一瓶矿泉水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5868144" y="1062799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2952200" y="627330"/>
            <a:ext cx="3239600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【实验】</a:t>
            </a:r>
            <a:r>
              <a:rPr lang="zh-CN" altLang="en-US" sz="2400" b="1">
                <a:effectLst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铅垂线的应用</a:t>
            </a:r>
            <a:endParaRPr lang="zh-CN" altLang="en-US" sz="2400" b="1">
              <a:effectLst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669137" y="1205057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5"/>
            </p:custDataLst>
          </p:nvPr>
        </p:nvSpPr>
        <p:spPr>
          <a:xfrm>
            <a:off x="669137" y="1958125"/>
            <a:ext cx="7297154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fontAlgn="base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用橡皮、细线或者其他物体自制一个铅垂线。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fontAlgn="base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用铅垂线检查你的课桌：桌腿是否竖直。桌面是否水平。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fontAlgn="base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目测墙壁上的画是否挂正，再用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fontAlgn="base">
              <a:lnSpc>
                <a:spcPct val="14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铅垂线检查。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5977082" y="3191143"/>
            <a:ext cx="2641693" cy="1799778"/>
          </a:xfrm>
          <a:prstGeom prst="rect">
            <a:avLst/>
          </a:prstGeom>
        </p:spPr>
      </p:pic>
      <p:grpSp>
        <p:nvGrpSpPr>
          <p:cNvPr id="2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5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二、重力的方向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16386" name="图片 1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b="100000" l="1735" r="98637" 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7875" y="761430"/>
            <a:ext cx="3352386" cy="37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箭头连接符 2" title=""/>
          <p:cNvCxnSpPr/>
          <p:nvPr>
            <p:custDataLst>
              <p:tags r:id="rId7"/>
            </p:custDataLst>
          </p:nvPr>
        </p:nvCxnSpPr>
        <p:spPr>
          <a:xfrm flipV="1">
            <a:off x="6487529" y="3220139"/>
            <a:ext cx="514441" cy="8641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 title=""/>
          <p:cNvCxnSpPr/>
          <p:nvPr>
            <p:custDataLst>
              <p:tags r:id="rId8"/>
            </p:custDataLst>
          </p:nvPr>
        </p:nvCxnSpPr>
        <p:spPr>
          <a:xfrm flipV="1">
            <a:off x="7568906" y="1114165"/>
            <a:ext cx="266591" cy="701991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 title=""/>
          <p:cNvCxnSpPr/>
          <p:nvPr>
            <p:custDataLst>
              <p:tags r:id="rId9"/>
            </p:custDataLst>
          </p:nvPr>
        </p:nvCxnSpPr>
        <p:spPr>
          <a:xfrm flipH="1" flipV="1">
            <a:off x="6373464" y="1451852"/>
            <a:ext cx="505016" cy="558391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22473" y="3760403"/>
            <a:ext cx="1565717" cy="60889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9525">
            <a:noFill/>
            <a:miter lim="800000"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indent="0" algn="ctr" fontAlgn="auto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指向地心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080627" y="2289657"/>
            <a:ext cx="40894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•</a:t>
            </a:r>
            <a:endParaRPr lang="zh-CN" altLang="en-US" sz="405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 title=""/>
          <p:cNvGrpSpPr/>
          <p:nvPr>
            <p:custDataLst>
              <p:tags r:id="rId12"/>
            </p:custDataLst>
          </p:nvPr>
        </p:nvGrpSpPr>
        <p:grpSpPr>
          <a:xfrm>
            <a:off x="872629" y="1006167"/>
            <a:ext cx="4597096" cy="2481779"/>
            <a:chOff x="427" y="795"/>
            <a:chExt cx="7496" cy="7748"/>
          </a:xfrm>
          <a:noFill/>
        </p:grpSpPr>
        <p:sp>
          <p:nvSpPr>
            <p:cNvPr id="7" name="圆角矩形 6"/>
            <p:cNvSpPr/>
            <p:nvPr>
              <p:custDataLst>
                <p:tags r:id="rId13"/>
              </p:custDataLst>
            </p:nvPr>
          </p:nvSpPr>
          <p:spPr>
            <a:xfrm>
              <a:off x="427" y="795"/>
              <a:ext cx="7496" cy="7748"/>
            </a:xfrm>
            <a:prstGeom prst="roundRect">
              <a:avLst/>
            </a:prstGeom>
            <a:grpFill/>
            <a:ln w="28575"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z="2000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Rectangle 2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>
            <a:xfrm>
              <a:off x="622" y="1301"/>
              <a:ext cx="7122" cy="7002"/>
            </a:xfrm>
            <a:prstGeom prst="rect">
              <a:avLst/>
            </a:prstGeom>
            <a:grpFill/>
          </p:spPr>
          <p:txBody>
            <a:bodyPr anchor="b"/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Tx/>
                <a:buNone/>
                <a:defRPr/>
              </a:pPr>
              <a:r>
                <a:rPr lang="zh-CN" altLang="en-US" sz="2000" smtClean="0"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</a:rPr>
                <a:t>我</a:t>
              </a:r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</a:rPr>
                <a:t>们站在地面上，脚朝下，站得很稳。但地球是球形的，在我们“脚下”的阿根廷人，好像是脚朝上的。他们为什么也站得很稳呢？</a:t>
              </a:r>
              <a:r>
                <a:rPr lang="zh-CN" altLang="en-US" sz="20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</a:rPr>
                <a:t>我们通常所说的“下”到底指的是什么方向呢？</a:t>
              </a:r>
              <a:endPara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10" name="组合 9" title=""/>
          <p:cNvGrpSpPr/>
          <p:nvPr>
            <p:custDataLst>
              <p:tags r:id="rId15"/>
            </p:custDataLst>
          </p:nvPr>
        </p:nvGrpSpPr>
        <p:grpSpPr>
          <a:xfrm>
            <a:off x="564" y="56084"/>
            <a:ext cx="4726990" cy="521970"/>
            <a:chOff x="0" y="623478"/>
            <a:chExt cx="5556346" cy="610826"/>
          </a:xfrm>
        </p:grpSpPr>
        <p:grpSp>
          <p:nvGrpSpPr>
            <p:cNvPr id="11" name="组合 10"/>
            <p:cNvGrpSpPr/>
            <p:nvPr>
              <p:custDataLst>
                <p:tags r:id="rId1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7" name="矩形 16"/>
              <p:cNvSpPr/>
              <p:nvPr>
                <p:custDataLst>
                  <p:tags r:id="rId1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1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2" name="文本框 1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二、重力的方向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3" presetID="35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1"/>
      <p:bldP spid="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2" name="图片 1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511642" y="1002251"/>
            <a:ext cx="1655241" cy="1655796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17" name="文本框 16" title=""/>
          <p:cNvSpPr txBox="1"/>
          <p:nvPr>
            <p:custDataLst>
              <p:tags r:id="rId5"/>
            </p:custDataLst>
          </p:nvPr>
        </p:nvSpPr>
        <p:spPr>
          <a:xfrm>
            <a:off x="4476405" y="2657782"/>
            <a:ext cx="17257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一辆自行车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6"/>
            </p:custDataLst>
          </p:nvPr>
        </p:nvSpPr>
        <p:spPr>
          <a:xfrm>
            <a:off x="6723034" y="2657782"/>
            <a:ext cx="155873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一辆汽车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7"/>
            </p:custDataLst>
          </p:nvPr>
        </p:nvSpPr>
        <p:spPr>
          <a:xfrm>
            <a:off x="2220885" y="3409556"/>
            <a:ext cx="4983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不同的物体受到的重力大小相等吗？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8"/>
            </p:custDataLst>
          </p:nvPr>
        </p:nvSpPr>
        <p:spPr>
          <a:xfrm>
            <a:off x="1265328" y="4129557"/>
            <a:ext cx="68946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物体所受到的重力大小与物体的什么因素有关呢？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2" name="组合 1" title=""/>
          <p:cNvGrpSpPr/>
          <p:nvPr>
            <p:custDataLst>
              <p:tags r:id="rId9"/>
            </p:custDataLst>
          </p:nvPr>
        </p:nvGrpSpPr>
        <p:grpSpPr>
          <a:xfrm>
            <a:off x="517391" y="1002568"/>
            <a:ext cx="1655876" cy="2115559"/>
            <a:chOff x="814" y="1578"/>
            <a:chExt cx="2608" cy="3332"/>
          </a:xfrm>
        </p:grpSpPr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977" y="4185"/>
              <a:ext cx="2283" cy="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一支钢笔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102" name="图片 10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14" y="1578"/>
              <a:ext cx="2608" cy="2608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</p:grpSp>
      <p:grpSp>
        <p:nvGrpSpPr>
          <p:cNvPr id="3" name="组合 2" title=""/>
          <p:cNvGrpSpPr/>
          <p:nvPr>
            <p:custDataLst>
              <p:tags r:id="rId13"/>
            </p:custDataLst>
          </p:nvPr>
        </p:nvGrpSpPr>
        <p:grpSpPr>
          <a:xfrm>
            <a:off x="2474219" y="1002568"/>
            <a:ext cx="1742225" cy="2115559"/>
            <a:chOff x="3896" y="1578"/>
            <a:chExt cx="2744" cy="3332"/>
          </a:xfrm>
        </p:grpSpPr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3896" y="4185"/>
              <a:ext cx="2744" cy="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一本物理书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103" name="图片 10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965" y="1578"/>
              <a:ext cx="2607" cy="2608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</p:grpSp>
      <p:pic>
        <p:nvPicPr>
          <p:cNvPr id="104" name="图片 103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6388431" y="1002251"/>
            <a:ext cx="2227940" cy="1655796"/>
          </a:xfrm>
          <a:prstGeom prst="rect">
            <a:avLst/>
          </a:prstGeom>
          <a:noFill/>
          <a:ln w="19050">
            <a:noFill/>
          </a:ln>
          <a:effectLst/>
        </p:spPr>
      </p:pic>
      <p:grpSp>
        <p:nvGrpSpPr>
          <p:cNvPr id="4" name="组合 9" title=""/>
          <p:cNvGrpSpPr/>
          <p:nvPr>
            <p:custDataLst>
              <p:tags r:id="rId19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5" name="组合 10"/>
            <p:cNvGrpSpPr/>
            <p:nvPr>
              <p:custDataLst>
                <p:tags r:id="rId2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2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2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三、重力的大小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411510"/>
            <a:ext cx="7726685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合肥月考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小明在做探究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物体所受的重力跟物体质量的关系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实验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endParaRPr lang="en-US" altLang="zh-CN" sz="1050" b="1" kern="10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endParaRPr lang="en-US" altLang="zh-CN" sz="105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endParaRPr lang="en-US" altLang="zh-CN" sz="1050" b="1" kern="10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【实验过程】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仪器使用：分别用图甲、乙两种方式使用弹簧测力计测量钩码所受的重力，正确的握持方式是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甲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乙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996950"/>
            <a:ext cx="4091081" cy="200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6452312" y="3651870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甲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411510"/>
            <a:ext cx="7726685" cy="16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读数：当钩码质量为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0.16 kg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时，弹簧测力计的示数如图丙所示，请读出此时钩码所受的重力，在表格相应的位置应填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880" y="1779662"/>
            <a:ext cx="4091081" cy="200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1895904" y="1548829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1.6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411510"/>
            <a:ext cx="77266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【实验结论】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小明测得的实验数据如表所示。请你帮小明在图丁中以重力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为纵坐标、质量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为横坐标的直角坐标系中描点，并连线作出</a:t>
            </a:r>
            <a:r>
              <a:rPr lang="en-US" altLang="zh-CN" sz="2400" b="1" i="1" kern="1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en-US" altLang="zh-CN" sz="2400" b="1" kern="1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­</a:t>
            </a:r>
            <a:r>
              <a:rPr lang="en-US" altLang="zh-CN" sz="2400" b="1" i="1" kern="100" err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关系图像，从而得到物体所受的重力跟物体质量成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588224" y="2678554"/>
            <a:ext cx="2045541" cy="200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755576" y="3435846"/>
          <a:ext cx="5361387" cy="1097280"/>
        </p:xfrm>
        <a:graphic>
          <a:graphicData uri="http://schemas.openxmlformats.org/drawingml/2006/table">
            <a:tbl>
              <a:tblPr/>
              <a:tblGrid>
                <a:gridCol w="2039025"/>
                <a:gridCol w="683253"/>
                <a:gridCol w="683253"/>
                <a:gridCol w="683253"/>
                <a:gridCol w="589350"/>
                <a:gridCol w="683253"/>
              </a:tblGrid>
              <a:tr h="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 panose="02020603050405020304"/>
                        </a:rPr>
                        <a:t>质量</a:t>
                      </a:r>
                      <a:r>
                        <a:rPr lang="en-US" sz="2400" b="1" i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m</a:t>
                      </a: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/kg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0.06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0.12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0.16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0.2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0.24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 panose="02020603050405020304"/>
                        </a:rPr>
                        <a:t>重力</a:t>
                      </a:r>
                      <a:r>
                        <a:rPr lang="en-US" sz="2400" b="1" i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G</a:t>
                      </a: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/N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0.6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1.2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 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2.0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4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2.4</a:t>
                      </a:r>
                      <a:endParaRPr lang="zh-CN" sz="105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矩形 6" title=""/>
          <p:cNvSpPr/>
          <p:nvPr>
            <p:custDataLst>
              <p:tags r:id="rId7"/>
            </p:custDataLst>
          </p:nvPr>
        </p:nvSpPr>
        <p:spPr>
          <a:xfrm>
            <a:off x="2123728" y="2715766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正比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grpSp>
        <p:nvGrpSpPr>
          <p:cNvPr id="8" name="组合 7" title=""/>
          <p:cNvGrpSpPr/>
          <p:nvPr>
            <p:custDataLst>
              <p:tags r:id="rId8"/>
            </p:custDataLst>
          </p:nvPr>
        </p:nvGrpSpPr>
        <p:grpSpPr>
          <a:xfrm>
            <a:off x="4355976" y="2629702"/>
            <a:ext cx="4392488" cy="2030280"/>
            <a:chOff x="4355976" y="2629702"/>
            <a:chExt cx="4392488" cy="2030280"/>
          </a:xfrm>
        </p:grpSpPr>
        <p:sp>
          <p:nvSpPr>
            <p:cNvPr id="4" name="矩形 3"/>
            <p:cNvSpPr/>
            <p:nvPr>
              <p:custDataLst>
                <p:tags r:id="rId9"/>
              </p:custDataLst>
            </p:nvPr>
          </p:nvSpPr>
          <p:spPr>
            <a:xfrm>
              <a:off x="4355976" y="2678554"/>
              <a:ext cx="20409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/>
              <a:r>
                <a:rPr lang="zh-CN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rPr>
                <a:t>解：如图所示</a:t>
              </a:r>
              <a:endPara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endParaRPr>
            </a:p>
          </p:txBody>
        </p:sp>
        <p:pic>
          <p:nvPicPr>
            <p:cNvPr id="4097" name="Picture 1" descr="25HKD-28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88224" y="2629702"/>
              <a:ext cx="2160240" cy="203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9" title=""/>
          <p:cNvGrpSpPr/>
          <p:nvPr>
            <p:custDataLst>
              <p:tags r:id="rId3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4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1300">
                        <a:srgbClr val="32B0EA"/>
                      </a:gs>
                      <a:gs pos="0">
                        <a:srgbClr val="005F9F"/>
                      </a:gs>
                      <a:gs pos="100000">
                        <a:srgbClr val="ADDCE1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1300">
                        <a:srgbClr val="32B0EA"/>
                      </a:gs>
                      <a:gs pos="0">
                        <a:srgbClr val="005F9F"/>
                      </a:gs>
                      <a:gs pos="100000">
                        <a:srgbClr val="ADDCE1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gradFill>
                    <a:gsLst>
                      <a:gs pos="51300">
                        <a:srgbClr val="32B0EA"/>
                      </a:gs>
                      <a:gs pos="0">
                        <a:srgbClr val="005F9F"/>
                      </a:gs>
                      <a:gs pos="100000">
                        <a:srgbClr val="ADDCE1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15" name="Picture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498978" y="875452"/>
            <a:ext cx="4346038" cy="31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流水雪投篮" title="">
            <a:hlinkClick action="ppaction://media"/>
          </p:cNvPr>
          <p:cNvPicPr/>
          <p:nvPr>
            <a:videoFile r:link="rId12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9295" y="1033547"/>
            <a:ext cx="4128260" cy="2427940"/>
          </a:xfrm>
          <a:prstGeom prst="rect">
            <a:avLst/>
          </a:prstGeom>
        </p:spPr>
      </p:pic>
      <p:sp>
        <p:nvSpPr>
          <p:cNvPr id="10" name="矩形 9" title=""/>
          <p:cNvSpPr/>
          <p:nvPr>
            <p:custDataLst>
              <p:tags r:id="rId14"/>
            </p:custDataLst>
          </p:nvPr>
        </p:nvSpPr>
        <p:spPr>
          <a:xfrm>
            <a:off x="5822895" y="2808571"/>
            <a:ext cx="2316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这是为什么呢</a:t>
            </a:r>
            <a:r>
              <a:rPr lang="zh-CN" altLang="en-US" sz="24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？</a:t>
            </a:r>
            <a:endParaRPr lang="zh-CN" altLang="en-US" sz="2400" b="1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 Box 5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327150" y="1373386"/>
            <a:ext cx="3307456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sz="2600"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smtClean="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</a:rPr>
              <a:t>水往低处流，雪花向下飘落，球最终落到地面。</a:t>
            </a:r>
            <a:endParaRPr lang="zh-CN" altLang="en-US" sz="2400" smtClean="0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</a:gra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411510"/>
            <a:ext cx="7726685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【交流反思】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(4)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实验时，为得到重力与质量的关系，多次测量的目的是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减小误差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使结论更具有普遍性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(10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6" name="矩形 5" title=""/>
          <p:cNvSpPr/>
          <p:nvPr>
            <p:custDataLst>
              <p:tags r:id="rId4"/>
            </p:custDataLst>
          </p:nvPr>
        </p:nvSpPr>
        <p:spPr>
          <a:xfrm>
            <a:off x="720080" y="160602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/>
            <a:r>
              <a:rPr lang="zh-CN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使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结论更具有普遍性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2340276" y="812092"/>
            <a:ext cx="4463449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【实验】</a:t>
            </a:r>
            <a:r>
              <a:rPr lang="zh-CN" altLang="en-US" sz="2400" b="1">
                <a:effectLst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用弹簧测力计测量重力</a:t>
            </a:r>
            <a:endParaRPr lang="zh-CN" altLang="en-US" sz="2400" b="1">
              <a:effectLst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716756" y="1706061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提出问题</a:t>
            </a:r>
            <a:r>
              <a:rPr lang="zh-CN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5"/>
            </p:custDataLst>
          </p:nvPr>
        </p:nvSpPr>
        <p:spPr>
          <a:xfrm>
            <a:off x="2605013" y="1699050"/>
            <a:ext cx="53492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物体所受到的重力大小与物体的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  <a:p>
            <a:pPr eaLnBrk="1" hangingPunct="1">
              <a:spcBef>
                <a:spcPct val="50000"/>
              </a:spcBef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什么因素有关呢？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4823" name="Rectangle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05013" y="3294000"/>
            <a:ext cx="4047625" cy="828675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可能与质量相关，且成正比。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716756" y="3108922"/>
            <a:ext cx="972065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猜想：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5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三、重力的大小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8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716756" y="1666061"/>
            <a:ext cx="2657782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用什么测量重力？</a:t>
            </a:r>
            <a:endParaRPr lang="zh-CN" altLang="en-US" sz="2400" b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716756" y="878707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设计实验：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716756" y="2366380"/>
            <a:ext cx="4727626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应该选择什么作为被测量的对象？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716756" y="3066698"/>
            <a:ext cx="586921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说一说你的实验方案？展示你的实验表格。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5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三、重力的大小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94534" y="589818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16386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4534" y="1231510"/>
            <a:ext cx="7638107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30000"/>
              </a:lnSpc>
              <a:buClrTx/>
              <a:buSzTx/>
              <a:buFontTx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1.用弹簧测力计测量你的文具盒和教科书等物体的重力并记录。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16386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9931" y="1763177"/>
            <a:ext cx="433270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30000"/>
              </a:lnSpc>
              <a:buClrTx/>
              <a:buSzTx/>
              <a:buFontTx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2.逐次增挂钩码，分别测出它们所受重力并记录。</a:t>
            </a: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16387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 bright="-4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"/>
          <a:stretch>
            <a:fillRect/>
          </a:stretch>
        </p:blipFill>
        <p:spPr bwMode="auto">
          <a:xfrm>
            <a:off x="5218350" y="1881935"/>
            <a:ext cx="968890" cy="235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6388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 bright="-48000" contrast="12000"/>
          </a:blip>
          <a:stretch>
            <a:fillRect/>
          </a:stretch>
        </p:blipFill>
        <p:spPr bwMode="auto">
          <a:xfrm>
            <a:off x="6352320" y="1883205"/>
            <a:ext cx="876827" cy="273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6389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 bright="-48000" contrast="12000"/>
          </a:blip>
          <a:stretch>
            <a:fillRect/>
          </a:stretch>
        </p:blipFill>
        <p:spPr bwMode="auto">
          <a:xfrm>
            <a:off x="7394227" y="1883205"/>
            <a:ext cx="855239" cy="303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 title=""/>
          <p:cNvSpPr txBox="1"/>
          <p:nvPr>
            <p:custDataLst>
              <p:tags r:id="rId12"/>
            </p:custDataLst>
          </p:nvPr>
        </p:nvSpPr>
        <p:spPr>
          <a:xfrm>
            <a:off x="8250101" y="2356856"/>
            <a:ext cx="822858" cy="480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40000"/>
              </a:lnSpc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探究重力的大小与质量的关系" title="">
            <a:hlinkClick action="ppaction://media"/>
          </p:cNvPr>
          <p:cNvPicPr>
            <a:picLocks noChangeAspect="1"/>
          </p:cNvPicPr>
          <p:nvPr>
            <a:vide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1359" y="2770560"/>
            <a:ext cx="3523180" cy="1981590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5" name="组合 9" title=""/>
          <p:cNvGrpSpPr/>
          <p:nvPr>
            <p:custDataLst>
              <p:tags r:id="rId17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10" name="组合 10"/>
            <p:cNvGrpSpPr/>
            <p:nvPr>
              <p:custDataLst>
                <p:tags r:id="rId1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三、重力的大小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535168" y="520611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实验记录：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8819" y="1250188"/>
          <a:ext cx="8278495" cy="919480"/>
        </p:xfrm>
        <a:graphic>
          <a:graphicData uri="http://schemas.openxmlformats.org/drawingml/2006/table">
            <a:tbl>
              <a:tblPr firstRow="1">
                <a:tableStyleId>{80732491-87D5-4E7F-962F-7F037A9858D8}</a:tableStyleId>
              </a:tblPr>
              <a:tblGrid>
                <a:gridCol w="2574290"/>
                <a:gridCol w="1426210"/>
                <a:gridCol w="1426210"/>
                <a:gridCol w="1425575"/>
                <a:gridCol w="1426210"/>
              </a:tblGrid>
              <a:tr h="459740"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baseline="0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被测钩码质量</a:t>
                      </a:r>
                      <a:r>
                        <a:rPr lang="en-US" altLang="zh-CN" sz="1800" b="0" baseline="0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800" b="0" i="1" baseline="0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m </a:t>
                      </a:r>
                      <a:r>
                        <a:rPr lang="en-US" altLang="zh-CN" sz="1800" b="0" baseline="0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/g</a:t>
                      </a:r>
                      <a:endParaRPr lang="en-US" altLang="zh-CN" sz="1800" b="0" baseline="0">
                        <a:ln w="12700" cmpd="sng">
                          <a:noFill/>
                          <a:prstDash val="solid"/>
                        </a:ln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 baseline="0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50</a:t>
                      </a:r>
                      <a:endParaRPr lang="en-US" altLang="zh-CN" sz="1800" b="0" baseline="0">
                        <a:ln w="12700" cmpd="sng">
                          <a:noFill/>
                          <a:prstDash val="solid"/>
                        </a:ln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 baseline="0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100</a:t>
                      </a:r>
                      <a:endParaRPr lang="en-US" altLang="zh-CN" sz="1800" b="0" baseline="0">
                        <a:ln w="12700" cmpd="sng">
                          <a:noFill/>
                          <a:prstDash val="solid"/>
                        </a:ln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 baseline="0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150</a:t>
                      </a:r>
                      <a:endParaRPr lang="en-US" altLang="zh-CN" sz="1800" b="0" baseline="0">
                        <a:ln w="12700" cmpd="sng">
                          <a:noFill/>
                          <a:prstDash val="solid"/>
                        </a:ln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 baseline="0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200</a:t>
                      </a:r>
                      <a:endParaRPr lang="en-US" altLang="zh-CN" sz="1800" b="0" baseline="0">
                        <a:ln w="12700" cmpd="sng">
                          <a:noFill/>
                          <a:prstDash val="solid"/>
                        </a:ln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/>
                </a:tc>
              </a:tr>
              <a:tr h="459740"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r>
                        <a:rPr lang="zh-CN" altLang="en-US" sz="1800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测得的重力</a:t>
                      </a:r>
                      <a:r>
                        <a:rPr lang="en-US" altLang="zh-CN" sz="1800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 </a:t>
                      </a:r>
                      <a:r>
                        <a:rPr lang="en-US" altLang="zh-CN" sz="1800" i="1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G </a:t>
                      </a:r>
                      <a:r>
                        <a:rPr lang="en-US" altLang="zh-CN" sz="1800">
                          <a:ln w="12700" cmpd="sng">
                            <a:noFill/>
                            <a:prstDash val="solid"/>
                          </a:ln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/N</a:t>
                      </a:r>
                      <a:endParaRPr lang="en-US" altLang="zh-CN" sz="1800" baseline="0">
                        <a:ln w="12700" cmpd="sng">
                          <a:noFill/>
                          <a:prstDash val="solid"/>
                        </a:ln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 anchor="ctr"/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800" baseline="0">
                        <a:ln w="12700" cmpd="sng">
                          <a:noFill/>
                          <a:prstDash val="solid"/>
                        </a:ln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 anchor="ctr"/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800" baseline="0">
                        <a:ln w="12700" cmpd="sng">
                          <a:noFill/>
                          <a:prstDash val="solid"/>
                        </a:ln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800" baseline="0">
                        <a:ln w="12700" cmpd="sng">
                          <a:noFill/>
                          <a:prstDash val="solid"/>
                        </a:ln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/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800" baseline="0">
                        <a:ln w="12700" cmpd="sng">
                          <a:noFill/>
                          <a:prstDash val="solid"/>
                        </a:ln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/>
                </a:tc>
              </a:tr>
            </a:tbl>
          </a:graphicData>
        </a:graphic>
      </p:graphicFrame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486914" y="2373364"/>
            <a:ext cx="40476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你能用图像处理这些数据吗？</a:t>
            </a:r>
            <a:endParaRPr lang="zh-CN" altLang="en-US" sz="2400"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9232" name="直接连接符 19471" title=""/>
          <p:cNvSpPr/>
          <p:nvPr>
            <p:custDataLst>
              <p:tags r:id="rId6"/>
            </p:custDataLst>
          </p:nvPr>
        </p:nvSpPr>
        <p:spPr>
          <a:xfrm flipV="1">
            <a:off x="5474224" y="2374634"/>
            <a:ext cx="1270" cy="2373972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</p:spPr>
        <p:txBody>
          <a:bodyPr/>
          <a:lstStyle/>
          <a:p/>
        </p:txBody>
      </p:sp>
      <p:sp>
        <p:nvSpPr>
          <p:cNvPr id="9233" name="直接连接符 19472" title=""/>
          <p:cNvSpPr/>
          <p:nvPr>
            <p:custDataLst>
              <p:tags r:id="rId7"/>
            </p:custDataLst>
          </p:nvPr>
        </p:nvSpPr>
        <p:spPr>
          <a:xfrm rot="5400000" flipH="1" flipV="1">
            <a:off x="6801845" y="3420350"/>
            <a:ext cx="0" cy="2656512"/>
          </a:xfrm>
          <a:prstGeom prst="line">
            <a:avLst/>
          </a:prstGeom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</p:spPr>
        <p:txBody>
          <a:bodyPr/>
          <a:lstStyle/>
          <a:p/>
        </p:txBody>
      </p:sp>
      <p:sp>
        <p:nvSpPr>
          <p:cNvPr id="9270" name="文本框 19516" title=""/>
          <p:cNvSpPr txBox="1"/>
          <p:nvPr>
            <p:custDataLst>
              <p:tags r:id="rId8"/>
            </p:custDataLst>
          </p:nvPr>
        </p:nvSpPr>
        <p:spPr>
          <a:xfrm>
            <a:off x="7960577" y="4733738"/>
            <a:ext cx="1017779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m</a:t>
            </a:r>
            <a:r>
              <a:rPr lang="en-US" altLang="zh-CN" sz="1400">
                <a:latin typeface="Times New Roman"/>
                <a:ea typeface="微软雅黑" panose="020b0503020204020204" charset="-122"/>
                <a:cs typeface="Times New Roman" panose="02020603050405020304"/>
              </a:rPr>
              <a:t>/kg</a:t>
            </a:r>
            <a:endParaRPr lang="en-US" altLang="zh-CN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9271" name="文本框 19517" title=""/>
          <p:cNvSpPr txBox="1"/>
          <p:nvPr>
            <p:custDataLst>
              <p:tags r:id="rId9"/>
            </p:custDataLst>
          </p:nvPr>
        </p:nvSpPr>
        <p:spPr>
          <a:xfrm>
            <a:off x="5473589" y="2224527"/>
            <a:ext cx="948573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G </a:t>
            </a:r>
            <a:r>
              <a:rPr lang="en-US" altLang="zh-CN" sz="1400">
                <a:latin typeface="Times New Roman"/>
                <a:ea typeface="微软雅黑" panose="020b0503020204020204" charset="-122"/>
                <a:cs typeface="Times New Roman" panose="02020603050405020304"/>
              </a:rPr>
              <a:t>/N</a:t>
            </a:r>
            <a:endParaRPr lang="en-US" altLang="zh-CN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9272" name="文本框 19518" title=""/>
          <p:cNvSpPr txBox="1"/>
          <p:nvPr>
            <p:custDataLst>
              <p:tags r:id="rId10"/>
            </p:custDataLst>
          </p:nvPr>
        </p:nvSpPr>
        <p:spPr>
          <a:xfrm>
            <a:off x="5238033" y="4666066"/>
            <a:ext cx="186667" cy="3067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latin typeface="Times New Roman"/>
                <a:ea typeface="微软雅黑" panose="020b0503020204020204" charset="-122"/>
                <a:cs typeface="Times New Roman" panose="02020603050405020304"/>
              </a:rPr>
              <a:t>0</a:t>
            </a:r>
            <a:endParaRPr lang="en-US" altLang="zh-CN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5535176" y="4744161"/>
            <a:ext cx="598096" cy="201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latin typeface="Times New Roman"/>
                <a:ea typeface="微软雅黑" panose="020b0503020204020204" charset="-122"/>
                <a:cs typeface="Times New Roman" panose="02020603050405020304"/>
              </a:rPr>
              <a:t>0.05</a:t>
            </a:r>
            <a:endParaRPr lang="en-US" altLang="zh-CN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2"/>
            </p:custDataLst>
          </p:nvPr>
        </p:nvSpPr>
        <p:spPr>
          <a:xfrm>
            <a:off x="5990415" y="4744161"/>
            <a:ext cx="457144" cy="201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latin typeface="Times New Roman"/>
                <a:ea typeface="微软雅黑" panose="020b0503020204020204" charset="-122"/>
                <a:cs typeface="Times New Roman" panose="02020603050405020304"/>
              </a:rPr>
              <a:t>0.1</a:t>
            </a:r>
            <a:endParaRPr lang="en-US" altLang="zh-CN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6360574" y="4744161"/>
            <a:ext cx="553017" cy="201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latin typeface="Times New Roman"/>
                <a:ea typeface="微软雅黑" panose="020b0503020204020204" charset="-122"/>
                <a:cs typeface="Times New Roman" panose="02020603050405020304"/>
              </a:rPr>
              <a:t>0.15</a:t>
            </a:r>
            <a:endParaRPr lang="en-US" altLang="zh-CN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4"/>
            </p:custDataLst>
          </p:nvPr>
        </p:nvSpPr>
        <p:spPr>
          <a:xfrm>
            <a:off x="6815813" y="4744161"/>
            <a:ext cx="456509" cy="201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latin typeface="Times New Roman"/>
                <a:ea typeface="微软雅黑" panose="020b0503020204020204" charset="-122"/>
                <a:cs typeface="Times New Roman" panose="02020603050405020304"/>
              </a:rPr>
              <a:t>0.2</a:t>
            </a:r>
            <a:endParaRPr lang="en-US" altLang="zh-CN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5"/>
            </p:custDataLst>
          </p:nvPr>
        </p:nvSpPr>
        <p:spPr>
          <a:xfrm>
            <a:off x="7641211" y="4744161"/>
            <a:ext cx="487620" cy="201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latin typeface="Times New Roman"/>
                <a:ea typeface="微软雅黑" panose="020b0503020204020204" charset="-122"/>
                <a:cs typeface="Times New Roman" panose="02020603050405020304"/>
              </a:rPr>
              <a:t>0.3</a:t>
            </a:r>
            <a:endParaRPr lang="en-US" altLang="zh-CN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6"/>
            </p:custDataLst>
          </p:nvPr>
        </p:nvSpPr>
        <p:spPr>
          <a:xfrm>
            <a:off x="7185972" y="4744161"/>
            <a:ext cx="545398" cy="201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>
                <a:latin typeface="Times New Roman"/>
                <a:ea typeface="微软雅黑" panose="020b0503020204020204" charset="-122"/>
                <a:cs typeface="Times New Roman" panose="02020603050405020304"/>
              </a:rPr>
              <a:t>0.25</a:t>
            </a:r>
            <a:endParaRPr lang="en-US" altLang="zh-CN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14" name="组合 13" title=""/>
          <p:cNvGrpSpPr/>
          <p:nvPr>
            <p:custDataLst>
              <p:tags r:id="rId17"/>
            </p:custDataLst>
          </p:nvPr>
        </p:nvGrpSpPr>
        <p:grpSpPr>
          <a:xfrm>
            <a:off x="5484382" y="2531459"/>
            <a:ext cx="2474924" cy="2217146"/>
            <a:chOff x="9007" y="1440"/>
            <a:chExt cx="4648" cy="4252"/>
          </a:xfrm>
        </p:grpSpPr>
        <p:grpSp>
          <p:nvGrpSpPr>
            <p:cNvPr id="11" name="组合 10"/>
            <p:cNvGrpSpPr/>
            <p:nvPr>
              <p:custDataLst>
                <p:tags r:id="rId18"/>
              </p:custDataLst>
            </p:nvPr>
          </p:nvGrpSpPr>
          <p:grpSpPr>
            <a:xfrm>
              <a:off x="9007" y="1440"/>
              <a:ext cx="4649" cy="4252"/>
              <a:chOff x="1870" y="3883"/>
              <a:chExt cx="4680" cy="4244"/>
            </a:xfrm>
          </p:grpSpPr>
          <p:sp>
            <p:nvSpPr>
              <p:cNvPr id="9253" name="直接连接符 19493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187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54" name="直接连接符 19494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213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55" name="直接连接符 19495"/>
              <p:cNvSpPr/>
              <p:nvPr>
                <p:custDataLst>
                  <p:tags r:id="rId21"/>
                </p:custDataLst>
              </p:nvPr>
            </p:nvSpPr>
            <p:spPr>
              <a:xfrm flipH="1">
                <a:off x="2390" y="3883"/>
                <a:ext cx="0" cy="4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56" name="直接连接符 19496"/>
              <p:cNvSpPr/>
              <p:nvPr>
                <p:custDataLst>
                  <p:tags r:id="rId22"/>
                </p:custDataLst>
              </p:nvPr>
            </p:nvSpPr>
            <p:spPr>
              <a:xfrm flipH="1">
                <a:off x="265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57" name="直接连接符 19497"/>
              <p:cNvSpPr/>
              <p:nvPr>
                <p:custDataLst>
                  <p:tags r:id="rId23"/>
                </p:custDataLst>
              </p:nvPr>
            </p:nvSpPr>
            <p:spPr>
              <a:xfrm flipH="1">
                <a:off x="291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58" name="直接连接符 19498"/>
              <p:cNvSpPr/>
              <p:nvPr>
                <p:custDataLst>
                  <p:tags r:id="rId24"/>
                </p:custDataLst>
              </p:nvPr>
            </p:nvSpPr>
            <p:spPr>
              <a:xfrm flipH="1">
                <a:off x="3170" y="3883"/>
                <a:ext cx="0" cy="4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59" name="直接连接符 19499"/>
              <p:cNvSpPr/>
              <p:nvPr>
                <p:custDataLst>
                  <p:tags r:id="rId25"/>
                </p:custDataLst>
              </p:nvPr>
            </p:nvSpPr>
            <p:spPr>
              <a:xfrm flipH="1">
                <a:off x="343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60" name="直接连接符 19500"/>
              <p:cNvSpPr/>
              <p:nvPr>
                <p:custDataLst>
                  <p:tags r:id="rId26"/>
                </p:custDataLst>
              </p:nvPr>
            </p:nvSpPr>
            <p:spPr>
              <a:xfrm flipH="1">
                <a:off x="369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61" name="直接连接符 19501"/>
              <p:cNvSpPr/>
              <p:nvPr>
                <p:custDataLst>
                  <p:tags r:id="rId27"/>
                </p:custDataLst>
              </p:nvPr>
            </p:nvSpPr>
            <p:spPr>
              <a:xfrm flipH="1">
                <a:off x="3950" y="3883"/>
                <a:ext cx="0" cy="4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62" name="直接连接符 19502"/>
              <p:cNvSpPr/>
              <p:nvPr>
                <p:custDataLst>
                  <p:tags r:id="rId28"/>
                </p:custDataLst>
              </p:nvPr>
            </p:nvSpPr>
            <p:spPr>
              <a:xfrm flipH="1">
                <a:off x="421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63" name="直接连接符 19503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447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64" name="直接连接符 19504"/>
              <p:cNvSpPr/>
              <p:nvPr>
                <p:custDataLst>
                  <p:tags r:id="rId30"/>
                </p:custDataLst>
              </p:nvPr>
            </p:nvSpPr>
            <p:spPr>
              <a:xfrm flipH="1">
                <a:off x="4730" y="3883"/>
                <a:ext cx="0" cy="4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65" name="直接连接符 19505"/>
              <p:cNvSpPr/>
              <p:nvPr>
                <p:custDataLst>
                  <p:tags r:id="rId31"/>
                </p:custDataLst>
              </p:nvPr>
            </p:nvSpPr>
            <p:spPr>
              <a:xfrm flipH="1">
                <a:off x="499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66" name="直接连接符 19506"/>
              <p:cNvSpPr/>
              <p:nvPr>
                <p:custDataLst>
                  <p:tags r:id="rId32"/>
                </p:custDataLst>
              </p:nvPr>
            </p:nvSpPr>
            <p:spPr>
              <a:xfrm flipH="1">
                <a:off x="525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67" name="直接连接符 19507"/>
              <p:cNvSpPr/>
              <p:nvPr>
                <p:custDataLst>
                  <p:tags r:id="rId33"/>
                </p:custDataLst>
              </p:nvPr>
            </p:nvSpPr>
            <p:spPr>
              <a:xfrm flipH="1">
                <a:off x="5510" y="3883"/>
                <a:ext cx="0" cy="4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68" name="直接连接符 19508"/>
              <p:cNvSpPr/>
              <p:nvPr>
                <p:custDataLst>
                  <p:tags r:id="rId34"/>
                </p:custDataLst>
              </p:nvPr>
            </p:nvSpPr>
            <p:spPr>
              <a:xfrm flipH="1">
                <a:off x="577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69" name="直接连接符 19509"/>
              <p:cNvSpPr/>
              <p:nvPr>
                <p:custDataLst>
                  <p:tags r:id="rId35"/>
                </p:custDataLst>
              </p:nvPr>
            </p:nvSpPr>
            <p:spPr>
              <a:xfrm flipH="1">
                <a:off x="603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3" name="直接连接符 19509"/>
              <p:cNvSpPr/>
              <p:nvPr>
                <p:custDataLst>
                  <p:tags r:id="rId36"/>
                </p:custDataLst>
              </p:nvPr>
            </p:nvSpPr>
            <p:spPr>
              <a:xfrm flipH="1">
                <a:off x="6290" y="3883"/>
                <a:ext cx="0" cy="424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5" name="直接连接符 19509"/>
              <p:cNvSpPr/>
              <p:nvPr>
                <p:custDataLst>
                  <p:tags r:id="rId37"/>
                </p:custDataLst>
              </p:nvPr>
            </p:nvSpPr>
            <p:spPr>
              <a:xfrm flipH="1">
                <a:off x="6550" y="3883"/>
                <a:ext cx="0" cy="4245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grpSp>
          <p:nvGrpSpPr>
            <p:cNvPr id="16" name="组合 15"/>
            <p:cNvGrpSpPr/>
            <p:nvPr>
              <p:custDataLst>
                <p:tags r:id="rId38"/>
              </p:custDataLst>
            </p:nvPr>
          </p:nvGrpSpPr>
          <p:grpSpPr>
            <a:xfrm>
              <a:off x="9007" y="1440"/>
              <a:ext cx="4649" cy="4252"/>
              <a:chOff x="9066" y="875"/>
              <a:chExt cx="4544" cy="4338"/>
            </a:xfrm>
          </p:grpSpPr>
          <p:sp>
            <p:nvSpPr>
              <p:cNvPr id="9235" name="直接连接符 19473"/>
              <p:cNvSpPr/>
              <p:nvPr>
                <p:custDataLst>
                  <p:tags r:id="rId39"/>
                </p:custDataLst>
              </p:nvPr>
            </p:nvSpPr>
            <p:spPr>
              <a:xfrm>
                <a:off x="9066" y="1357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36" name="直接连接符 19474"/>
              <p:cNvSpPr/>
              <p:nvPr>
                <p:custDataLst>
                  <p:tags r:id="rId40"/>
                </p:custDataLst>
              </p:nvPr>
            </p:nvSpPr>
            <p:spPr>
              <a:xfrm>
                <a:off x="9066" y="1116"/>
                <a:ext cx="45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37" name="直接连接符 19475"/>
              <p:cNvSpPr/>
              <p:nvPr>
                <p:custDataLst>
                  <p:tags r:id="rId41"/>
                </p:custDataLst>
              </p:nvPr>
            </p:nvSpPr>
            <p:spPr>
              <a:xfrm>
                <a:off x="9066" y="1839"/>
                <a:ext cx="45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38" name="直接连接符 19476"/>
              <p:cNvSpPr/>
              <p:nvPr>
                <p:custDataLst>
                  <p:tags r:id="rId42"/>
                </p:custDataLst>
              </p:nvPr>
            </p:nvSpPr>
            <p:spPr>
              <a:xfrm>
                <a:off x="9066" y="2080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39" name="直接连接符 19477"/>
              <p:cNvSpPr/>
              <p:nvPr>
                <p:custDataLst>
                  <p:tags r:id="rId43"/>
                </p:custDataLst>
              </p:nvPr>
            </p:nvSpPr>
            <p:spPr>
              <a:xfrm>
                <a:off x="9066" y="2321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40" name="直接连接符 19478"/>
              <p:cNvSpPr/>
              <p:nvPr>
                <p:custDataLst>
                  <p:tags r:id="rId44"/>
                </p:custDataLst>
              </p:nvPr>
            </p:nvSpPr>
            <p:spPr>
              <a:xfrm>
                <a:off x="9066" y="2562"/>
                <a:ext cx="45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41" name="直接连接符 19479"/>
              <p:cNvSpPr/>
              <p:nvPr>
                <p:custDataLst>
                  <p:tags r:id="rId45"/>
                </p:custDataLst>
              </p:nvPr>
            </p:nvSpPr>
            <p:spPr>
              <a:xfrm>
                <a:off x="9066" y="2803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42" name="直接连接符 19480"/>
              <p:cNvSpPr/>
              <p:nvPr>
                <p:custDataLst>
                  <p:tags r:id="rId46"/>
                </p:custDataLst>
              </p:nvPr>
            </p:nvSpPr>
            <p:spPr>
              <a:xfrm>
                <a:off x="9066" y="3044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43" name="直接连接符 19481"/>
              <p:cNvSpPr/>
              <p:nvPr>
                <p:custDataLst>
                  <p:tags r:id="rId47"/>
                </p:custDataLst>
              </p:nvPr>
            </p:nvSpPr>
            <p:spPr>
              <a:xfrm>
                <a:off x="9066" y="3285"/>
                <a:ext cx="45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44" name="直接连接符 19482"/>
              <p:cNvSpPr/>
              <p:nvPr>
                <p:custDataLst>
                  <p:tags r:id="rId48"/>
                </p:custDataLst>
              </p:nvPr>
            </p:nvSpPr>
            <p:spPr>
              <a:xfrm>
                <a:off x="9066" y="3526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45" name="直接连接符 19483"/>
              <p:cNvSpPr/>
              <p:nvPr>
                <p:custDataLst>
                  <p:tags r:id="rId49"/>
                </p:custDataLst>
              </p:nvPr>
            </p:nvSpPr>
            <p:spPr>
              <a:xfrm>
                <a:off x="9066" y="3767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46" name="直接连接符 19484"/>
              <p:cNvSpPr/>
              <p:nvPr>
                <p:custDataLst>
                  <p:tags r:id="rId50"/>
                </p:custDataLst>
              </p:nvPr>
            </p:nvSpPr>
            <p:spPr>
              <a:xfrm>
                <a:off x="9066" y="4008"/>
                <a:ext cx="45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47" name="直接连接符 19485"/>
              <p:cNvSpPr/>
              <p:nvPr>
                <p:custDataLst>
                  <p:tags r:id="rId51"/>
                </p:custDataLst>
              </p:nvPr>
            </p:nvSpPr>
            <p:spPr>
              <a:xfrm>
                <a:off x="9066" y="4249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48" name="直接连接符 19487"/>
              <p:cNvSpPr/>
              <p:nvPr>
                <p:custDataLst>
                  <p:tags r:id="rId52"/>
                </p:custDataLst>
              </p:nvPr>
            </p:nvSpPr>
            <p:spPr>
              <a:xfrm>
                <a:off x="9066" y="4490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49" name="直接连接符 19488"/>
              <p:cNvSpPr/>
              <p:nvPr>
                <p:custDataLst>
                  <p:tags r:id="rId53"/>
                </p:custDataLst>
              </p:nvPr>
            </p:nvSpPr>
            <p:spPr>
              <a:xfrm>
                <a:off x="9066" y="4731"/>
                <a:ext cx="4545" cy="0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50" name="直接连接符 19489"/>
              <p:cNvSpPr/>
              <p:nvPr>
                <p:custDataLst>
                  <p:tags r:id="rId54"/>
                </p:custDataLst>
              </p:nvPr>
            </p:nvSpPr>
            <p:spPr>
              <a:xfrm>
                <a:off x="9066" y="4972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9251" name="直接连接符 19490"/>
              <p:cNvSpPr/>
              <p:nvPr>
                <p:custDataLst>
                  <p:tags r:id="rId55"/>
                </p:custDataLst>
              </p:nvPr>
            </p:nvSpPr>
            <p:spPr>
              <a:xfrm>
                <a:off x="9066" y="5213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7" name="直接连接符 19473"/>
              <p:cNvSpPr/>
              <p:nvPr>
                <p:custDataLst>
                  <p:tags r:id="rId56"/>
                </p:custDataLst>
              </p:nvPr>
            </p:nvSpPr>
            <p:spPr>
              <a:xfrm>
                <a:off x="9066" y="1598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8" name="直接连接符 19473"/>
              <p:cNvSpPr/>
              <p:nvPr>
                <p:custDataLst>
                  <p:tags r:id="rId57"/>
                </p:custDataLst>
              </p:nvPr>
            </p:nvSpPr>
            <p:spPr>
              <a:xfrm>
                <a:off x="9066" y="875"/>
                <a:ext cx="4545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</p:grpSp>
      <p:sp>
        <p:nvSpPr>
          <p:cNvPr id="60" name="文本框 59" title=""/>
          <p:cNvSpPr txBox="1"/>
          <p:nvPr>
            <p:custDataLst>
              <p:tags r:id="rId58"/>
            </p:custDataLst>
          </p:nvPr>
        </p:nvSpPr>
        <p:spPr>
          <a:xfrm>
            <a:off x="5047556" y="4393685"/>
            <a:ext cx="4888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mtClean="0">
                <a:latin typeface="Times New Roman"/>
                <a:ea typeface="微软雅黑" panose="020b0503020204020204" charset="-122"/>
                <a:cs typeface="Times New Roman" panose="02020603050405020304"/>
                <a:sym typeface="Times New Roman"/>
              </a:rPr>
              <a:t>0.5</a:t>
            </a:r>
            <a:endParaRPr lang="en-US" altLang="zh-CN" sz="1400" smtClean="0">
              <a:latin typeface="Times New Roman"/>
              <a:ea typeface="微软雅黑" panose="020b0503020204020204" charset="-122"/>
              <a:cs typeface="Times New Roman" panose="02020603050405020304"/>
              <a:sym typeface="Times New Roman"/>
            </a:endParaRPr>
          </a:p>
        </p:txBody>
      </p:sp>
      <p:sp>
        <p:nvSpPr>
          <p:cNvPr id="61" name="文本框 60" title=""/>
          <p:cNvSpPr txBox="1"/>
          <p:nvPr>
            <p:custDataLst>
              <p:tags r:id="rId59"/>
            </p:custDataLst>
          </p:nvPr>
        </p:nvSpPr>
        <p:spPr>
          <a:xfrm>
            <a:off x="5047556" y="4022255"/>
            <a:ext cx="43746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mtClean="0">
                <a:latin typeface="Times New Roman"/>
                <a:ea typeface="微软雅黑" panose="020b0503020204020204" charset="-122"/>
                <a:cs typeface="Times New Roman" panose="02020603050405020304"/>
                <a:sym typeface="Times New Roman"/>
              </a:rPr>
              <a:t>1.0</a:t>
            </a:r>
            <a:endParaRPr lang="en-US" altLang="zh-CN" sz="1400" smtClean="0">
              <a:latin typeface="Times New Roman"/>
              <a:ea typeface="微软雅黑" panose="020b0503020204020204" charset="-122"/>
              <a:cs typeface="Times New Roman" panose="02020603050405020304"/>
              <a:sym typeface="Times New Roman"/>
            </a:endParaRPr>
          </a:p>
        </p:txBody>
      </p:sp>
      <p:sp>
        <p:nvSpPr>
          <p:cNvPr id="62" name="文本框 61" title=""/>
          <p:cNvSpPr txBox="1"/>
          <p:nvPr>
            <p:custDataLst>
              <p:tags r:id="rId60"/>
            </p:custDataLst>
          </p:nvPr>
        </p:nvSpPr>
        <p:spPr>
          <a:xfrm>
            <a:off x="5047556" y="3650826"/>
            <a:ext cx="43746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mtClean="0">
                <a:latin typeface="Times New Roman"/>
                <a:ea typeface="微软雅黑" panose="020b0503020204020204" charset="-122"/>
                <a:cs typeface="Times New Roman" panose="02020603050405020304"/>
                <a:sym typeface="Times New Roman"/>
              </a:rPr>
              <a:t>1.5</a:t>
            </a:r>
            <a:endParaRPr lang="en-US" altLang="zh-CN" sz="1400" smtClean="0">
              <a:latin typeface="Times New Roman"/>
              <a:ea typeface="微软雅黑" panose="020b0503020204020204" charset="-122"/>
              <a:cs typeface="Times New Roman" panose="02020603050405020304"/>
              <a:sym typeface="Times New Roman"/>
            </a:endParaRPr>
          </a:p>
        </p:txBody>
      </p:sp>
      <p:sp>
        <p:nvSpPr>
          <p:cNvPr id="63" name="文本框 62" title=""/>
          <p:cNvSpPr txBox="1"/>
          <p:nvPr>
            <p:custDataLst>
              <p:tags r:id="rId61"/>
            </p:custDataLst>
          </p:nvPr>
        </p:nvSpPr>
        <p:spPr>
          <a:xfrm>
            <a:off x="5047556" y="3280032"/>
            <a:ext cx="43746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mtClean="0">
                <a:latin typeface="Times New Roman"/>
                <a:ea typeface="微软雅黑" panose="020b0503020204020204" charset="-122"/>
                <a:cs typeface="Times New Roman" panose="02020603050405020304"/>
                <a:sym typeface="Times New Roman"/>
              </a:rPr>
              <a:t>2.0</a:t>
            </a:r>
            <a:endParaRPr lang="en-US" altLang="zh-CN" sz="1400" smtClean="0">
              <a:latin typeface="Times New Roman"/>
              <a:ea typeface="微软雅黑" panose="020b0503020204020204" charset="-122"/>
              <a:cs typeface="Times New Roman" panose="02020603050405020304"/>
              <a:sym typeface="Times New Roman"/>
            </a:endParaRPr>
          </a:p>
        </p:txBody>
      </p:sp>
      <p:sp>
        <p:nvSpPr>
          <p:cNvPr id="64" name="文本框 63" title=""/>
          <p:cNvSpPr txBox="1"/>
          <p:nvPr>
            <p:custDataLst>
              <p:tags r:id="rId62"/>
            </p:custDataLst>
          </p:nvPr>
        </p:nvSpPr>
        <p:spPr>
          <a:xfrm>
            <a:off x="5047556" y="2908603"/>
            <a:ext cx="436826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mtClean="0">
                <a:latin typeface="Times New Roman"/>
                <a:ea typeface="微软雅黑" panose="020b0503020204020204" charset="-122"/>
                <a:cs typeface="Times New Roman" panose="02020603050405020304"/>
                <a:sym typeface="Times New Roman"/>
              </a:rPr>
              <a:t>2.5</a:t>
            </a:r>
            <a:endParaRPr lang="en-US" altLang="zh-CN" sz="1400" smtClean="0">
              <a:latin typeface="Times New Roman"/>
              <a:ea typeface="微软雅黑" panose="020b0503020204020204" charset="-122"/>
              <a:cs typeface="Times New Roman" panose="02020603050405020304"/>
              <a:sym typeface="Times New Roman"/>
            </a:endParaRPr>
          </a:p>
        </p:txBody>
      </p:sp>
      <p:sp>
        <p:nvSpPr>
          <p:cNvPr id="65" name="文本框 64" title=""/>
          <p:cNvSpPr txBox="1"/>
          <p:nvPr>
            <p:custDataLst>
              <p:tags r:id="rId63"/>
            </p:custDataLst>
          </p:nvPr>
        </p:nvSpPr>
        <p:spPr>
          <a:xfrm>
            <a:off x="5047556" y="2537174"/>
            <a:ext cx="45079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mtClean="0">
                <a:latin typeface="Times New Roman"/>
                <a:ea typeface="微软雅黑" panose="020b0503020204020204" charset="-122"/>
                <a:cs typeface="Times New Roman" panose="02020603050405020304"/>
                <a:sym typeface="Times New Roman"/>
              </a:rPr>
              <a:t>3.0</a:t>
            </a:r>
            <a:endParaRPr lang="en-US" altLang="zh-CN" sz="1400" smtClean="0">
              <a:latin typeface="Times New Roman"/>
              <a:ea typeface="微软雅黑" panose="020b0503020204020204" charset="-122"/>
              <a:cs typeface="Times New Roman" panose="02020603050405020304"/>
              <a:sym typeface="Times New Roman"/>
            </a:endParaRPr>
          </a:p>
        </p:txBody>
      </p:sp>
      <p:sp>
        <p:nvSpPr>
          <p:cNvPr id="24584" name="直接连接符 24583" title=""/>
          <p:cNvSpPr>
            <a:spLocks noChangeShapeType="1"/>
          </p:cNvSpPr>
          <p:nvPr>
            <p:custDataLst>
              <p:tags r:id="rId64"/>
            </p:custDataLst>
          </p:nvPr>
        </p:nvSpPr>
        <p:spPr bwMode="auto">
          <a:xfrm flipV="1">
            <a:off x="5474859" y="2777809"/>
            <a:ext cx="2405083" cy="1956193"/>
          </a:xfrm>
          <a:prstGeom prst="line">
            <a:avLst/>
          </a:prstGeom>
          <a:noFill/>
          <a:ln w="28575">
            <a:solidFill>
              <a:srgbClr val="00808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9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椭圆 18" title=""/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6133907" y="4138446"/>
            <a:ext cx="75556" cy="74286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4580" name="椭圆 24579" title=""/>
          <p:cNvSpPr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5723113" y="4490193"/>
            <a:ext cx="75556" cy="74286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0" name="椭圆 19" title=""/>
          <p:cNvSpPr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6545971" y="3789874"/>
            <a:ext cx="75556" cy="74286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1" name="椭圆 20" title=""/>
          <p:cNvSpPr>
            <a:spLocks noChangeArrowheads="1"/>
          </p:cNvSpPr>
          <p:nvPr>
            <p:custDataLst>
              <p:tags r:id="rId68"/>
            </p:custDataLst>
          </p:nvPr>
        </p:nvSpPr>
        <p:spPr bwMode="auto">
          <a:xfrm>
            <a:off x="6959305" y="3448921"/>
            <a:ext cx="75556" cy="74286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2" name="椭圆 21" title=""/>
          <p:cNvSpPr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7371369" y="3137175"/>
            <a:ext cx="75556" cy="74286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3" name="椭圆 22" title=""/>
          <p:cNvSpPr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7784703" y="2777809"/>
            <a:ext cx="75556" cy="74286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71"/>
            </p:custDataLst>
          </p:nvPr>
        </p:nvSpPr>
        <p:spPr>
          <a:xfrm>
            <a:off x="500248" y="2986647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72"/>
            </p:custDataLst>
          </p:nvPr>
        </p:nvSpPr>
        <p:spPr>
          <a:xfrm>
            <a:off x="488819" y="3750482"/>
            <a:ext cx="4234292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sz="2400" b="1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物体所受重力的大小跟它的质量成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正比</a:t>
            </a:r>
            <a:r>
              <a:rPr lang="zh-CN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。</a:t>
            </a:r>
            <a:endParaRPr lang="zh-CN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6" name="组合 9" title=""/>
          <p:cNvGrpSpPr/>
          <p:nvPr>
            <p:custDataLst>
              <p:tags r:id="rId73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24" name="组合 10"/>
            <p:cNvGrpSpPr/>
            <p:nvPr>
              <p:custDataLst>
                <p:tags r:id="rId7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7" name="矩形 26"/>
              <p:cNvSpPr/>
              <p:nvPr>
                <p:custDataLst>
                  <p:tags r:id="rId7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28" name="矩形 27"/>
              <p:cNvSpPr/>
              <p:nvPr>
                <p:custDataLst>
                  <p:tags r:id="rId7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9" name="文本框 11"/>
            <p:cNvSpPr txBox="1">
              <a:spLocks noChangeArrowheads="1"/>
            </p:cNvSpPr>
            <p:nvPr>
              <p:custDataLst>
                <p:tags r:id="rId77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三、重力的大小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  <p:bldP spid="24580" grpId="0" animBg="1"/>
      <p:bldP spid="23" grpId="0" animBg="1"/>
      <p:bldP spid="22" grpId="0" animBg="1"/>
      <p:bldP spid="21" grpId="0" animBg="1"/>
      <p:bldP spid="20" grpId="0" animBg="1"/>
      <p:bldP spid="19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276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75806" y="3947705"/>
            <a:ext cx="5024135" cy="510183"/>
          </a:xfrm>
          <a:prstGeom prst="roundRect">
            <a:avLst/>
          </a:prstGeom>
          <a:noFill/>
          <a:ln w="25400">
            <a:solidFill>
              <a:srgbClr val="008080"/>
            </a:solidFill>
            <a:prstDash val="dashDot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注意：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粗略计算时，</a:t>
            </a:r>
            <a:r>
              <a:rPr lang="zh-CN" altLang="en-US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取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10N/kg</a:t>
            </a:r>
            <a:endParaRPr lang="en-US" altLang="zh-CN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7" name="Rectangle 3" title=""/>
          <p:cNvSpPr txBox="1"/>
          <p:nvPr>
            <p:custDataLst>
              <p:tags r:id="rId4"/>
            </p:custDataLst>
          </p:nvPr>
        </p:nvSpPr>
        <p:spPr>
          <a:xfrm>
            <a:off x="718026" y="2576539"/>
            <a:ext cx="8066679" cy="1039367"/>
          </a:xfrm>
          <a:prstGeom prst="rect">
            <a:avLst/>
          </a:prstGeom>
          <a:noFill/>
        </p:spPr>
        <p:txBody>
          <a:bodyPr vert="horz" wrap="square" lIns="91428" tIns="45714" rIns="91428" bIns="45714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457200" algn="l">
              <a:lnSpc>
                <a:spcPct val="130000"/>
              </a:lnSpc>
              <a:buClrTx/>
              <a:buSzTx/>
              <a:buFontTx/>
              <a:buNone/>
            </a:pPr>
            <a:r>
              <a:rPr lang="zh-CN" altLang="en-US" sz="2400">
                <a:latin typeface="Times New Roman"/>
                <a:cs typeface="Times New Roman" panose="02020603050405020304"/>
                <a:sym typeface="+mn-ea"/>
              </a:rPr>
              <a:t>在地球表面通过实验测得</a:t>
            </a:r>
            <a:r>
              <a:rPr lang="en-US" altLang="zh-CN" sz="2400">
                <a:latin typeface="Times New Roman"/>
                <a:cs typeface="Times New Roman" panose="02020603050405020304"/>
                <a:sym typeface="+mn-ea"/>
              </a:rPr>
              <a:t> </a:t>
            </a:r>
            <a:r>
              <a:rPr lang="zh-CN" altLang="en-US" sz="2400" i="1">
                <a:latin typeface="Times New Roman"/>
                <a:cs typeface="Times New Roman" panose="02020603050405020304"/>
                <a:sym typeface="+mn-ea"/>
              </a:rPr>
              <a:t>g</a:t>
            </a:r>
            <a:r>
              <a:rPr lang="en-US" altLang="zh-CN" sz="2400" i="1">
                <a:latin typeface="Times New Roman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latin typeface="Times New Roman"/>
                <a:cs typeface="Times New Roman" panose="02020603050405020304"/>
                <a:sym typeface="+mn-ea"/>
              </a:rPr>
              <a:t>≈</a:t>
            </a:r>
            <a:r>
              <a:rPr lang="en-US" altLang="zh-CN" sz="2400">
                <a:latin typeface="Times New Roman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latin typeface="Times New Roman"/>
                <a:cs typeface="Times New Roman" panose="02020603050405020304"/>
                <a:sym typeface="+mn-ea"/>
              </a:rPr>
              <a:t>9.8</a:t>
            </a:r>
            <a:r>
              <a:rPr lang="en-US" altLang="zh-CN" sz="2400">
                <a:latin typeface="Times New Roman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latin typeface="Times New Roman"/>
                <a:cs typeface="Times New Roman" panose="02020603050405020304"/>
                <a:sym typeface="+mn-ea"/>
              </a:rPr>
              <a:t>N/kg，它表示质量为1</a:t>
            </a:r>
            <a:r>
              <a:rPr lang="en-US" altLang="zh-CN" sz="2400">
                <a:latin typeface="Times New Roman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latin typeface="Times New Roman"/>
                <a:cs typeface="Times New Roman" panose="02020603050405020304"/>
                <a:sym typeface="+mn-ea"/>
              </a:rPr>
              <a:t>kg</a:t>
            </a:r>
            <a:r>
              <a:rPr lang="en-US" altLang="zh-CN" sz="2400">
                <a:latin typeface="Times New Roman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latin typeface="Times New Roman"/>
                <a:cs typeface="Times New Roman" panose="02020603050405020304"/>
                <a:sym typeface="+mn-ea"/>
              </a:rPr>
              <a:t>的物体，在地球上受到的重力大小约为</a:t>
            </a:r>
            <a:r>
              <a:rPr lang="en-US" altLang="zh-CN" sz="2400">
                <a:latin typeface="Times New Roman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latin typeface="Times New Roman"/>
                <a:cs typeface="Times New Roman" panose="02020603050405020304"/>
                <a:sym typeface="+mn-ea"/>
              </a:rPr>
              <a:t>9.8</a:t>
            </a:r>
            <a:r>
              <a:rPr lang="en-US" altLang="zh-CN" sz="2400">
                <a:latin typeface="Times New Roman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latin typeface="Times New Roman"/>
                <a:cs typeface="Times New Roman" panose="02020603050405020304"/>
                <a:sym typeface="+mn-ea"/>
              </a:rPr>
              <a:t>N。</a:t>
            </a:r>
            <a:endParaRPr lang="zh-CN" altLang="en-US" sz="2400">
              <a:latin typeface="Times New Roman"/>
              <a:cs typeface="Times New Roman" panose="02020603050405020304"/>
              <a:sym typeface="+mn-ea"/>
            </a:endParaRPr>
          </a:p>
        </p:txBody>
      </p:sp>
      <p:pic>
        <p:nvPicPr>
          <p:cNvPr id="23" name="图片 2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5"/>
          <a:stretch>
            <a:fillRect/>
          </a:stretch>
        </p:blipFill>
        <p:spPr bwMode="auto">
          <a:xfrm>
            <a:off x="2483743" y="1861798"/>
            <a:ext cx="1578415" cy="51936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 title=""/>
          <p:cNvSpPr txBox="1"/>
          <p:nvPr>
            <p:custDataLst>
              <p:tags r:id="rId7"/>
            </p:custDataLst>
          </p:nvPr>
        </p:nvSpPr>
        <p:spPr>
          <a:xfrm>
            <a:off x="721835" y="712409"/>
            <a:ext cx="8062870" cy="1010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algn="l" fontAlgn="auto">
              <a:lnSpc>
                <a:spcPct val="120000"/>
              </a:lnSpc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如果用字母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表示重力，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m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表示质量，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表示重力与质量之比，它们的关系可以表示为：</a:t>
            </a:r>
            <a:endParaRPr lang="zh-CN" altLang="en-US" sz="2400" noProof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3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4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三、重力的大小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p:sp>
        <p:nvSpPr>
          <p:cNvPr id="2" name="文本框 1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282512" y="1891323"/>
            <a:ext cx="1726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或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</a:endParaRPr>
          </a:p>
        </p:txBody>
      </p:sp>
      <p:pic>
        <p:nvPicPr>
          <p:cNvPr id="5" name="图片 4" title="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6852" y="1666718"/>
            <a:ext cx="1388362" cy="90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 animBg="1"/>
      <p:bldP spid="17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5362" name="Rectangle 2" title=""/>
          <p:cNvSpPr>
            <a:spLocks noGrp="1" noChangeArrowheads="1"/>
          </p:cNvSpPr>
          <p:nvPr>
            <p:custDataLst>
              <p:tags r:id="rId3"/>
            </p:custDataLst>
          </p:nvPr>
        </p:nvSpPr>
        <p:spPr>
          <a:xfrm>
            <a:off x="2781830" y="736170"/>
            <a:ext cx="3580958" cy="400001"/>
          </a:xfrm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宋体" panose="02010600030101010101" pitchFamily="2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eaLnBrk="1" hangingPunct="1">
              <a:lnSpc>
                <a:spcPct val="150000"/>
              </a:lnSpc>
              <a:buFontTx/>
              <a:buNone/>
              <a:defRPr/>
            </a:pPr>
            <a:r>
              <a:rPr lang="zh-CN" altLang="en-US" sz="2400" b="1" cap="small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重力与质量的</a:t>
            </a:r>
            <a:r>
              <a:rPr lang="zh-CN" altLang="en-US" sz="2400" b="1" cap="small">
                <a:solidFill>
                  <a:schemeClr val="accent1">
                    <a:lumMod val="50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区别</a:t>
            </a:r>
            <a:r>
              <a:rPr lang="zh-CN" altLang="en-US" sz="2400" b="1" cap="small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与联系</a:t>
            </a:r>
            <a:endParaRPr lang="zh-CN" altLang="en-US" sz="2400" b="1" cap="small" smtClean="0">
              <a:solidFill>
                <a:schemeClr val="accent1">
                  <a:lumMod val="50000"/>
                </a:schemeClr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aphicFrame>
        <p:nvGraphicFramePr>
          <p:cNvPr id="4" name="表格 3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54045" y="1247465"/>
          <a:ext cx="7261860" cy="331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960"/>
                <a:gridCol w="2969895"/>
                <a:gridCol w="2834005"/>
              </a:tblGrid>
              <a:tr h="38608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>
                          <a:latin typeface="Times New Roman"/>
                          <a:ea typeface="微软雅黑" panose="020b0503020204020204" charset="-122"/>
                        </a:rPr>
                        <a:t>物理量</a:t>
                      </a:r>
                      <a:endParaRPr lang="zh-CN" altLang="en-US" sz="200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重力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质量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/>
                </a:tc>
              </a:tr>
              <a:tr h="38608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符号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000" i="1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G</a:t>
                      </a:r>
                      <a:endParaRPr lang="en-US" altLang="zh-CN" sz="2000" i="1" smtClean="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81705" marR="81705" marT="40851" marB="40851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000" i="1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m</a:t>
                      </a:r>
                      <a:endParaRPr lang="en-US" altLang="zh-CN" sz="2000" i="1" smtClean="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81705" marR="81705" marT="40851" marB="40851" anchor="ctr"/>
                </a:tc>
              </a:tr>
              <a:tr h="69088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定义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由于地球的吸引而使物体受到的力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物体所含物质的多少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 anchor="ctr"/>
                </a:tc>
              </a:tr>
              <a:tr h="69088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影响因素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物体所受重力随不同位置</a:t>
                      </a:r>
                      <a:r>
                        <a:rPr lang="en-US" altLang="zh-CN" sz="2000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g</a:t>
                      </a:r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的变化而变化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81705" marR="81705" marT="40851" marB="40851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质量是物质的属性，与其他因素无关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 anchor="ctr"/>
                </a:tc>
              </a:tr>
              <a:tr h="38608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单位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牛顿</a:t>
                      </a:r>
                      <a:r>
                        <a:rPr lang="en-US" altLang="zh-CN" sz="2000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/N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81705" marR="81705" marT="40851" marB="40851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千克</a:t>
                      </a:r>
                      <a:r>
                        <a:rPr lang="en-US" altLang="zh-CN" sz="2000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/kg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81705" marR="81705" marT="40851" marB="40851" anchor="ctr"/>
                </a:tc>
              </a:tr>
              <a:tr h="38608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测量工具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弹簧测力计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天平等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 anchor="ctr"/>
                </a:tc>
              </a:tr>
              <a:tr h="38608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 smtClean="0">
                          <a:latin typeface="Times New Roman"/>
                          <a:ea typeface="微软雅黑" panose="020b0503020204020204" charset="-122"/>
                        </a:rPr>
                        <a:t>联系</a:t>
                      </a:r>
                      <a:endParaRPr lang="zh-CN" altLang="en-US" sz="2000" smtClean="0">
                        <a:latin typeface="Times New Roman"/>
                        <a:ea typeface="微软雅黑" panose="020b0503020204020204" charset="-122"/>
                      </a:endParaRPr>
                    </a:p>
                  </a:txBody>
                  <a:tcPr marL="81705" marR="81705" marT="40851" marB="40851" anchor="ctr"/>
                </a:tc>
                <a:tc gridSpan="2"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000" i="1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G</a:t>
                      </a:r>
                      <a:r>
                        <a:rPr lang="en-US" altLang="zh-CN" sz="2000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=</a:t>
                      </a:r>
                      <a:r>
                        <a:rPr lang="en-US" altLang="zh-CN" sz="2000" i="1" smtClean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mg</a:t>
                      </a:r>
                      <a:endParaRPr lang="en-US" altLang="zh-CN" sz="2000" i="1" smtClean="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81705" marR="81705" marT="40851" marB="40851" anchor="ctr"/>
                </a:tc>
                <a:tc hMerge="1">
                  <a:txBody>
                    <a:bodyPr vert="horz" wrap="square"/>
                    <a:lstStyle/>
                    <a:p/>
                  </a:txBody>
                  <a:tcPr marL="108955" marR="108955" marT="54477" marB="54477"/>
                </a:tc>
              </a:tr>
            </a:tbl>
          </a:graphicData>
        </a:graphic>
      </p:graphicFrame>
      <p:grpSp>
        <p:nvGrpSpPr>
          <p:cNvPr id="3" name="组合 9" title=""/>
          <p:cNvGrpSpPr/>
          <p:nvPr>
            <p:custDataLst>
              <p:tags r:id="rId5"/>
            </p:custDataLst>
          </p:nvPr>
        </p:nvGrpSpPr>
        <p:grpSpPr>
          <a:xfrm>
            <a:off x="564" y="56084"/>
            <a:ext cx="4726990" cy="521970"/>
            <a:chOff x="0" y="623478"/>
            <a:chExt cx="5556346" cy="610826"/>
          </a:xfrm>
        </p:grpSpPr>
        <p:grpSp>
          <p:nvGrpSpPr>
            <p:cNvPr id="2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三、重力的大小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" name="文本框 15" title=""/>
          <p:cNvSpPr txBox="1"/>
          <p:nvPr>
            <p:custDataLst>
              <p:tags r:id="rId3"/>
            </p:custDataLst>
          </p:nvPr>
        </p:nvSpPr>
        <p:spPr>
          <a:xfrm>
            <a:off x="769454" y="760636"/>
            <a:ext cx="7598742" cy="2217781"/>
          </a:xfrm>
          <a:prstGeom prst="roundRect">
            <a:avLst>
              <a:gd name="adj" fmla="val 7134"/>
            </a:avLst>
          </a:prstGeom>
          <a:solidFill>
            <a:schemeClr val="accent5">
              <a:lumMod val="20000"/>
              <a:lumOff val="80000"/>
            </a:schemeClr>
          </a:solidFill>
          <a:ln w="15875">
            <a:noFill/>
          </a:ln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2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注意：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/>
              </a:rPr>
              <a:t>在地球上，不同纬度的地方测定</a:t>
            </a:r>
            <a:r>
              <a:rPr lang="zh-CN" altLang="en-US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的</a:t>
            </a:r>
            <a:r>
              <a:rPr lang="en-US" altLang="zh-CN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sz="2200" i="1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g </a:t>
            </a:r>
            <a:r>
              <a:rPr lang="zh-CN" altLang="en-US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略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/>
              </a:rPr>
              <a:t>有差异，因此，同一个物体在</a:t>
            </a:r>
            <a:r>
              <a:rPr lang="zh-CN" altLang="en-US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地球上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/>
              </a:rPr>
              <a:t>不同地方受到的重力大小也略有差异。例如：广州测得</a:t>
            </a:r>
            <a:r>
              <a:rPr lang="zh-CN" altLang="en-US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的</a:t>
            </a:r>
            <a:r>
              <a:rPr lang="en-US" altLang="zh-CN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sz="2200" i="1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g </a:t>
            </a:r>
            <a:r>
              <a:rPr lang="zh-CN" altLang="en-US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为</a:t>
            </a:r>
            <a:r>
              <a:rPr lang="en-US" altLang="zh-CN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 9.788 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/>
              </a:rPr>
              <a:t>N/kg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/>
              </a:rPr>
              <a:t>，</a:t>
            </a:r>
            <a:r>
              <a:rPr lang="zh-CN" altLang="en-US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北京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测得</a:t>
            </a:r>
            <a:r>
              <a:rPr lang="zh-CN" altLang="en-US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的</a:t>
            </a:r>
            <a:r>
              <a:rPr lang="en-US" altLang="zh-CN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sz="2200" i="1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g </a:t>
            </a:r>
            <a:r>
              <a:rPr lang="zh-CN" altLang="en-US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为</a:t>
            </a:r>
            <a:r>
              <a:rPr lang="en-US" altLang="zh-CN" sz="2200" smtClean="0">
                <a:latin typeface="Times New Roman"/>
                <a:ea typeface="微软雅黑" panose="020b0503020204020204" charset="-122"/>
                <a:cs typeface="Times New Roman" panose="02020603050405020304"/>
              </a:rPr>
              <a:t> 9.801 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/>
              </a:rPr>
              <a:t>N/kg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22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1484376" y="3406751"/>
            <a:ext cx="6175883" cy="532765"/>
          </a:xfrm>
          <a:prstGeom prst="rect">
            <a:avLst/>
          </a:prstGeom>
          <a:noFill/>
        </p:spPr>
        <p:txBody>
          <a:bodyPr vert="horz" wrap="square" lIns="91428" tIns="45714" rIns="91428" bIns="45714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Times New Roman"/>
                <a:cs typeface="微软雅黑" panose="020b0503020204020204" charset="-122"/>
                <a:sym typeface="+mn-ea"/>
              </a:rPr>
              <a:t>活动：你能算一算自己所受重力是多少吗？</a:t>
            </a:r>
            <a:endParaRPr lang="zh-CN" altLang="en-US" sz="2400">
              <a:latin typeface="Times New Roman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5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4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三、重力的大小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TextBox 2" title=""/>
          <p:cNvSpPr txBox="1"/>
          <p:nvPr>
            <p:custDataLst>
              <p:tags r:id="rId3"/>
            </p:custDataLst>
          </p:nvPr>
        </p:nvSpPr>
        <p:spPr>
          <a:xfrm>
            <a:off x="420882" y="475318"/>
            <a:ext cx="8194933" cy="22158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no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trike="noStrike" noProof="1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【例题】</a:t>
            </a:r>
            <a:r>
              <a:rPr 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月球上的物体由于被月球吸引也受到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“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重力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”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，对同样的物体，月球吸引的本领比地球弱，月球上的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en-US" altLang="zh-CN" i="1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大约是地球的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1/6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2019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年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月</a:t>
            </a:r>
            <a:r>
              <a:rPr lang="en-US" altLang="zh-CN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3</a:t>
            </a:r>
            <a:r>
              <a:rPr lang="zh-CN" altLang="en-US" strike="noStrike" noProof="1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日，中国实现人类探测器</a:t>
            </a:r>
            <a:r>
              <a:rPr lang="zh-CN" altLang="en-US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首次月球背面软着陆，我国探月工程</a:t>
            </a:r>
            <a:r>
              <a:rPr lang="en-US" altLang="zh-CN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“</a:t>
            </a:r>
            <a:r>
              <a:rPr lang="zh-CN" altLang="en-US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嫦娥四号</a:t>
            </a:r>
            <a:r>
              <a:rPr lang="en-US" altLang="zh-CN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”</a:t>
            </a:r>
            <a:r>
              <a:rPr lang="zh-CN" altLang="en-US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探测器成功着陆月球背面。随即</a:t>
            </a:r>
            <a:r>
              <a:rPr lang="en-US" altLang="zh-CN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“</a:t>
            </a:r>
            <a:r>
              <a:rPr lang="zh-CN" altLang="en-US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玉兔二号</a:t>
            </a:r>
            <a:r>
              <a:rPr lang="en-US" altLang="zh-CN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”</a:t>
            </a:r>
            <a:r>
              <a:rPr lang="zh-CN" altLang="en-US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月球车与着陆器分离，开始巡视探测。</a:t>
            </a:r>
            <a:r>
              <a:rPr lang="en-US" altLang="zh-CN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“</a:t>
            </a:r>
            <a:r>
              <a:rPr lang="zh-CN" altLang="en-US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玉兔二号</a:t>
            </a:r>
            <a:r>
              <a:rPr lang="en-US" altLang="zh-CN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”</a:t>
            </a:r>
            <a:r>
              <a:rPr lang="zh-CN" altLang="en-US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月球车质量为</a:t>
            </a:r>
            <a:r>
              <a:rPr lang="en-US" altLang="zh-CN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135kg</a:t>
            </a:r>
            <a:r>
              <a:rPr lang="zh-CN" altLang="en-US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，请计算其月球上受到的重力。</a:t>
            </a:r>
            <a:endParaRPr lang="zh-CN" altLang="en-US" strike="noStrike" noProof="1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45652" y="2987068"/>
            <a:ext cx="3683815" cy="207301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4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" name="矩形 1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三、重力的大小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mc:AlternateContent>
        <mc:Choice Requires="a14">
          <p:sp>
            <p:nvSpPr>
              <p:cNvPr id="5" name="文本框 4" title="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45962" y="2766988"/>
                <a:ext cx="5024135" cy="1555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fontAlgn="auto">
                  <a:lnSpc>
                    <a:spcPct val="120000"/>
                  </a:lnSpc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解：若地球上的</a:t>
                </a:r>
                <a:r>
                  <a:rPr lang="en-US" altLang="zh-CN" sz="2000" i="1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g</a:t>
                </a:r>
                <a:r>
                  <a:rPr lang="zh-CN" altLang="en-US" sz="2000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地</a:t>
                </a:r>
                <a:r>
                  <a:rPr lang="zh-CN" altLang="en-US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取</a:t>
                </a:r>
                <a:r>
                  <a:rPr lang="en-US" altLang="zh-CN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10 N/kg</a:t>
                </a:r>
                <a:r>
                  <a:rPr lang="zh-CN" altLang="en-US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，</a:t>
                </a:r>
                <a:endParaRPr lang="zh-CN" altLang="en-US" sz="2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  <a:p>
                <a:pPr indent="0" fontAlgn="auto">
                  <a:lnSpc>
                    <a:spcPct val="120000"/>
                  </a:lnSpc>
                </a:pPr>
                <a:r>
                  <a:rPr lang="zh-CN" altLang="en-US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则</a:t>
                </a:r>
                <a:r>
                  <a:rPr lang="en-US" altLang="zh-CN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“</a:t>
                </a:r>
                <a:r>
                  <a:rPr lang="zh-CN" altLang="en-US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玉兔二号</a:t>
                </a:r>
                <a:r>
                  <a:rPr lang="en-US" altLang="zh-CN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”</a:t>
                </a:r>
                <a:r>
                  <a:rPr lang="zh-CN" altLang="en-US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月球车在月球上受到的重力：</a:t>
                </a:r>
                <a:endParaRPr lang="zh-CN" altLang="en-US" sz="2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  <a:p>
                <a:pPr indent="0" fontAlgn="auto">
                  <a:lnSpc>
                    <a:spcPct val="120000"/>
                  </a:lnSpc>
                </a:pPr>
                <a:r>
                  <a:rPr lang="en-US" altLang="zh-CN" sz="2000" i="1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G</a:t>
                </a:r>
                <a:r>
                  <a:rPr lang="zh-CN" altLang="en-US" sz="2000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月</a:t>
                </a:r>
                <a:r>
                  <a:rPr lang="en-US" altLang="zh-CN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= </a:t>
                </a:r>
                <a:r>
                  <a:rPr lang="en-US" altLang="zh-CN" sz="2000" i="1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mg</a:t>
                </a:r>
                <a:r>
                  <a:rPr lang="zh-CN" altLang="en-US" sz="2000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月</a:t>
                </a:r>
                <a:r>
                  <a:rPr lang="en-US" altLang="zh-CN" sz="2000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 </a:t>
                </a:r>
                <a:r>
                  <a:rPr lang="en-US" altLang="zh-CN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= 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r>
                  <a:rPr lang="en-US" altLang="zh-CN" sz="2000" i="1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mg</a:t>
                </a:r>
                <a:r>
                  <a:rPr lang="zh-CN" altLang="en-US" sz="2000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地</a:t>
                </a:r>
                <a:r>
                  <a:rPr lang="en-US" altLang="zh-CN" sz="2000" baseline="-25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 </a:t>
                </a:r>
                <a:r>
                  <a:rPr lang="en-US" altLang="zh-CN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= </a:t>
                </a: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r>
                  <a:rPr lang="zh-CN" altLang="en-US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×</a:t>
                </a:r>
                <a:r>
                  <a:rPr lang="en-US" altLang="zh-CN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135 kg</a:t>
                </a:r>
                <a:r>
                  <a:rPr lang="zh-CN" altLang="en-US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×</a:t>
                </a:r>
                <a:r>
                  <a:rPr lang="en-US" altLang="zh-CN" sz="2000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10N/kg =225N</a:t>
                </a:r>
                <a:endParaRPr lang="zh-CN" altLang="en-US" sz="2000" baseline="-25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  <a:p>
                <a:endParaRPr lang="zh-CN" altLang="en-US" sz="2000" baseline="-25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345962" y="2766988"/>
                <a:ext cx="5024135" cy="1555750"/>
              </a:xfrm>
              <a:prstGeom prst="rect">
                <a:avLst/>
              </a:prstGeom>
              <a:blipFill rotWithShape="1">
                <a:blip r:embed="rId13"/>
                <a:stretch>
                  <a:fillRect l="-10" t="-19" r="11" b="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838026" y="3952414"/>
            <a:ext cx="172778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地球吸引物体的每一部分</a:t>
            </a:r>
            <a:endParaRPr lang="zh-CN" altLang="en-US" sz="20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2735807" y="3952414"/>
            <a:ext cx="24836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作用效果上，好像作用在某一点的一个力</a:t>
            </a:r>
            <a:endParaRPr lang="zh-CN" altLang="en-US" sz="20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7" name="组合 16" title=""/>
          <p:cNvGrpSpPr/>
          <p:nvPr>
            <p:custDataLst>
              <p:tags r:id="rId5"/>
            </p:custDataLst>
          </p:nvPr>
        </p:nvGrpSpPr>
        <p:grpSpPr>
          <a:xfrm>
            <a:off x="1135804" y="1866697"/>
            <a:ext cx="1224129" cy="1716193"/>
            <a:chOff x="3231" y="2192"/>
            <a:chExt cx="1928" cy="2703"/>
          </a:xfrm>
        </p:grpSpPr>
        <p:cxnSp>
          <p:nvCxnSpPr>
            <p:cNvPr id="12" name="直接连接符 11"/>
            <p:cNvCxnSpPr/>
            <p:nvPr>
              <p:custDataLst>
                <p:tags r:id="rId6"/>
              </p:custDataLst>
            </p:nvPr>
          </p:nvCxnSpPr>
          <p:spPr>
            <a:xfrm flipH="1">
              <a:off x="4257" y="2192"/>
              <a:ext cx="0" cy="1688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图片 10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>
              <a:clrChange>
                <a:clrFrom>
                  <a:srgbClr val="FAFAFA">
                    <a:alpha val="100000"/>
                  </a:srgbClr>
                </a:clrFrom>
                <a:clrTo>
                  <a:srgbClr val="FAFAFA">
                    <a:alpha val="100000"/>
                    <a:alpha val="0"/>
                  </a:srgbClr>
                </a:clrTo>
              </a:clrChange>
            </a:blip>
            <a:srcRect l="5153" t="27177" r="6931" b="26265"/>
            <a:stretch>
              <a:fillRect/>
            </a:stretch>
          </p:blipFill>
          <p:spPr>
            <a:xfrm>
              <a:off x="3231" y="3875"/>
              <a:ext cx="1928" cy="102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1" name="组合 20" title=""/>
          <p:cNvGrpSpPr/>
          <p:nvPr>
            <p:custDataLst>
              <p:tags r:id="rId9"/>
            </p:custDataLst>
          </p:nvPr>
        </p:nvGrpSpPr>
        <p:grpSpPr>
          <a:xfrm>
            <a:off x="3317395" y="1866697"/>
            <a:ext cx="1224129" cy="1716193"/>
            <a:chOff x="3231" y="2192"/>
            <a:chExt cx="1928" cy="2703"/>
          </a:xfrm>
        </p:grpSpPr>
        <p:cxnSp>
          <p:nvCxnSpPr>
            <p:cNvPr id="16" name="直接连接符 15"/>
            <p:cNvCxnSpPr/>
            <p:nvPr>
              <p:custDataLst>
                <p:tags r:id="rId10"/>
              </p:custDataLst>
            </p:nvPr>
          </p:nvCxnSpPr>
          <p:spPr>
            <a:xfrm flipH="1">
              <a:off x="4257" y="2192"/>
              <a:ext cx="0" cy="1688"/>
            </a:xfrm>
            <a:prstGeom prst="line">
              <a:avLst/>
            </a:prstGeom>
            <a:ln w="317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图片 2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7">
              <a:clrChange>
                <a:clrFrom>
                  <a:srgbClr val="FAFAFA">
                    <a:alpha val="100000"/>
                  </a:srgbClr>
                </a:clrFrom>
                <a:clrTo>
                  <a:srgbClr val="FAFAFA">
                    <a:alpha val="100000"/>
                    <a:alpha val="0"/>
                  </a:srgbClr>
                </a:clrTo>
              </a:clrChange>
            </a:blip>
            <a:srcRect l="5153" t="27177" r="6931" b="26265"/>
            <a:stretch>
              <a:fillRect/>
            </a:stretch>
          </p:blipFill>
          <p:spPr>
            <a:xfrm>
              <a:off x="3231" y="3875"/>
              <a:ext cx="1928" cy="102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8" name="组合 17" title=""/>
          <p:cNvGrpSpPr/>
          <p:nvPr>
            <p:custDataLst>
              <p:tags r:id="rId12"/>
            </p:custDataLst>
          </p:nvPr>
        </p:nvGrpSpPr>
        <p:grpSpPr>
          <a:xfrm>
            <a:off x="1246281" y="3042571"/>
            <a:ext cx="1015875" cy="791112"/>
            <a:chOff x="3547" y="3484"/>
            <a:chExt cx="1600" cy="1246"/>
          </a:xfrm>
        </p:grpSpPr>
        <p:cxnSp>
          <p:nvCxnSpPr>
            <p:cNvPr id="24" name="直接箭头连接符 23"/>
            <p:cNvCxnSpPr/>
            <p:nvPr>
              <p:custDataLst>
                <p:tags r:id="rId13"/>
              </p:custDataLst>
            </p:nvPr>
          </p:nvCxnSpPr>
          <p:spPr>
            <a:xfrm flipH="1">
              <a:off x="3547" y="4128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>
              <p:custDataLst>
                <p:tags r:id="rId14"/>
              </p:custDataLst>
            </p:nvPr>
          </p:nvCxnSpPr>
          <p:spPr>
            <a:xfrm flipH="1">
              <a:off x="4138" y="3484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>
              <p:custDataLst>
                <p:tags r:id="rId15"/>
              </p:custDataLst>
            </p:nvPr>
          </p:nvCxnSpPr>
          <p:spPr>
            <a:xfrm flipH="1">
              <a:off x="3685" y="3711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>
              <p:custDataLst>
                <p:tags r:id="rId16"/>
              </p:custDataLst>
            </p:nvPr>
          </p:nvCxnSpPr>
          <p:spPr>
            <a:xfrm flipH="1">
              <a:off x="3798" y="4276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>
              <p:custDataLst>
                <p:tags r:id="rId17"/>
              </p:custDataLst>
            </p:nvPr>
          </p:nvCxnSpPr>
          <p:spPr>
            <a:xfrm flipH="1">
              <a:off x="4025" y="4164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>
              <p:custDataLst>
                <p:tags r:id="rId18"/>
              </p:custDataLst>
            </p:nvPr>
          </p:nvCxnSpPr>
          <p:spPr>
            <a:xfrm flipH="1">
              <a:off x="5147" y="3938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>
              <p:custDataLst>
                <p:tags r:id="rId19"/>
              </p:custDataLst>
            </p:nvPr>
          </p:nvCxnSpPr>
          <p:spPr>
            <a:xfrm flipH="1">
              <a:off x="4819" y="3597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>
              <p:custDataLst>
                <p:tags r:id="rId20"/>
              </p:custDataLst>
            </p:nvPr>
          </p:nvCxnSpPr>
          <p:spPr>
            <a:xfrm flipH="1">
              <a:off x="4478" y="3484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>
              <p:custDataLst>
                <p:tags r:id="rId21"/>
              </p:custDataLst>
            </p:nvPr>
          </p:nvCxnSpPr>
          <p:spPr>
            <a:xfrm flipH="1">
              <a:off x="4183" y="3938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>
              <p:custDataLst>
                <p:tags r:id="rId22"/>
              </p:custDataLst>
            </p:nvPr>
          </p:nvCxnSpPr>
          <p:spPr>
            <a:xfrm flipH="1">
              <a:off x="4411" y="4051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>
              <p:custDataLst>
                <p:tags r:id="rId23"/>
              </p:custDataLst>
            </p:nvPr>
          </p:nvCxnSpPr>
          <p:spPr>
            <a:xfrm flipH="1">
              <a:off x="4983" y="4051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>
              <p:custDataLst>
                <p:tags r:id="rId24"/>
              </p:custDataLst>
            </p:nvPr>
          </p:nvCxnSpPr>
          <p:spPr>
            <a:xfrm flipH="1">
              <a:off x="4639" y="4128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>
              <p:custDataLst>
                <p:tags r:id="rId25"/>
              </p:custDataLst>
            </p:nvPr>
          </p:nvCxnSpPr>
          <p:spPr>
            <a:xfrm flipH="1">
              <a:off x="5045" y="3597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>
              <p:custDataLst>
                <p:tags r:id="rId26"/>
              </p:custDataLst>
            </p:nvPr>
          </p:nvCxnSpPr>
          <p:spPr>
            <a:xfrm flipH="1">
              <a:off x="3911" y="3597"/>
              <a:ext cx="0" cy="45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直接箭头连接符 46" title=""/>
          <p:cNvCxnSpPr/>
          <p:nvPr>
            <p:custDataLst>
              <p:tags r:id="rId27"/>
            </p:custDataLst>
          </p:nvPr>
        </p:nvCxnSpPr>
        <p:spPr>
          <a:xfrm flipH="1">
            <a:off x="3965650" y="3279397"/>
            <a:ext cx="0" cy="72825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610" name="Oval 18" title="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911155" y="3241287"/>
            <a:ext cx="107987" cy="10798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29"/>
            </p:custDataLst>
          </p:nvPr>
        </p:nvSpPr>
        <p:spPr>
          <a:xfrm>
            <a:off x="810724" y="622885"/>
            <a:ext cx="770223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从力的三要素可以知道，除了大小和方向以外，还有作用点，那么重力的作用点在哪呢？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0595" name="Rectangle 3" title=""/>
          <p:cNvSpPr txBox="1">
            <a:spLocks noGrp="1" noChangeArrowheads="1"/>
          </p:cNvSpPr>
          <p:nvPr>
            <p:ph sz="quarter" idx="4294967295"/>
            <p:custDataLst>
              <p:tags r:id="rId30"/>
            </p:custDataLst>
          </p:nvPr>
        </p:nvSpPr>
        <p:spPr bwMode="auto">
          <a:xfrm>
            <a:off x="5797550" y="1866265"/>
            <a:ext cx="334645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457200" algn="l" defTabSz="914400">
              <a:lnSpc>
                <a:spcPct val="15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spc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在处理重力问题时，通常可以把这些力看成是作用在某一点上，这一点叫做物体的</a:t>
            </a:r>
            <a:r>
              <a:rPr lang="zh-CN" altLang="en-US" sz="2400" b="1" spc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重心</a:t>
            </a:r>
            <a:r>
              <a:rPr lang="zh-CN" altLang="en-US" sz="2400" b="1" spc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 lang="en-US" altLang="zh-CN" sz="2400" spc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2400" spc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重力的等效作用点</a:t>
            </a:r>
            <a:r>
              <a:rPr lang="en-US" altLang="zh-CN" sz="2400" spc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en-US" altLang="zh-CN" sz="2400" spc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" name="组合 9" title=""/>
          <p:cNvGrpSpPr/>
          <p:nvPr>
            <p:custDataLst>
              <p:tags r:id="rId31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6" name="组合 10"/>
            <p:cNvGrpSpPr/>
            <p:nvPr>
              <p:custDataLst>
                <p:tags r:id="rId3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9" name="矩形 8"/>
              <p:cNvSpPr/>
              <p:nvPr>
                <p:custDataLst>
                  <p:tags r:id="rId3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3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四、物体的重心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0610" grpId="0" animBg="1"/>
      <p:bldP spid="11059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文本框 20" title=""/>
          <p:cNvSpPr txBox="1"/>
          <p:nvPr>
            <p:custDataLst>
              <p:tags r:id="rId3"/>
            </p:custDataLst>
          </p:nvPr>
        </p:nvSpPr>
        <p:spPr>
          <a:xfrm>
            <a:off x="695325" y="1018540"/>
            <a:ext cx="4660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生活中我们经常看到这些现象：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751677" y="1621617"/>
            <a:ext cx="2297125" cy="1655796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3372633" y="1621617"/>
            <a:ext cx="2483933" cy="1655796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6180494" y="1621438"/>
            <a:ext cx="2269835" cy="1655796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24" name="圆角矩形 23" title=""/>
          <p:cNvSpPr/>
          <p:nvPr>
            <p:custDataLst>
              <p:tags r:id="rId10"/>
            </p:custDataLst>
          </p:nvPr>
        </p:nvSpPr>
        <p:spPr>
          <a:xfrm>
            <a:off x="691835" y="3898828"/>
            <a:ext cx="2699667" cy="458572"/>
          </a:xfrm>
          <a:prstGeom prst="roundRect">
            <a:avLst/>
          </a:prstGeom>
          <a:gradFill>
            <a:gsLst>
              <a:gs pos="0">
                <a:srgbClr val="FECF40"/>
              </a:gs>
              <a:gs pos="100000">
                <a:schemeClr val="bg1">
                  <a:lumMod val="95000"/>
                </a:schemeClr>
              </a:gs>
            </a:gsLst>
            <a:lin ang="606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运动状态发生改变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圆角矩形 25" title=""/>
          <p:cNvSpPr/>
          <p:nvPr>
            <p:custDataLst>
              <p:tags r:id="rId11"/>
            </p:custDataLst>
          </p:nvPr>
        </p:nvSpPr>
        <p:spPr>
          <a:xfrm>
            <a:off x="4385789" y="3898828"/>
            <a:ext cx="1475558" cy="458572"/>
          </a:xfrm>
          <a:prstGeom prst="roundRect">
            <a:avLst/>
          </a:prstGeom>
          <a:gradFill>
            <a:gsLst>
              <a:gs pos="0">
                <a:srgbClr val="FECF40"/>
              </a:gs>
              <a:gs pos="100000">
                <a:schemeClr val="bg1">
                  <a:lumMod val="95000"/>
                </a:schemeClr>
              </a:gs>
            </a:gsLst>
            <a:lin ang="606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一定受力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右箭头 28" title=""/>
          <p:cNvSpPr/>
          <p:nvPr>
            <p:custDataLst>
              <p:tags r:id="rId12"/>
            </p:custDataLst>
          </p:nvPr>
        </p:nvSpPr>
        <p:spPr>
          <a:xfrm>
            <a:off x="3555312" y="3970495"/>
            <a:ext cx="666668" cy="315239"/>
          </a:xfrm>
          <a:prstGeom prst="rightArrow">
            <a:avLst>
              <a:gd name="adj1" fmla="val 49944"/>
              <a:gd name="adj2" fmla="val 42312"/>
            </a:avLst>
          </a:prstGeom>
          <a:solidFill>
            <a:srgbClr val="0080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左大括号 17" title=""/>
          <p:cNvSpPr/>
          <p:nvPr>
            <p:custDataLst>
              <p:tags r:id="rId13"/>
            </p:custDataLst>
          </p:nvPr>
        </p:nvSpPr>
        <p:spPr>
          <a:xfrm>
            <a:off x="6279304" y="3673551"/>
            <a:ext cx="187302" cy="908573"/>
          </a:xfrm>
          <a:prstGeom prst="leftBrace">
            <a:avLst>
              <a:gd name="adj1" fmla="val 121188"/>
              <a:gd name="adj2" fmla="val 50034"/>
            </a:avLst>
          </a:prstGeom>
          <a:solidFill>
            <a:srgbClr val="F0F0F0"/>
          </a:solidFill>
          <a:ln w="571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75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14"/>
            </p:custDataLst>
          </p:nvPr>
        </p:nvSpPr>
        <p:spPr>
          <a:xfrm>
            <a:off x="6600190" y="3483610"/>
            <a:ext cx="2218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这是什么力？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15"/>
            </p:custDataLst>
          </p:nvPr>
        </p:nvSpPr>
        <p:spPr>
          <a:xfrm>
            <a:off x="6600190" y="4288790"/>
            <a:ext cx="2465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施力物体是谁？</a:t>
            </a:r>
            <a:endParaRPr lang="zh-CN" altLang="en-US" sz="24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16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5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一、什么是重力</a:t>
              </a:r>
              <a:endParaRPr lang="zh-CN" altLang="en-US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18" grpId="0" animBg="1"/>
      <p:bldP spid="34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0602" name="Rectangle 10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11336" y="1924419"/>
            <a:ext cx="1371431" cy="10285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10603" name="Line 11" title="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511336" y="1924419"/>
            <a:ext cx="1371431" cy="102857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9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604" name="Line 12" title="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511336" y="1924419"/>
            <a:ext cx="1371431" cy="102857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9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605" name="Oval 13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17051" y="2382198"/>
            <a:ext cx="143982" cy="14398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" name="Group 16" title=""/>
          <p:cNvGrpSpPr/>
          <p:nvPr>
            <p:custDataLst>
              <p:tags r:id="rId7"/>
            </p:custDataLst>
          </p:nvPr>
        </p:nvGrpSpPr>
        <p:grpSpPr>
          <a:xfrm>
            <a:off x="2193242" y="2439340"/>
            <a:ext cx="504763" cy="1295240"/>
            <a:chOff x="912" y="1968"/>
            <a:chExt cx="318" cy="1088"/>
          </a:xfrm>
        </p:grpSpPr>
        <p:sp>
          <p:nvSpPr>
            <p:cNvPr id="17432" name="Line 14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912" y="1968"/>
              <a:ext cx="0" cy="76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9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33" name="Text Box 15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942" y="2514"/>
              <a:ext cx="288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zh-CN" sz="2400" i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G</a:t>
              </a:r>
              <a:endPara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110609" name="Oval 17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582265" y="1769544"/>
            <a:ext cx="1447621" cy="13687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10610" name="Oval 18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29885" y="2411444"/>
            <a:ext cx="143982" cy="14285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3" name="Group 19" title=""/>
          <p:cNvGrpSpPr/>
          <p:nvPr>
            <p:custDataLst>
              <p:tags r:id="rId12"/>
            </p:custDataLst>
          </p:nvPr>
        </p:nvGrpSpPr>
        <p:grpSpPr>
          <a:xfrm>
            <a:off x="4294964" y="2497160"/>
            <a:ext cx="457144" cy="1284526"/>
            <a:chOff x="3425" y="3120"/>
            <a:chExt cx="288" cy="1079"/>
          </a:xfrm>
        </p:grpSpPr>
        <p:sp>
          <p:nvSpPr>
            <p:cNvPr id="17430" name="Line 20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3432" y="3120"/>
              <a:ext cx="0" cy="76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9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31" name="Text Box 2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5" y="3657"/>
              <a:ext cx="288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zh-CN" sz="2400" i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G</a:t>
              </a:r>
              <a:endPara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4" name="矩形 3" title=""/>
          <p:cNvSpPr/>
          <p:nvPr>
            <p:custDataLst>
              <p:tags r:id="rId15"/>
            </p:custDataLst>
          </p:nvPr>
        </p:nvSpPr>
        <p:spPr>
          <a:xfrm>
            <a:off x="5507933" y="2323559"/>
            <a:ext cx="2051747" cy="179978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33" name="Oval 18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62246" y="2341696"/>
            <a:ext cx="143982" cy="14398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5" name="Group 19" title=""/>
          <p:cNvGrpSpPr/>
          <p:nvPr>
            <p:custDataLst>
              <p:tags r:id="rId17"/>
            </p:custDataLst>
          </p:nvPr>
        </p:nvGrpSpPr>
        <p:grpSpPr>
          <a:xfrm>
            <a:off x="6523151" y="2411587"/>
            <a:ext cx="457144" cy="1284526"/>
            <a:chOff x="3425" y="3120"/>
            <a:chExt cx="288" cy="1079"/>
          </a:xfrm>
        </p:grpSpPr>
        <p:sp>
          <p:nvSpPr>
            <p:cNvPr id="31" name="Line 2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32" y="3120"/>
              <a:ext cx="0" cy="76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95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Text Box 21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425" y="3657"/>
              <a:ext cx="288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zh-CN" sz="2400" i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G</a:t>
              </a:r>
              <a:endPara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5" name="文本框 4" title=""/>
          <p:cNvSpPr txBox="1"/>
          <p:nvPr>
            <p:custDataLst>
              <p:tags r:id="rId20"/>
            </p:custDataLst>
          </p:nvPr>
        </p:nvSpPr>
        <p:spPr>
          <a:xfrm>
            <a:off x="540248" y="3868604"/>
            <a:ext cx="7986044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eaLnBrk="1" latinLnBrk="0" hangingPunct="1">
              <a:lnSpc>
                <a:spcPct val="120000"/>
              </a:lnSpc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为了方便研究问题，在受力物体上画受力示意图时，常把力的作用点画在重心上。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10600" name="Text Box 8" title="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900248" y="700980"/>
            <a:ext cx="753271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eaLnBrk="1" fontAlgn="auto" hangingPunct="1">
              <a:lnSpc>
                <a:spcPct val="10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形状规则、质量分布均匀的物体重心在其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几何中心</a:t>
            </a:r>
            <a:r>
              <a:rPr lang="zh-CN" altLang="en-US" sz="2400">
                <a:latin typeface="Times New Roman"/>
                <a:ea typeface="微软雅黑" panose="020b0503020204020204" charset="-122"/>
              </a:rPr>
              <a:t>上。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6" name="组合 9" title=""/>
          <p:cNvGrpSpPr/>
          <p:nvPr>
            <p:custDataLst>
              <p:tags r:id="rId22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7" name="组合 10"/>
            <p:cNvGrpSpPr/>
            <p:nvPr>
              <p:custDataLst>
                <p:tags r:id="rId2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2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2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四、物体的重心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2" grpId="0" animBg="1"/>
      <p:bldP spid="110603" grpId="0" animBg="1"/>
      <p:bldP spid="110604" grpId="0" animBg="1"/>
      <p:bldP spid="110605" grpId="0" animBg="1"/>
      <p:bldP spid="110609" grpId="0" animBg="1"/>
      <p:bldP spid="110610" grpId="0" animBg="1"/>
      <p:bldP spid="4" grpId="0" animBg="1"/>
      <p:bldP spid="33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 bwMode="auto">
          <a:xfrm>
            <a:off x="1265328" y="920028"/>
            <a:ext cx="6180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buClrTx/>
              <a:buSzTx/>
              <a:buFontTx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如何找到质量不均匀、不规则物体的重心呢？</a:t>
            </a:r>
            <a:endParaRPr lang="zh-CN" altLang="en-US" sz="24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6" name="图片 10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23264" y="1721934"/>
            <a:ext cx="2474318" cy="18717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1094534" y="3637863"/>
            <a:ext cx="213143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支撑法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找重心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5234858" y="4271515"/>
            <a:ext cx="205778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悬挂法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找重心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4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" name="矩形 1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四、物体的重心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  <a:sym typeface="+mn-ea"/>
              </a:endParaRPr>
            </a:p>
          </p:txBody>
        </p:sp>
      </p:grpSp>
      <p:pic>
        <p:nvPicPr>
          <p:cNvPr id="7" name="7.3 悬挂法确定物体的重心" title="">
            <a:hlinkClick action="ppaction://media"/>
          </p:cNvPr>
          <p:cNvPicPr/>
          <p:nvPr>
            <a:vide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27556" y="1721669"/>
            <a:ext cx="2928893" cy="2290162"/>
          </a:xfrm>
          <a:prstGeom prst="rect">
            <a:avLst/>
          </a:prstGeom>
          <a:ln w="60325" cmpd="sng">
            <a:gradFill>
              <a:gsLst>
                <a:gs pos="2000">
                  <a:schemeClr val="tx1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69000">
                  <a:srgbClr val="8290AE">
                    <a:alpha val="100000"/>
                  </a:srgbClr>
                </a:gs>
                <a:gs pos="20000">
                  <a:srgbClr val="2C303A">
                    <a:alpha val="100000"/>
                  </a:srgbClr>
                </a:gs>
                <a:gs pos="40000">
                  <a:srgbClr val="576074">
                    <a:alpha val="100000"/>
                  </a:srgb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5000">
                  <a:schemeClr val="tx1"/>
                </a:gs>
                <a:gs pos="100000">
                  <a:schemeClr val="tx1"/>
                </a:gs>
              </a:gsLst>
              <a:lin ang="5400000" scaled="1"/>
            </a:gradFill>
            <a:prstDash val="solid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458" name="Rectangle 2" title=""/>
          <p:cNvSpPr>
            <a:spLocks noGrp="1" noChangeArrowheads="1"/>
          </p:cNvSpPr>
          <p:nvPr>
            <p:ph type="title" idx="4294967295"/>
            <p:custDataLst>
              <p:tags r:id="rId3"/>
            </p:custDataLst>
          </p:nvPr>
        </p:nvSpPr>
        <p:spPr bwMode="auto">
          <a:xfrm>
            <a:off x="0" y="4084320"/>
            <a:ext cx="4733290" cy="45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/>
          <a:p>
            <a:pPr algn="l" eaLnBrk="1" hangingPunct="1">
              <a:lnSpc>
                <a:spcPct val="150000"/>
              </a:lnSpc>
            </a:pPr>
            <a:r>
              <a:rPr lang="zh-CN" altLang="en-US" sz="2400" b="1" smtClean="0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注意：重心不一定在物体上</a:t>
            </a:r>
            <a:endParaRPr lang="zh-CN" altLang="en-US" sz="2400" b="1" smtClean="0">
              <a:solidFill>
                <a:srgbClr val="008080"/>
              </a:solidFill>
              <a:latin typeface="Times New Roman"/>
              <a:ea typeface="微软雅黑" panose="020b0503020204020204" charset="-122"/>
            </a:endParaRPr>
          </a:p>
        </p:txBody>
      </p:sp>
      <p:pic>
        <p:nvPicPr>
          <p:cNvPr id="5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b="100000" l="252" r="100000" 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39" y="1762242"/>
            <a:ext cx="1567831" cy="15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9" title=""/>
          <p:cNvGrpSpPr/>
          <p:nvPr>
            <p:custDataLst>
              <p:tags r:id="rId7"/>
            </p:custDataLst>
          </p:nvPr>
        </p:nvGrpSpPr>
        <p:grpSpPr>
          <a:xfrm>
            <a:off x="2227073" y="2492180"/>
            <a:ext cx="457144" cy="1179764"/>
            <a:chOff x="3425" y="3120"/>
            <a:chExt cx="288" cy="991"/>
          </a:xfrm>
        </p:grpSpPr>
        <p:sp>
          <p:nvSpPr>
            <p:cNvPr id="7" name="Line 20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3432" y="3120"/>
              <a:ext cx="0" cy="7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9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Text Box 2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425" y="3657"/>
              <a:ext cx="28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zh-CN" sz="1950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G</a:t>
              </a:r>
              <a:endParaRPr lang="en-US" altLang="zh-CN" sz="195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9" name="Oval 18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205534" y="2491495"/>
            <a:ext cx="78492" cy="6905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09" y="1433785"/>
            <a:ext cx="1864289" cy="2221432"/>
          </a:xfrm>
          <a:prstGeom prst="rect">
            <a:avLst/>
          </a:prstGeom>
        </p:spPr>
      </p:pic>
      <p:sp>
        <p:nvSpPr>
          <p:cNvPr id="12" name="Rectangle 2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440107" y="819528"/>
            <a:ext cx="3483526" cy="46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71" tIns="34285" rIns="68571" bIns="34285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软雅黑" panose="020b0503020204020204" charset="-122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ct val="0"/>
              </a:spcAft>
              <a:buFontTx/>
            </a:pPr>
            <a:r>
              <a:rPr lang="zh-CN" altLang="en-US" sz="2400" smtClean="0">
                <a:solidFill>
                  <a:schemeClr val="tx1"/>
                </a:solidFill>
                <a:latin typeface="Times New Roman"/>
              </a:rPr>
              <a:t>请找出下列物体的重心？</a:t>
            </a:r>
            <a:endParaRPr lang="zh-CN" altLang="en-US" sz="2400" smtClean="0">
              <a:solidFill>
                <a:schemeClr val="tx1"/>
              </a:solidFill>
              <a:latin typeface="Times New Roman"/>
            </a:endParaRPr>
          </a:p>
        </p:txBody>
      </p:sp>
      <p:grpSp>
        <p:nvGrpSpPr>
          <p:cNvPr id="13" name="Group 19" title=""/>
          <p:cNvGrpSpPr/>
          <p:nvPr>
            <p:custDataLst>
              <p:tags r:id="rId14"/>
            </p:custDataLst>
          </p:nvPr>
        </p:nvGrpSpPr>
        <p:grpSpPr>
          <a:xfrm>
            <a:off x="4729987" y="2857203"/>
            <a:ext cx="457144" cy="1179764"/>
            <a:chOff x="3425" y="3120"/>
            <a:chExt cx="288" cy="991"/>
          </a:xfrm>
        </p:grpSpPr>
        <p:sp>
          <p:nvSpPr>
            <p:cNvPr id="14" name="Line 20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32" y="3120"/>
              <a:ext cx="0" cy="7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9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Text Box 2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425" y="3657"/>
              <a:ext cx="28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zh-CN" sz="1950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G</a:t>
              </a:r>
              <a:endParaRPr lang="en-US" altLang="zh-CN" sz="195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16" name="Oval 18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705495" y="2842144"/>
            <a:ext cx="78492" cy="6905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1" r="11143"/>
          <a:stretch>
            <a:fillRect/>
          </a:stretch>
        </p:blipFill>
        <p:spPr>
          <a:xfrm>
            <a:off x="6187969" y="1090006"/>
            <a:ext cx="1739015" cy="2406484"/>
          </a:xfrm>
          <a:prstGeom prst="rect">
            <a:avLst/>
          </a:prstGeom>
        </p:spPr>
      </p:pic>
      <p:grpSp>
        <p:nvGrpSpPr>
          <p:cNvPr id="18" name="Group 19" title=""/>
          <p:cNvGrpSpPr/>
          <p:nvPr>
            <p:custDataLst>
              <p:tags r:id="rId20"/>
            </p:custDataLst>
          </p:nvPr>
        </p:nvGrpSpPr>
        <p:grpSpPr>
          <a:xfrm>
            <a:off x="7056071" y="2984273"/>
            <a:ext cx="457144" cy="1179764"/>
            <a:chOff x="3425" y="3120"/>
            <a:chExt cx="288" cy="991"/>
          </a:xfrm>
        </p:grpSpPr>
        <p:sp>
          <p:nvSpPr>
            <p:cNvPr id="19" name="Line 2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3432" y="3120"/>
              <a:ext cx="0" cy="7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9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Text Box 2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425" y="3657"/>
              <a:ext cx="28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zh-CN" sz="1950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G</a:t>
              </a:r>
              <a:endParaRPr lang="en-US" altLang="zh-CN" sz="195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21" name="Oval 18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031578" y="2969212"/>
            <a:ext cx="78492" cy="69059"/>
          </a:xfrm>
          <a:prstGeom prst="ellipse">
            <a:avLst/>
          </a:prstGeom>
          <a:solidFill>
            <a:srgbClr val="FF0000"/>
          </a:solidFill>
          <a:ln w="9525">
            <a:noFill/>
            <a:rou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1950" b="1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4" name="组合 9" title=""/>
          <p:cNvGrpSpPr/>
          <p:nvPr>
            <p:custDataLst>
              <p:tags r:id="rId24"/>
            </p:custDataLst>
          </p:nvPr>
        </p:nvGrpSpPr>
        <p:grpSpPr>
          <a:xfrm>
            <a:off x="564" y="56084"/>
            <a:ext cx="4726990" cy="521970"/>
            <a:chOff x="0" y="623478"/>
            <a:chExt cx="5556346" cy="610826"/>
          </a:xfrm>
        </p:grpSpPr>
        <p:grpSp>
          <p:nvGrpSpPr>
            <p:cNvPr id="10" name="组合 10"/>
            <p:cNvGrpSpPr/>
            <p:nvPr>
              <p:custDataLst>
                <p:tags r:id="rId2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7" name="矩形 16"/>
              <p:cNvSpPr/>
              <p:nvPr>
                <p:custDataLst>
                  <p:tags r:id="rId2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22" name="矩形 21"/>
              <p:cNvSpPr/>
              <p:nvPr>
                <p:custDataLst>
                  <p:tags r:id="rId2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四、物体的重心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9"/>
          <a:stretch>
            <a:fillRect/>
          </a:stretch>
        </p:blipFill>
        <p:spPr>
          <a:xfrm flipH="1">
            <a:off x="11455400" y="10490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9" grpId="0" animBg="1"/>
      <p:bldP spid="16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 bwMode="auto">
          <a:xfrm>
            <a:off x="710407" y="681800"/>
            <a:ext cx="7849536" cy="15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indent="457200" algn="l" eaLnBrk="1" fontAlgn="auto" hangingPunct="1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在实际生产、生活中知道物体的重心位置有很重要的意义。从重心引出的铅垂线，如果通过支点或者在物体底部的支承面内，物体就不会倒下。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6385971" y="2091194"/>
            <a:ext cx="2316829" cy="2890163"/>
            <a:chOff x="9854" y="3293"/>
            <a:chExt cx="3314" cy="4422"/>
          </a:xfrm>
        </p:grpSpPr>
        <p:pic>
          <p:nvPicPr>
            <p:cNvPr id="105" name="图片 10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9854" y="3293"/>
              <a:ext cx="3314" cy="4422"/>
            </a:xfrm>
            <a:prstGeom prst="rect">
              <a:avLst/>
            </a:prstGeom>
            <a:noFill/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" name="文本框 60"/>
            <p:cNvSpPr txBox="1"/>
            <p:nvPr>
              <p:custDataLst>
                <p:tags r:id="rId7"/>
              </p:custDataLst>
            </p:nvPr>
          </p:nvSpPr>
          <p:spPr>
            <a:xfrm>
              <a:off x="10632" y="7135"/>
              <a:ext cx="1757" cy="16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</a:rPr>
                <a:t>比萨斜塔</a:t>
              </a:r>
              <a:endParaRPr lang="zh-CN" altLang="en-US" sz="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4" name="矩形 3" title=""/>
          <p:cNvSpPr/>
          <p:nvPr>
            <p:custDataLst>
              <p:tags r:id="rId8"/>
            </p:custDataLst>
          </p:nvPr>
        </p:nvSpPr>
        <p:spPr bwMode="auto">
          <a:xfrm>
            <a:off x="490089" y="2572464"/>
            <a:ext cx="5729533" cy="12673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algn="ctr">
            <a:noFill/>
            <a:miter lim="800000"/>
          </a:ln>
          <a:effectLst/>
        </p:spPr>
        <p:txBody>
          <a:bodyPr wrap="none" lIns="91428" tIns="45714" rIns="91428" bIns="45714" rtlCol="0" anchor="t" anchorCtr="0">
            <a:no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增大物体底部的支承面积，可以降低重心，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增加物体的稳定性。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6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四、物体的重心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物体的重心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．关于物体的重心，下列说法正确的是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．重心在物体的几何中心上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．一切物体的重心都在物体上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．重心是物体所受重力的等效作用点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．物体的重力都集中在重心上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0" name="文本框 1" title=""/>
          <p:cNvSpPr txBox="1"/>
          <p:nvPr>
            <p:custDataLst>
              <p:tags r:id="rId4"/>
            </p:custDataLst>
          </p:nvPr>
        </p:nvSpPr>
        <p:spPr>
          <a:xfrm>
            <a:off x="5940152" y="1131590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01698" y="843558"/>
            <a:ext cx="8014717" cy="16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马鞍山模拟改编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滑雪项目是冬奥会的重要组成部分，在滑雪时运动员总是保持弯腰状态，这是为了降低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，可以增加他的稳定程度。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3" name="矩形 2" title=""/>
          <p:cNvSpPr/>
          <p:nvPr>
            <p:custDataLst>
              <p:tags r:id="rId4"/>
            </p:custDataLst>
          </p:nvPr>
        </p:nvSpPr>
        <p:spPr>
          <a:xfrm>
            <a:off x="679456" y="2031520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重心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．有一种辣椒的椒果朝天生长，故名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朝天椒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。椒果在结出后不断朝上生长的过程中，其所受重力的大小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变大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变小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不变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，所受重力的方向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改变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不变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sp>
        <p:nvSpPr>
          <p:cNvPr id="2" name="矩形 1" title=""/>
          <p:cNvSpPr/>
          <p:nvPr>
            <p:custDataLst>
              <p:tags r:id="rId7"/>
            </p:custDataLst>
          </p:nvPr>
        </p:nvSpPr>
        <p:spPr>
          <a:xfrm>
            <a:off x="744239" y="1726972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变大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8"/>
            </p:custDataLst>
          </p:nvPr>
        </p:nvSpPr>
        <p:spPr>
          <a:xfrm>
            <a:off x="1043608" y="2254101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不变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．小明在体检时站在体重秤上，秤的读数是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60 kg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，若物体在月球上的重力只有在地球的六分之一，则月球上小明的质量为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________kg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，重力约为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地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N/kg)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2853260" y="1635646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60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5868144" y="1606669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100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34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11.(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新情境题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)2025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年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月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日神舟二十号载人飞船顺利出征太空。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太空漫步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是一个国家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核心力量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的体现，我国在航天科技领域已位于世界前沿。如图是某航天员出舱活动时的情景示意图，此时他受到的重力的方向是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填序号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2253" y="3349501"/>
            <a:ext cx="1691680" cy="139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1024224" y="3507854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③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航天员在太空生活期间需要进行体能锻炼，下列活动能实现且最有效的是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．举哑铃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．做俯卧撑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．踢毽子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．拉弹簧拉力器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3563888" y="1347614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800019"/>
            <a:ext cx="7941959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重力的产生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．在跳远比赛中，跳起的运动员最后会落回地面，是因为受到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力的作用，该力的施力物体是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6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sp>
        <p:nvSpPr>
          <p:cNvPr id="5" name="矩形 4" title=""/>
          <p:cNvSpPr/>
          <p:nvPr>
            <p:custDataLst>
              <p:tags r:id="rId7"/>
            </p:custDataLst>
          </p:nvPr>
        </p:nvSpPr>
        <p:spPr>
          <a:xfrm>
            <a:off x="1907704" y="1933417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重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8" name="矩形 7" title=""/>
          <p:cNvSpPr/>
          <p:nvPr>
            <p:custDataLst>
              <p:tags r:id="rId8"/>
            </p:custDataLst>
          </p:nvPr>
        </p:nvSpPr>
        <p:spPr>
          <a:xfrm>
            <a:off x="929927" y="2499742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地球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34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12.[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合肥期末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将水平仪放置于某桌面上，静止时的情形如图所示，则据此可判断出该桌面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．左边高，右边低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．右边高，左边低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．左右相平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．前面高，后面低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5292080" y="1347614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A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9460" y="2302669"/>
            <a:ext cx="1860017" cy="142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395536" y="555526"/>
            <a:ext cx="77986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13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．如图所示，一辆跑车和一辆双层公交车正在平直的公路上并排行驶。从稳度的角度分析，下列说法不正确的是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22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．两车相比较，跑车的稳度大于双层公交车的稳度</a:t>
            </a:r>
            <a:endParaRPr lang="zh-CN" altLang="zh-CN" sz="22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．双层公交车乘客人数一定时，为增大稳度</a:t>
            </a:r>
            <a:r>
              <a:rPr lang="zh-CN" altLang="zh-CN" sz="22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</a:t>
            </a:r>
            <a:endParaRPr lang="en-US" altLang="zh-CN" sz="22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2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乘客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应先坐满上层</a:t>
            </a:r>
            <a:endParaRPr lang="zh-CN" altLang="zh-CN" sz="22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．乘客站立时双层公交车的稳度小于乘客坐着时双层公交车的稳度</a:t>
            </a:r>
            <a:endParaRPr lang="zh-CN" altLang="zh-CN" sz="22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2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．站在行驶中的公交车车厢中，两脚分开站立会更稳</a:t>
            </a:r>
            <a:endParaRPr lang="zh-CN" altLang="zh-CN" sz="22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7123580" y="987574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4283" y="2091007"/>
            <a:ext cx="1560090" cy="98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14.(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立德树人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传统文化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河南中考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我们熟悉的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禾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字在甲骨文中如图甲所示，它形象地表现出沉甸甸的谷穗弯向大地的情景。请在图乙中画出谷穗所受重力的示意图。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O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点为谷穗的重心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2643758"/>
            <a:ext cx="2898780" cy="181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 title=""/>
          <p:cNvGrpSpPr/>
          <p:nvPr>
            <p:custDataLst>
              <p:tags r:id="rId6"/>
            </p:custDataLst>
          </p:nvPr>
        </p:nvGrpSpPr>
        <p:grpSpPr>
          <a:xfrm>
            <a:off x="473922" y="2787774"/>
            <a:ext cx="4572000" cy="1818662"/>
            <a:chOff x="473922" y="2787774"/>
            <a:chExt cx="4572000" cy="1818662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473922" y="2937931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/>
              <a:r>
                <a:rPr lang="zh-CN" altLang="zh-CN" sz="2400" b="1" smtClean="0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rPr>
                <a:t>解</a:t>
              </a:r>
              <a:r>
                <a:rPr lang="zh-CN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</a:rPr>
                <a:t>：如图所示。</a:t>
              </a:r>
              <a:endPara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endParaRPr>
            </a:p>
          </p:txBody>
        </p:sp>
        <p:pic>
          <p:nvPicPr>
            <p:cNvPr id="9219" name="Picture 3" descr="26BHYD-1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39752" y="2787774"/>
              <a:ext cx="1930925" cy="1818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2625330" y="3906700"/>
            <a:ext cx="114920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作用点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4"/>
            </p:custDataLst>
          </p:nvPr>
        </p:nvSpPr>
        <p:spPr>
          <a:xfrm>
            <a:off x="3774538" y="3906700"/>
            <a:ext cx="85968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重心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9" name="左大括号 18" title=""/>
          <p:cNvSpPr/>
          <p:nvPr>
            <p:custDataLst>
              <p:tags r:id="rId5"/>
            </p:custDataLst>
          </p:nvPr>
        </p:nvSpPr>
        <p:spPr>
          <a:xfrm>
            <a:off x="2187869" y="921933"/>
            <a:ext cx="335239" cy="3227941"/>
          </a:xfrm>
          <a:prstGeom prst="leftBrace">
            <a:avLst>
              <a:gd name="adj1" fmla="val 30511"/>
              <a:gd name="adj2" fmla="val 51191"/>
            </a:avLst>
          </a:prstGeom>
          <a:ln w="57150">
            <a:solidFill>
              <a:srgbClr val="00808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1079931" y="2339078"/>
            <a:ext cx="7930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重力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2625330" y="709577"/>
            <a:ext cx="79555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定义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8"/>
            </p:custDataLst>
          </p:nvPr>
        </p:nvSpPr>
        <p:spPr>
          <a:xfrm>
            <a:off x="3523109" y="547699"/>
            <a:ext cx="5563818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地面附近物体因地球</a:t>
            </a:r>
            <a:r>
              <a:rPr lang="zh-CN" altLang="en-US" sz="2400" smtClean="0">
                <a:latin typeface="Times New Roman"/>
                <a:ea typeface="微软雅黑" panose="020b0503020204020204" charset="-122"/>
              </a:rPr>
              <a:t>的吸引</a:t>
            </a:r>
            <a:r>
              <a:rPr lang="zh-CN" altLang="en-US" sz="2400">
                <a:latin typeface="Times New Roman"/>
                <a:ea typeface="微软雅黑" panose="020b0503020204020204" charset="-122"/>
              </a:rPr>
              <a:t>而受到的力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3564652" y="1545426"/>
            <a:ext cx="4469213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物体受到的重力跟质量成正比，可以用公式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zh-CN" altLang="en-US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G=mg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来计算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10"/>
            </p:custDataLst>
          </p:nvPr>
        </p:nvSpPr>
        <p:spPr>
          <a:xfrm>
            <a:off x="2625330" y="3035905"/>
            <a:ext cx="795557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方向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1"/>
            </p:custDataLst>
          </p:nvPr>
        </p:nvSpPr>
        <p:spPr>
          <a:xfrm>
            <a:off x="2625330" y="1715585"/>
            <a:ext cx="836827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大小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12"/>
            </p:custDataLst>
          </p:nvPr>
        </p:nvSpPr>
        <p:spPr>
          <a:xfrm>
            <a:off x="3600208" y="3035905"/>
            <a:ext cx="2068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总是</a:t>
            </a:r>
            <a:r>
              <a:rPr lang="zh-CN" altLang="en-US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竖直向下</a:t>
            </a:r>
            <a:endParaRPr lang="zh-CN" altLang="en-US" sz="2400">
              <a:solidFill>
                <a:srgbClr val="008080"/>
              </a:solidFill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" name="组合 9" title=""/>
          <p:cNvGrpSpPr/>
          <p:nvPr>
            <p:custDataLst>
              <p:tags r:id="rId13"/>
            </p:custDataLst>
          </p:nvPr>
        </p:nvGrpSpPr>
        <p:grpSpPr>
          <a:xfrm>
            <a:off x="564" y="56085"/>
            <a:ext cx="2408892" cy="491490"/>
            <a:chOff x="0" y="623478"/>
            <a:chExt cx="2831534" cy="575158"/>
          </a:xfrm>
        </p:grpSpPr>
        <p:grpSp>
          <p:nvGrpSpPr>
            <p:cNvPr id="7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课堂小结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14" grpId="0"/>
      <p:bldP spid="30" grpId="0"/>
      <p:bldP spid="20" grpId="0"/>
      <p:bldP spid="29" grpId="0"/>
      <p:bldP spid="32" grpId="0"/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．关于重力的说法正确的是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．物体只有接触地球，才会被地球吸引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．地球吸引物体，物体也吸引地球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．上升的物体不受重力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．苹果只有下落时才受到重力作用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8" name="文本框 1" title=""/>
          <p:cNvSpPr txBox="1"/>
          <p:nvPr>
            <p:custDataLst>
              <p:tags r:id="rId4"/>
            </p:custDataLst>
          </p:nvPr>
        </p:nvSpPr>
        <p:spPr>
          <a:xfrm>
            <a:off x="4477478" y="411510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661518" y="2335269"/>
            <a:ext cx="231682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>
                <a:schemeClr val="accent1"/>
              </a:buClr>
              <a:buSzPct val="70000"/>
              <a:buFontTx/>
              <a:buNone/>
              <a:defRPr/>
            </a:pPr>
            <a:r>
              <a:rPr lang="zh-CN" altLang="en-US" sz="2400" cap="small">
                <a:latin typeface="Times New Roman"/>
                <a:ea typeface="微软雅黑" panose="020b0503020204020204" charset="-122"/>
                <a:cs typeface="Times New Roman" panose="02020603050405020304"/>
              </a:rPr>
              <a:t>重力的符号：</a:t>
            </a:r>
            <a:r>
              <a:rPr lang="en-US" altLang="zh-CN" sz="2400" i="1" cap="small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endParaRPr lang="en-US" altLang="zh-CN" sz="2400" i="1" cap="small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4" name="矩形 13" title=""/>
          <p:cNvSpPr/>
          <p:nvPr>
            <p:custDataLst>
              <p:tags r:id="rId4"/>
            </p:custDataLst>
          </p:nvPr>
        </p:nvSpPr>
        <p:spPr>
          <a:xfrm>
            <a:off x="661518" y="927647"/>
            <a:ext cx="485842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70000"/>
              <a:buFontTx/>
              <a:buNone/>
              <a:defRPr/>
            </a:pPr>
            <a:r>
              <a:rPr lang="zh-CN" altLang="en-US" sz="2400" cap="small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定义：</a:t>
            </a:r>
            <a:r>
              <a:rPr lang="zh-CN" altLang="en-US" sz="2400" b="1" cap="small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物理学中，把地面附近物体</a:t>
            </a:r>
            <a:r>
              <a:rPr lang="zh-CN" altLang="en-US" sz="2400" b="1" cap="small">
                <a:latin typeface="Times New Roman"/>
                <a:ea typeface="微软雅黑" panose="020b0503020204020204" charset="-122"/>
              </a:rPr>
              <a:t>因</a:t>
            </a:r>
            <a:r>
              <a:rPr lang="zh-CN" altLang="en-US" sz="2400" b="1" cap="small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地球的吸引</a:t>
            </a:r>
            <a:r>
              <a:rPr lang="zh-CN" altLang="en-US" sz="2400" b="1" cap="small">
                <a:latin typeface="Times New Roman"/>
                <a:ea typeface="微软雅黑" panose="020b0503020204020204" charset="-122"/>
              </a:rPr>
              <a:t>而受到的力叫做</a:t>
            </a:r>
            <a:r>
              <a:rPr lang="zh-CN" altLang="en-US" sz="2400" b="1" cap="small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重力</a:t>
            </a:r>
            <a:r>
              <a:rPr lang="zh-CN" altLang="en-US" sz="2400" cap="small">
                <a:latin typeface="Times New Roman"/>
                <a:ea typeface="微软雅黑" panose="020b0503020204020204" charset="-122"/>
              </a:rPr>
              <a:t>。</a:t>
            </a:r>
            <a:endParaRPr lang="zh-CN" altLang="en-US" sz="2400" cap="small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3" name="组合 2" title="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5520573" y="978176"/>
            <a:ext cx="3558736" cy="3558736"/>
            <a:chOff x="7540" y="963"/>
            <a:chExt cx="6295" cy="6295"/>
          </a:xfrm>
        </p:grpSpPr>
        <p:pic>
          <p:nvPicPr>
            <p:cNvPr id="101" name="图片 10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  <a:lum bright="-12000" contrast="42000"/>
            </a:blip>
            <a:stretch>
              <a:fillRect/>
            </a:stretch>
          </p:blipFill>
          <p:spPr>
            <a:xfrm>
              <a:off x="7540" y="963"/>
              <a:ext cx="6295" cy="62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  <a:lum contrast="12000"/>
            </a:blip>
            <a:stretch>
              <a:fillRect/>
            </a:stretch>
          </p:blipFill>
          <p:spPr>
            <a:xfrm>
              <a:off x="9111" y="2534"/>
              <a:ext cx="3441" cy="34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" name="矩形 22" title=""/>
          <p:cNvSpPr/>
          <p:nvPr>
            <p:custDataLst>
              <p:tags r:id="rId10"/>
            </p:custDataLst>
          </p:nvPr>
        </p:nvSpPr>
        <p:spPr>
          <a:xfrm>
            <a:off x="661518" y="3004476"/>
            <a:ext cx="445008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70000"/>
              <a:buFontTx/>
              <a:buNone/>
              <a:defRPr/>
            </a:pPr>
            <a:r>
              <a:rPr lang="zh-CN" sz="2400" cap="small">
                <a:latin typeface="Times New Roman"/>
                <a:ea typeface="微软雅黑" panose="020b0503020204020204" charset="-122"/>
              </a:rPr>
              <a:t>施力物体：地球</a:t>
            </a:r>
            <a:endParaRPr lang="zh-CN" sz="2400" cap="small">
              <a:latin typeface="Times New Roman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70000"/>
              <a:buFontTx/>
              <a:buNone/>
              <a:defRPr/>
            </a:pPr>
            <a:r>
              <a:rPr lang="zh-CN" sz="2400" cap="small">
                <a:latin typeface="Times New Roman"/>
                <a:ea typeface="微软雅黑" panose="020b0503020204020204" charset="-122"/>
              </a:rPr>
              <a:t>受力物体：地球附近的所有物体</a:t>
            </a:r>
            <a:endParaRPr lang="zh-CN" sz="2100" i="1" cap="small">
              <a:solidFill>
                <a:srgbClr val="FF0000"/>
              </a:solidFill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2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4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一、什么是重力</a:t>
              </a:r>
              <a:endParaRPr lang="zh-CN" altLang="en-US" b="1">
                <a:solidFill>
                  <a:srgbClr val="008080"/>
                </a:solidFill>
                <a:latin typeface="Times New Roman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" y="-19592"/>
            <a:ext cx="9142871" cy="53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5" title=""/>
          <p:cNvSpPr/>
          <p:nvPr>
            <p:custDataLst>
              <p:tags r:id="rId5"/>
            </p:custDataLst>
          </p:nvPr>
        </p:nvSpPr>
        <p:spPr>
          <a:xfrm>
            <a:off x="854534" y="3112148"/>
            <a:ext cx="7434932" cy="144952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2800" cap="small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想象一下，如果没有重力，</a:t>
            </a:r>
            <a:endParaRPr lang="zh-CN" altLang="en-US" sz="2800" cap="small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2800" cap="small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我们的生活会是什么样子？</a:t>
            </a:r>
            <a:endParaRPr lang="zh-CN" altLang="en-US" sz="2800" cap="small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4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" name="矩形 1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一、什么是重力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3021114" y="1603204"/>
            <a:ext cx="2782861" cy="1655796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509375" y="1603204"/>
            <a:ext cx="2269835" cy="1655796"/>
          </a:xfrm>
          <a:prstGeom prst="rect">
            <a:avLst/>
          </a:prstGeom>
          <a:noFill/>
          <a:ln w="19050">
            <a:noFill/>
          </a:ln>
          <a:effectLst/>
        </p:spPr>
      </p:pic>
      <p:cxnSp>
        <p:nvCxnSpPr>
          <p:cNvPr id="30" name="直接箭头连接符 29" title=""/>
          <p:cNvCxnSpPr/>
          <p:nvPr>
            <p:custDataLst>
              <p:tags r:id="rId7"/>
            </p:custDataLst>
          </p:nvPr>
        </p:nvCxnSpPr>
        <p:spPr>
          <a:xfrm>
            <a:off x="5061565" y="2644318"/>
            <a:ext cx="3810" cy="100127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 title=""/>
          <p:cNvCxnSpPr/>
          <p:nvPr>
            <p:custDataLst>
              <p:tags r:id="rId8"/>
            </p:custDataLst>
          </p:nvPr>
        </p:nvCxnSpPr>
        <p:spPr>
          <a:xfrm>
            <a:off x="1465171" y="2572730"/>
            <a:ext cx="489049" cy="113381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1142153" y="942886"/>
            <a:ext cx="699747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根据你的生活经验，你觉得重力的方向是怎样的呢？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6" name="组合 15" title=""/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6045881" y="1603204"/>
            <a:ext cx="2648893" cy="1655796"/>
            <a:chOff x="3772" y="2209"/>
            <a:chExt cx="7808" cy="4880"/>
          </a:xfrm>
        </p:grpSpPr>
        <p:pic>
          <p:nvPicPr>
            <p:cNvPr id="101" name="图片 10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 bwMode="auto">
            <a:xfrm>
              <a:off x="3772" y="2209"/>
              <a:ext cx="7809" cy="4881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7" name="平行四边形 6"/>
            <p:cNvSpPr/>
            <p:nvPr>
              <p:custDataLst>
                <p:tags r:id="rId13"/>
              </p:custDataLst>
            </p:nvPr>
          </p:nvSpPr>
          <p:spPr>
            <a:xfrm>
              <a:off x="7200" y="3294"/>
              <a:ext cx="1579" cy="1069"/>
            </a:xfrm>
            <a:prstGeom prst="parallelogram">
              <a:avLst>
                <a:gd name="adj" fmla="val 60149"/>
              </a:avLst>
            </a:prstGeom>
            <a:solidFill>
              <a:srgbClr val="DBD1C7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7" name="直接箭头连接符 16" title=""/>
          <p:cNvCxnSpPr/>
          <p:nvPr>
            <p:custDataLst>
              <p:tags r:id="rId14"/>
            </p:custDataLst>
          </p:nvPr>
        </p:nvCxnSpPr>
        <p:spPr>
          <a:xfrm>
            <a:off x="6810576" y="2334000"/>
            <a:ext cx="1136510" cy="46920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 title=""/>
          <p:cNvSpPr txBox="1"/>
          <p:nvPr>
            <p:custDataLst>
              <p:tags r:id="rId15"/>
            </p:custDataLst>
          </p:nvPr>
        </p:nvSpPr>
        <p:spPr>
          <a:xfrm>
            <a:off x="934534" y="4193049"/>
            <a:ext cx="7413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上面的物体都在向下，说重力的方向“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向下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”准确吗？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16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5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二、重力的方向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43107" y="866695"/>
            <a:ext cx="1798253" cy="2519689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46601" y="1975903"/>
            <a:ext cx="532699" cy="895239"/>
          </a:xfrm>
          <a:prstGeom prst="rect">
            <a:avLst/>
          </a:prstGeom>
        </p:spPr>
      </p:pic>
      <p:grpSp>
        <p:nvGrpSpPr>
          <p:cNvPr id="9" name="组合 8" title=""/>
          <p:cNvGrpSpPr/>
          <p:nvPr>
            <p:custDataLst>
              <p:tags r:id="rId7"/>
            </p:custDataLst>
          </p:nvPr>
        </p:nvGrpSpPr>
        <p:grpSpPr>
          <a:xfrm>
            <a:off x="3241839" y="1697172"/>
            <a:ext cx="210794" cy="1440637"/>
            <a:chOff x="4706" y="2896"/>
            <a:chExt cx="332" cy="2269"/>
          </a:xfrm>
        </p:grpSpPr>
        <p:cxnSp>
          <p:nvCxnSpPr>
            <p:cNvPr id="10" name="直接连接符 9"/>
            <p:cNvCxnSpPr/>
            <p:nvPr>
              <p:custDataLst>
                <p:tags r:id="rId8"/>
              </p:custDataLst>
            </p:nvPr>
          </p:nvCxnSpPr>
          <p:spPr>
            <a:xfrm flipH="1">
              <a:off x="4871" y="2896"/>
              <a:ext cx="0" cy="19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图片 10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24000" contrast="-54000"/>
            </a:blip>
            <a:srcRect l="24309" t="17309" r="15494" b="21086"/>
            <a:stretch>
              <a:fillRect/>
            </a:stretch>
          </p:blipFill>
          <p:spPr>
            <a:xfrm>
              <a:off x="4706" y="4825"/>
              <a:ext cx="332" cy="34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3" name="组合 12" title=""/>
          <p:cNvGrpSpPr/>
          <p:nvPr>
            <p:custDataLst>
              <p:tags r:id="rId11"/>
            </p:custDataLst>
          </p:nvPr>
        </p:nvGrpSpPr>
        <p:grpSpPr>
          <a:xfrm>
            <a:off x="6156129" y="1841935"/>
            <a:ext cx="210794" cy="1354288"/>
            <a:chOff x="4706" y="3032"/>
            <a:chExt cx="332" cy="2133"/>
          </a:xfrm>
        </p:grpSpPr>
        <p:cxnSp>
          <p:nvCxnSpPr>
            <p:cNvPr id="14" name="直接连接符 13"/>
            <p:cNvCxnSpPr/>
            <p:nvPr>
              <p:custDataLst>
                <p:tags r:id="rId12"/>
              </p:custDataLst>
            </p:nvPr>
          </p:nvCxnSpPr>
          <p:spPr>
            <a:xfrm>
              <a:off x="4868" y="3032"/>
              <a:ext cx="3" cy="18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图片 1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24000" contrast="-54000"/>
            </a:blip>
            <a:srcRect l="24309" t="17309" r="15494" b="21086"/>
            <a:stretch>
              <a:fillRect/>
            </a:stretch>
          </p:blipFill>
          <p:spPr>
            <a:xfrm>
              <a:off x="4706" y="4825"/>
              <a:ext cx="332" cy="34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0" name="组合 19" title=""/>
          <p:cNvGrpSpPr/>
          <p:nvPr>
            <p:custDataLst>
              <p:tags r:id="rId14"/>
            </p:custDataLst>
          </p:nvPr>
        </p:nvGrpSpPr>
        <p:grpSpPr>
          <a:xfrm>
            <a:off x="1115487" y="2882571"/>
            <a:ext cx="7297154" cy="492064"/>
            <a:chOff x="1756" y="5351"/>
            <a:chExt cx="11493" cy="775"/>
          </a:xfrm>
        </p:grpSpPr>
        <p:cxnSp>
          <p:nvCxnSpPr>
            <p:cNvPr id="16" name="直接连接符 15"/>
            <p:cNvCxnSpPr/>
            <p:nvPr>
              <p:custDataLst>
                <p:tags r:id="rId15"/>
              </p:custDataLst>
            </p:nvPr>
          </p:nvCxnSpPr>
          <p:spPr>
            <a:xfrm>
              <a:off x="1756" y="5351"/>
              <a:ext cx="10756" cy="0"/>
            </a:xfrm>
            <a:prstGeom prst="line">
              <a:avLst/>
            </a:prstGeom>
            <a:ln w="28575" cmpd="thickThin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16"/>
              </p:custDataLst>
            </p:nvPr>
          </p:nvSpPr>
          <p:spPr>
            <a:xfrm>
              <a:off x="11132" y="5401"/>
              <a:ext cx="211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水平面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9" name="图片 18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60891" y="1970189"/>
            <a:ext cx="532699" cy="895239"/>
          </a:xfrm>
          <a:prstGeom prst="rect">
            <a:avLst/>
          </a:prstGeom>
        </p:spPr>
      </p:pic>
      <p:sp>
        <p:nvSpPr>
          <p:cNvPr id="23" name="文本框 22" title=""/>
          <p:cNvSpPr txBox="1"/>
          <p:nvPr>
            <p:custDataLst>
              <p:tags r:id="rId18"/>
            </p:custDataLst>
          </p:nvPr>
        </p:nvSpPr>
        <p:spPr>
          <a:xfrm>
            <a:off x="628502" y="3428604"/>
            <a:ext cx="8067949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defTabSz="914400" eaLnBrk="1" latinLnBrk="0" hangingPunct="1">
              <a:lnSpc>
                <a:spcPct val="130000"/>
              </a:lnSpc>
              <a:spcBef>
                <a:spcPct val="0"/>
              </a:spcBef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静止的物体都受到重力作用使悬挂线处于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竖直方向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即和水平面垂直。可以通过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线伸直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的方向来判断重力的方向。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 title=""/>
          <p:cNvGrpSpPr/>
          <p:nvPr>
            <p:custDataLst>
              <p:tags r:id="rId19"/>
            </p:custDataLst>
          </p:nvPr>
        </p:nvGrpSpPr>
        <p:grpSpPr>
          <a:xfrm>
            <a:off x="4558032" y="501615"/>
            <a:ext cx="2187940" cy="2942227"/>
            <a:chOff x="7178" y="1149"/>
            <a:chExt cx="3446" cy="4634"/>
          </a:xfrm>
        </p:grpSpPr>
        <p:sp>
          <p:nvSpPr>
            <p:cNvPr id="12" name="直角三角形 11"/>
            <p:cNvSpPr/>
            <p:nvPr>
              <p:custDataLst>
                <p:tags r:id="rId20"/>
              </p:custDataLst>
            </p:nvPr>
          </p:nvSpPr>
          <p:spPr>
            <a:xfrm>
              <a:off x="7371" y="4981"/>
              <a:ext cx="2241" cy="802"/>
            </a:xfrm>
            <a:prstGeom prst="rtTriangle">
              <a:avLst/>
            </a:prstGeom>
            <a:blipFill rotWithShape="1">
              <a:blip r:embed="rId2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2">
              <a:clrChange>
                <a:clrFrom>
                  <a:srgbClr val="F2F2F2">
                    <a:alpha val="100000"/>
                  </a:srgbClr>
                </a:clrFrom>
                <a:clrTo>
                  <a:srgbClr val="F2F2F2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78" y="1149"/>
              <a:ext cx="3447" cy="4625"/>
            </a:xfrm>
            <a:prstGeom prst="rect">
              <a:avLst/>
            </a:prstGeom>
          </p:spPr>
        </p:pic>
      </p:grpSp>
      <p:sp>
        <p:nvSpPr>
          <p:cNvPr id="6" name="Text Box 4" title=""/>
          <p:cNvSpPr/>
          <p:nvPr>
            <p:custDataLst>
              <p:tags r:id="rId24"/>
            </p:custDataLst>
          </p:nvPr>
        </p:nvSpPr>
        <p:spPr bwMode="auto">
          <a:xfrm>
            <a:off x="1507551" y="4487653"/>
            <a:ext cx="6309851" cy="46095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algn="ctr">
            <a:noFill/>
            <a:miter lim="800000"/>
          </a:ln>
          <a:effectLst/>
        </p:spPr>
        <p:txBody>
          <a:bodyPr wrap="none" lIns="91428" tIns="45714" rIns="91428" bIns="45714" rtlCol="0" anchor="t" anchorCtr="0">
            <a:noAutofit/>
          </a:bodyPr>
          <a:lstStyle/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重力的方向总是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竖直向下的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，即垂直于水平面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25"/>
            </p:custDataLst>
          </p:nvPr>
        </p:nvSpPr>
        <p:spPr>
          <a:xfrm>
            <a:off x="669137" y="506643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演示实验：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9" title=""/>
          <p:cNvGrpSpPr/>
          <p:nvPr>
            <p:custDataLst>
              <p:tags r:id="rId26"/>
            </p:custDataLst>
          </p:nvPr>
        </p:nvGrpSpPr>
        <p:grpSpPr>
          <a:xfrm>
            <a:off x="564" y="56085"/>
            <a:ext cx="4726990" cy="521970"/>
            <a:chOff x="0" y="623478"/>
            <a:chExt cx="5556346" cy="610826"/>
          </a:xfrm>
        </p:grpSpPr>
        <p:grpSp>
          <p:nvGrpSpPr>
            <p:cNvPr id="11" name="组合 10"/>
            <p:cNvGrpSpPr/>
            <p:nvPr>
              <p:custDataLst>
                <p:tags r:id="rId2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7" name="矩形 16"/>
              <p:cNvSpPr/>
              <p:nvPr>
                <p:custDataLst>
                  <p:tags r:id="rId2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1" name="矩形 20"/>
              <p:cNvSpPr/>
              <p:nvPr>
                <p:custDataLst>
                  <p:tags r:id="rId2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2" name="文本框 11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08243" y="623478"/>
              <a:ext cx="5048103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二、重力的方向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 animBg="1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87"/>
</p:tagLst>
</file>

<file path=ppt/tags/tag101.xml><?xml version="1.0" encoding="utf-8"?>
<p:tagLst xmlns:p="http://schemas.openxmlformats.org/presentationml/2006/main">
  <p:tag name="AS_UNIQUEID" val="588"/>
</p:tagLst>
</file>

<file path=ppt/tags/tag102.xml><?xml version="1.0" encoding="utf-8"?>
<p:tagLst xmlns:p="http://schemas.openxmlformats.org/presentationml/2006/main">
  <p:tag name="AS_UNIQUEID" val="589"/>
</p:tagLst>
</file>

<file path=ppt/tags/tag103.xml><?xml version="1.0" encoding="utf-8"?>
<p:tagLst xmlns:p="http://schemas.openxmlformats.org/presentationml/2006/main">
  <p:tag name="AS_UNIQUEID" val="590"/>
  <p:tag name="KSO_WM_BEAUTIFY_FLAG" val=""/>
</p:tagLst>
</file>

<file path=ppt/tags/tag104.xml><?xml version="1.0" encoding="utf-8"?>
<p:tagLst xmlns:p="http://schemas.openxmlformats.org/presentationml/2006/main">
  <p:tag name="AS_UNIQUEID" val="591"/>
</p:tagLst>
</file>

<file path=ppt/tags/tag105.xml><?xml version="1.0" encoding="utf-8"?>
<p:tagLst xmlns:p="http://schemas.openxmlformats.org/presentationml/2006/main">
  <p:tag name="AS_UNIQUEID" val="592"/>
  <p:tag name="KSO_WM_BEAUTIFY_FLAG" val=""/>
</p:tagLst>
</file>

<file path=ppt/tags/tag106.xml><?xml version="1.0" encoding="utf-8"?>
<p:tagLst xmlns:p="http://schemas.openxmlformats.org/presentationml/2006/main">
  <p:tag name="AS_UNIQUEID" val="593"/>
  <p:tag name="KSO_WM_BEAUTIFY_FLAG" val=""/>
</p:tagLst>
</file>

<file path=ppt/tags/tag107.xml><?xml version="1.0" encoding="utf-8"?>
<p:tagLst xmlns:p="http://schemas.openxmlformats.org/presentationml/2006/main">
  <p:tag name="AS_UNIQUEID" val="594"/>
</p:tagLst>
</file>

<file path=ppt/tags/tag108.xml><?xml version="1.0" encoding="utf-8"?>
<p:tagLst xmlns:p="http://schemas.openxmlformats.org/presentationml/2006/main">
  <p:tag name="AS_UNIQUEID" val="595"/>
</p:tagLst>
</file>

<file path=ppt/tags/tag109.xml><?xml version="1.0" encoding="utf-8"?>
<p:tagLst xmlns:p="http://schemas.openxmlformats.org/presentationml/2006/main">
  <p:tag name="AS_UNIQUEID" val="596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597"/>
  <p:tag name="KSO_WM_BEAUTIFY_FLAG" val=""/>
</p:tagLst>
</file>

<file path=ppt/tags/tag111.xml><?xml version="1.0" encoding="utf-8"?>
<p:tagLst xmlns:p="http://schemas.openxmlformats.org/presentationml/2006/main">
  <p:tag name="AS_UNIQUEID" val="598"/>
  <p:tag name="KSO_WM_BEAUTIFY_FLAG" val=""/>
</p:tagLst>
</file>

<file path=ppt/tags/tag112.xml><?xml version="1.0" encoding="utf-8"?>
<p:tagLst xmlns:p="http://schemas.openxmlformats.org/presentationml/2006/main">
  <p:tag name="AS_UNIQUEID" val="599"/>
  <p:tag name="KSO_WM_BEAUTIFY_FLAG" val=""/>
</p:tagLst>
</file>

<file path=ppt/tags/tag113.xml><?xml version="1.0" encoding="utf-8"?>
<p:tagLst xmlns:p="http://schemas.openxmlformats.org/presentationml/2006/main">
  <p:tag name="AS_UNIQUEID" val="600"/>
</p:tagLst>
</file>

<file path=ppt/tags/tag114.xml><?xml version="1.0" encoding="utf-8"?>
<p:tagLst xmlns:p="http://schemas.openxmlformats.org/presentationml/2006/main">
  <p:tag name="AS_UNIQUEID" val="601"/>
  <p:tag name="KSO_WM_BEAUTIFY_FLAG" val=""/>
</p:tagLst>
</file>

<file path=ppt/tags/tag115.xml><?xml version="1.0" encoding="utf-8"?>
<p:tagLst xmlns:p="http://schemas.openxmlformats.org/presentationml/2006/main">
  <p:tag name="AS_UNIQUEID" val="602"/>
</p:tagLst>
</file>

<file path=ppt/tags/tag116.xml><?xml version="1.0" encoding="utf-8"?>
<p:tagLst xmlns:p="http://schemas.openxmlformats.org/presentationml/2006/main">
  <p:tag name="AS_UNIQUEID" val="603"/>
</p:tagLst>
</file>

<file path=ppt/tags/tag117.xml><?xml version="1.0" encoding="utf-8"?>
<p:tagLst xmlns:p="http://schemas.openxmlformats.org/presentationml/2006/main">
  <p:tag name="AS_UNIQUEID" val="604"/>
</p:tagLst>
</file>

<file path=ppt/tags/tag118.xml><?xml version="1.0" encoding="utf-8"?>
<p:tagLst xmlns:p="http://schemas.openxmlformats.org/presentationml/2006/main">
  <p:tag name="AS_UNIQUEID" val="605"/>
  <p:tag name="KSO_WM_BEAUTIFY_FLAG" val=""/>
</p:tagLst>
</file>

<file path=ppt/tags/tag119.xml><?xml version="1.0" encoding="utf-8"?>
<p:tagLst xmlns:p="http://schemas.openxmlformats.org/presentationml/2006/main">
  <p:tag name="AS_UNIQUEID" val="606"/>
  <p:tag name="KSO_WM_BEAUTIFY_FLAG" val="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07"/>
  <p:tag name="KSO_WM_BEAUTIFY_FLAG" val=""/>
</p:tagLst>
</file>

<file path=ppt/tags/tag121.xml><?xml version="1.0" encoding="utf-8"?>
<p:tagLst xmlns:p="http://schemas.openxmlformats.org/presentationml/2006/main">
  <p:tag name="AS_UNIQUEID" val="608"/>
</p:tagLst>
</file>

<file path=ppt/tags/tag122.xml><?xml version="1.0" encoding="utf-8"?>
<p:tagLst xmlns:p="http://schemas.openxmlformats.org/presentationml/2006/main">
  <p:tag name="AS_UNIQUEID" val="230"/>
  <p:tag name="KSO_WM_BEAUTIFY_FLAG" val=""/>
</p:tagLst>
</file>

<file path=ppt/tags/tag123.xml><?xml version="1.0" encoding="utf-8"?>
<p:tagLst xmlns:p="http://schemas.openxmlformats.org/presentationml/2006/main">
  <p:tag name="AS_UNIQUEID" val="10"/>
  <p:tag name="KSO_WM_BEAUTIFY_FLAG" val=""/>
</p:tagLst>
</file>

<file path=ppt/tags/tag124.xml><?xml version="1.0" encoding="utf-8"?>
<p:tagLst xmlns:p="http://schemas.openxmlformats.org/presentationml/2006/main">
  <p:tag name="AS_UNIQUEID" val="237"/>
  <p:tag name="KSO_WM_BEAUTIFY_FLAG" val=""/>
</p:tagLst>
</file>

<file path=ppt/tags/tag125.xml><?xml version="1.0" encoding="utf-8"?>
<p:tagLst xmlns:p="http://schemas.openxmlformats.org/presentationml/2006/main">
  <p:tag name="AS_UNIQUEID" val="239"/>
  <p:tag name="KSO_WM_BEAUTIFY_FLAG" val=""/>
</p:tagLst>
</file>

<file path=ppt/tags/tag126.xml><?xml version="1.0" encoding="utf-8"?>
<p:tagLst xmlns:p="http://schemas.openxmlformats.org/presentationml/2006/main">
  <p:tag name="AS_UNIQUEID" val="609"/>
</p:tagLst>
</file>

<file path=ppt/tags/tag127.xml><?xml version="1.0" encoding="utf-8"?>
<p:tagLst xmlns:p="http://schemas.openxmlformats.org/presentationml/2006/main">
  <p:tag name="AS_UNIQUEID" val="610"/>
</p:tagLst>
</file>

<file path=ppt/tags/tag128.xml><?xml version="1.0" encoding="utf-8"?>
<p:tagLst xmlns:p="http://schemas.openxmlformats.org/presentationml/2006/main">
  <p:tag name="AS_UNIQUEID" val="611"/>
</p:tagLst>
</file>

<file path=ppt/tags/tag129.xml><?xml version="1.0" encoding="utf-8"?>
<p:tagLst xmlns:p="http://schemas.openxmlformats.org/presentationml/2006/main">
  <p:tag name="AS_UNIQUEID" val="612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239"/>
  <p:tag name="KSO_WM_BEAUTIFY_FLAG" val=""/>
</p:tagLst>
</file>

<file path=ppt/tags/tag131.xml><?xml version="1.0" encoding="utf-8"?>
<p:tagLst xmlns:p="http://schemas.openxmlformats.org/presentationml/2006/main">
  <p:tag name="AS_UNIQUEID" val="613"/>
</p:tagLst>
</file>

<file path=ppt/tags/tag132.xml><?xml version="1.0" encoding="utf-8"?>
<p:tagLst xmlns:p="http://schemas.openxmlformats.org/presentationml/2006/main">
  <p:tag name="AS_UNIQUEID" val="614"/>
</p:tagLst>
</file>

<file path=ppt/tags/tag133.xml><?xml version="1.0" encoding="utf-8"?>
<p:tagLst xmlns:p="http://schemas.openxmlformats.org/presentationml/2006/main">
  <p:tag name="AS_UNIQUEID" val="615"/>
</p:tagLst>
</file>

<file path=ppt/tags/tag134.xml><?xml version="1.0" encoding="utf-8"?>
<p:tagLst xmlns:p="http://schemas.openxmlformats.org/presentationml/2006/main">
  <p:tag name="AS_UNIQUEID" val="616"/>
  <p:tag name="KSO_WM_BEAUTIFY_FLAG" val=""/>
</p:tagLst>
</file>

<file path=ppt/tags/tag135.xml><?xml version="1.0" encoding="utf-8"?>
<p:tagLst xmlns:p="http://schemas.openxmlformats.org/presentationml/2006/main">
  <p:tag name="AS_UNIQUEID" val="617"/>
  <p:tag name="KSO_WM_BEAUTIFY_FLAG" val=""/>
</p:tagLst>
</file>

<file path=ppt/tags/tag136.xml><?xml version="1.0" encoding="utf-8"?>
<p:tagLst xmlns:p="http://schemas.openxmlformats.org/presentationml/2006/main">
  <p:tag name="AS_UNIQUEID" val="618"/>
  <p:tag name="KSO_WM_BEAUTIFY_FLAG" val=""/>
</p:tagLst>
</file>

<file path=ppt/tags/tag137.xml><?xml version="1.0" encoding="utf-8"?>
<p:tagLst xmlns:p="http://schemas.openxmlformats.org/presentationml/2006/main">
  <p:tag name="AS_UNIQUEID" val="619"/>
</p:tagLst>
</file>

<file path=ppt/tags/tag138.xml><?xml version="1.0" encoding="utf-8"?>
<p:tagLst xmlns:p="http://schemas.openxmlformats.org/presentationml/2006/main">
  <p:tag name="AS_UNIQUEID" val="620"/>
  <p:tag name="KSO_WM_BEAUTIFY_FLAG" val=""/>
</p:tagLst>
</file>

<file path=ppt/tags/tag139.xml><?xml version="1.0" encoding="utf-8"?>
<p:tagLst xmlns:p="http://schemas.openxmlformats.org/presentationml/2006/main">
  <p:tag name="AS_UNIQUEID" val="621"/>
  <p:tag name="KSO_WM_BEAUTIFY_FLAG" val="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22"/>
</p:tagLst>
</file>

<file path=ppt/tags/tag141.xml><?xml version="1.0" encoding="utf-8"?>
<p:tagLst xmlns:p="http://schemas.openxmlformats.org/presentationml/2006/main">
  <p:tag name="AS_UNIQUEID" val="623"/>
  <p:tag name="KSO_WM_BEAUTIFY_FLAG" val=""/>
</p:tagLst>
</file>

<file path=ppt/tags/tag142.xml><?xml version="1.0" encoding="utf-8"?>
<p:tagLst xmlns:p="http://schemas.openxmlformats.org/presentationml/2006/main">
  <p:tag name="AS_UNIQUEID" val="624"/>
  <p:tag name="KSO_WM_BEAUTIFY_FLAG" val=""/>
</p:tagLst>
</file>

<file path=ppt/tags/tag143.xml><?xml version="1.0" encoding="utf-8"?>
<p:tagLst xmlns:p="http://schemas.openxmlformats.org/presentationml/2006/main">
  <p:tag name="AS_UNIQUEID" val="625"/>
</p:tagLst>
</file>

<file path=ppt/tags/tag144.xml><?xml version="1.0" encoding="utf-8"?>
<p:tagLst xmlns:p="http://schemas.openxmlformats.org/presentationml/2006/main">
  <p:tag name="AS_UNIQUEID" val="626"/>
  <p:tag name="KSO_WM_BEAUTIFY_FLAG" val=""/>
</p:tagLst>
</file>

<file path=ppt/tags/tag145.xml><?xml version="1.0" encoding="utf-8"?>
<p:tagLst xmlns:p="http://schemas.openxmlformats.org/presentationml/2006/main">
  <p:tag name="AS_UNIQUEID" val="627"/>
  <p:tag name="KSO_WM_BEAUTIFY_FLAG" val=""/>
</p:tagLst>
</file>

<file path=ppt/tags/tag146.xml><?xml version="1.0" encoding="utf-8"?>
<p:tagLst xmlns:p="http://schemas.openxmlformats.org/presentationml/2006/main">
  <p:tag name="AS_UNIQUEID" val="628"/>
</p:tagLst>
</file>

<file path=ppt/tags/tag147.xml><?xml version="1.0" encoding="utf-8"?>
<p:tagLst xmlns:p="http://schemas.openxmlformats.org/presentationml/2006/main">
  <p:tag name="AS_UNIQUEID" val="629"/>
  <p:tag name="KSO_WM_BEAUTIFY_FLAG" val=""/>
</p:tagLst>
</file>

<file path=ppt/tags/tag148.xml><?xml version="1.0" encoding="utf-8"?>
<p:tagLst xmlns:p="http://schemas.openxmlformats.org/presentationml/2006/main">
  <p:tag name="AS_UNIQUEID" val="630"/>
  <p:tag name="KSO_WM_BEAUTIFY_FLAG" val=""/>
</p:tagLst>
</file>

<file path=ppt/tags/tag149.xml><?xml version="1.0" encoding="utf-8"?>
<p:tagLst xmlns:p="http://schemas.openxmlformats.org/presentationml/2006/main">
  <p:tag name="AS_UNIQUEID" val="631"/>
  <p:tag name="KSO_WM_BEAUTIFY_FLAG" val="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32"/>
  <p:tag name="KSO_WM_BEAUTIFY_FLAG" val=""/>
</p:tagLst>
</file>

<file path=ppt/tags/tag151.xml><?xml version="1.0" encoding="utf-8"?>
<p:tagLst xmlns:p="http://schemas.openxmlformats.org/presentationml/2006/main">
  <p:tag name="AS_UNIQUEID" val="633"/>
</p:tagLst>
</file>

<file path=ppt/tags/tag152.xml><?xml version="1.0" encoding="utf-8"?>
<p:tagLst xmlns:p="http://schemas.openxmlformats.org/presentationml/2006/main">
  <p:tag name="AS_UNIQUEID" val="634"/>
  <p:tag name="KSO_WM_BEAUTIFY_FLAG" val=""/>
</p:tagLst>
</file>

<file path=ppt/tags/tag153.xml><?xml version="1.0" encoding="utf-8"?>
<p:tagLst xmlns:p="http://schemas.openxmlformats.org/presentationml/2006/main">
  <p:tag name="AS_UNIQUEID" val="635"/>
  <p:tag name="KSO_WM_BEAUTIFY_FLAG" val=""/>
</p:tagLst>
</file>

<file path=ppt/tags/tag154.xml><?xml version="1.0" encoding="utf-8"?>
<p:tagLst xmlns:p="http://schemas.openxmlformats.org/presentationml/2006/main">
  <p:tag name="AS_UNIQUEID" val="161"/>
  <p:tag name="KSO_WM_BEAUTIFY_FLAG" val=""/>
</p:tagLst>
</file>

<file path=ppt/tags/tag155.xml><?xml version="1.0" encoding="utf-8"?>
<p:tagLst xmlns:p="http://schemas.openxmlformats.org/presentationml/2006/main">
  <p:tag name="AS_UNIQUEID" val="636"/>
  <p:tag name="KSO_WM_BEAUTIFY_FLAG" val=""/>
</p:tagLst>
</file>

<file path=ppt/tags/tag156.xml><?xml version="1.0" encoding="utf-8"?>
<p:tagLst xmlns:p="http://schemas.openxmlformats.org/presentationml/2006/main">
  <p:tag name="AS_UNIQUEID" val="637"/>
</p:tagLst>
</file>

<file path=ppt/tags/tag157.xml><?xml version="1.0" encoding="utf-8"?>
<p:tagLst xmlns:p="http://schemas.openxmlformats.org/presentationml/2006/main">
  <p:tag name="AS_UNIQUEID" val="638"/>
</p:tagLst>
</file>

<file path=ppt/tags/tag158.xml><?xml version="1.0" encoding="utf-8"?>
<p:tagLst xmlns:p="http://schemas.openxmlformats.org/presentationml/2006/main">
  <p:tag name="AS_UNIQUEID" val="639"/>
  <p:tag name="KSO_WM_BEAUTIFY_FLAG" val=""/>
</p:tagLst>
</file>

<file path=ppt/tags/tag159.xml><?xml version="1.0" encoding="utf-8"?>
<p:tagLst xmlns:p="http://schemas.openxmlformats.org/presentationml/2006/main">
  <p:tag name="AS_UNIQUEID" val="640"/>
  <p:tag name="KSO_WM_BEAUTIFY_FLAG" val="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41"/>
  <p:tag name="KSO_WM_BEAUTIFY_FLAG" val=""/>
</p:tagLst>
</file>

<file path=ppt/tags/tag161.xml><?xml version="1.0" encoding="utf-8"?>
<p:tagLst xmlns:p="http://schemas.openxmlformats.org/presentationml/2006/main">
  <p:tag name="AS_UNIQUEID" val="642"/>
</p:tagLst>
</file>

<file path=ppt/tags/tag162.xml><?xml version="1.0" encoding="utf-8"?>
<p:tagLst xmlns:p="http://schemas.openxmlformats.org/presentationml/2006/main">
  <p:tag name="AS_UNIQUEID" val="643"/>
</p:tagLst>
</file>

<file path=ppt/tags/tag163.xml><?xml version="1.0" encoding="utf-8"?>
<p:tagLst xmlns:p="http://schemas.openxmlformats.org/presentationml/2006/main">
  <p:tag name="AS_UNIQUEID" val="644"/>
</p:tagLst>
</file>

<file path=ppt/tags/tag164.xml><?xml version="1.0" encoding="utf-8"?>
<p:tagLst xmlns:p="http://schemas.openxmlformats.org/presentationml/2006/main">
  <p:tag name="AS_UNIQUEID" val="645"/>
</p:tagLst>
</file>

<file path=ppt/tags/tag165.xml><?xml version="1.0" encoding="utf-8"?>
<p:tagLst xmlns:p="http://schemas.openxmlformats.org/presentationml/2006/main">
  <p:tag name="AS_UNIQUEID" val="646"/>
</p:tagLst>
</file>

<file path=ppt/tags/tag166.xml><?xml version="1.0" encoding="utf-8"?>
<p:tagLst xmlns:p="http://schemas.openxmlformats.org/presentationml/2006/main">
  <p:tag name="AS_UNIQUEID" val="647"/>
</p:tagLst>
</file>

<file path=ppt/tags/tag167.xml><?xml version="1.0" encoding="utf-8"?>
<p:tagLst xmlns:p="http://schemas.openxmlformats.org/presentationml/2006/main">
  <p:tag name="AS_UNIQUEID" val="287"/>
  <p:tag name="KSO_WM_BEAUTIFY_FLAG" val=""/>
</p:tagLst>
</file>

<file path=ppt/tags/tag168.xml><?xml version="1.0" encoding="utf-8"?>
<p:tagLst xmlns:p="http://schemas.openxmlformats.org/presentationml/2006/main">
  <p:tag name="AS_UNIQUEID" val="648"/>
  <p:tag name="KSO_WM_BEAUTIFY_FLAG" val=""/>
</p:tagLst>
</file>

<file path=ppt/tags/tag169.xml><?xml version="1.0" encoding="utf-8"?>
<p:tagLst xmlns:p="http://schemas.openxmlformats.org/presentationml/2006/main">
  <p:tag name="AS_UNIQUEID" val="649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50"/>
</p:tagLst>
</file>

<file path=ppt/tags/tag171.xml><?xml version="1.0" encoding="utf-8"?>
<p:tagLst xmlns:p="http://schemas.openxmlformats.org/presentationml/2006/main">
  <p:tag name="AS_UNIQUEID" val="651"/>
  <p:tag name="KSO_WM_BEAUTIFY_FLAG" val=""/>
</p:tagLst>
</file>

<file path=ppt/tags/tag172.xml><?xml version="1.0" encoding="utf-8"?>
<p:tagLst xmlns:p="http://schemas.openxmlformats.org/presentationml/2006/main">
  <p:tag name="AS_UNIQUEID" val="652"/>
  <p:tag name="KSO_WM_BEAUTIFY_FLAG" val=""/>
</p:tagLst>
</file>

<file path=ppt/tags/tag173.xml><?xml version="1.0" encoding="utf-8"?>
<p:tagLst xmlns:p="http://schemas.openxmlformats.org/presentationml/2006/main">
  <p:tag name="AS_UNIQUEID" val="653"/>
  <p:tag name="KSO_WM_BEAUTIFY_FLAG" val=""/>
</p:tagLst>
</file>

<file path=ppt/tags/tag174.xml><?xml version="1.0" encoding="utf-8"?>
<p:tagLst xmlns:p="http://schemas.openxmlformats.org/presentationml/2006/main">
  <p:tag name="AS_UNIQUEID" val="654"/>
</p:tagLst>
</file>

<file path=ppt/tags/tag175.xml><?xml version="1.0" encoding="utf-8"?>
<p:tagLst xmlns:p="http://schemas.openxmlformats.org/presentationml/2006/main">
  <p:tag name="AS_UNIQUEID" val="655"/>
</p:tagLst>
</file>

<file path=ppt/tags/tag176.xml><?xml version="1.0" encoding="utf-8"?>
<p:tagLst xmlns:p="http://schemas.openxmlformats.org/presentationml/2006/main">
  <p:tag name="AS_UNIQUEID" val="656"/>
</p:tagLst>
</file>

<file path=ppt/tags/tag177.xml><?xml version="1.0" encoding="utf-8"?>
<p:tagLst xmlns:p="http://schemas.openxmlformats.org/presentationml/2006/main">
  <p:tag name="AS_UNIQUEID" val="657"/>
</p:tagLst>
</file>

<file path=ppt/tags/tag178.xml><?xml version="1.0" encoding="utf-8"?>
<p:tagLst xmlns:p="http://schemas.openxmlformats.org/presentationml/2006/main">
  <p:tag name="AS_UNIQUEID" val="658"/>
</p:tagLst>
</file>

<file path=ppt/tags/tag179.xml><?xml version="1.0" encoding="utf-8"?>
<p:tagLst xmlns:p="http://schemas.openxmlformats.org/presentationml/2006/main">
  <p:tag name="AS_UNIQUEID" val="659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60"/>
</p:tagLst>
</file>

<file path=ppt/tags/tag181.xml><?xml version="1.0" encoding="utf-8"?>
<p:tagLst xmlns:p="http://schemas.openxmlformats.org/presentationml/2006/main">
  <p:tag name="AS_UNIQUEID" val="661"/>
</p:tagLst>
</file>

<file path=ppt/tags/tag182.xml><?xml version="1.0" encoding="utf-8"?>
<p:tagLst xmlns:p="http://schemas.openxmlformats.org/presentationml/2006/main">
  <p:tag name="AS_UNIQUEID" val="662"/>
  <p:tag name="KSO_WM_BEAUTIFY_FLAG" val=""/>
</p:tagLst>
</file>

<file path=ppt/tags/tag183.xml><?xml version="1.0" encoding="utf-8"?>
<p:tagLst xmlns:p="http://schemas.openxmlformats.org/presentationml/2006/main">
  <p:tag name="AS_UNIQUEID" val="663"/>
  <p:tag name="KSO_WM_BEAUTIFY_FLAG" val=""/>
</p:tagLst>
</file>

<file path=ppt/tags/tag184.xml><?xml version="1.0" encoding="utf-8"?>
<p:tagLst xmlns:p="http://schemas.openxmlformats.org/presentationml/2006/main">
  <p:tag name="AS_UNIQUEID" val="199"/>
  <p:tag name="KSO_WM_BEAUTIFY_FLAG" val=""/>
</p:tagLst>
</file>

<file path=ppt/tags/tag185.xml><?xml version="1.0" encoding="utf-8"?>
<p:tagLst xmlns:p="http://schemas.openxmlformats.org/presentationml/2006/main">
  <p:tag name="AS_UNIQUEID" val="664"/>
  <p:tag name="KSO_WM_BEAUTIFY_FLAG" val=""/>
</p:tagLst>
</file>

<file path=ppt/tags/tag186.xml><?xml version="1.0" encoding="utf-8"?>
<p:tagLst xmlns:p="http://schemas.openxmlformats.org/presentationml/2006/main">
  <p:tag name="AS_UNIQUEID" val="665"/>
</p:tagLst>
</file>

<file path=ppt/tags/tag187.xml><?xml version="1.0" encoding="utf-8"?>
<p:tagLst xmlns:p="http://schemas.openxmlformats.org/presentationml/2006/main">
  <p:tag name="AS_UNIQUEID" val="666"/>
</p:tagLst>
</file>

<file path=ppt/tags/tag188.xml><?xml version="1.0" encoding="utf-8"?>
<p:tagLst xmlns:p="http://schemas.openxmlformats.org/presentationml/2006/main">
  <p:tag name="AS_UNIQUEID" val="667"/>
  <p:tag name="KSO_WM_BEAUTIFY_FLAG" val=""/>
</p:tagLst>
</file>

<file path=ppt/tags/tag189.xml><?xml version="1.0" encoding="utf-8"?>
<p:tagLst xmlns:p="http://schemas.openxmlformats.org/presentationml/2006/main">
  <p:tag name="AS_UNIQUEID" val="668"/>
  <p:tag name="KSO_WM_BEAUTIFY_FLAG" val="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69"/>
  <p:tag name="KSO_WM_BEAUTIFY_FLAG" val=""/>
</p:tagLst>
</file>

<file path=ppt/tags/tag191.xml><?xml version="1.0" encoding="utf-8"?>
<p:tagLst xmlns:p="http://schemas.openxmlformats.org/presentationml/2006/main">
  <p:tag name="AS_UNIQUEID" val="670"/>
</p:tagLst>
</file>

<file path=ppt/tags/tag192.xml><?xml version="1.0" encoding="utf-8"?>
<p:tagLst xmlns:p="http://schemas.openxmlformats.org/presentationml/2006/main">
  <p:tag name="AS_UNIQUEID" val="671"/>
</p:tagLst>
</file>

<file path=ppt/tags/tag193.xml><?xml version="1.0" encoding="utf-8"?>
<p:tagLst xmlns:p="http://schemas.openxmlformats.org/presentationml/2006/main">
  <p:tag name="AS_UNIQUEID" val="672"/>
</p:tagLst>
</file>

<file path=ppt/tags/tag194.xml><?xml version="1.0" encoding="utf-8"?>
<p:tagLst xmlns:p="http://schemas.openxmlformats.org/presentationml/2006/main">
  <p:tag name="AS_UNIQUEID" val="673"/>
</p:tagLst>
</file>

<file path=ppt/tags/tag195.xml><?xml version="1.0" encoding="utf-8"?>
<p:tagLst xmlns:p="http://schemas.openxmlformats.org/presentationml/2006/main">
  <p:tag name="AS_UNIQUEID" val="674"/>
</p:tagLst>
</file>

<file path=ppt/tags/tag196.xml><?xml version="1.0" encoding="utf-8"?>
<p:tagLst xmlns:p="http://schemas.openxmlformats.org/presentationml/2006/main">
  <p:tag name="AS_UNIQUEID" val="675"/>
</p:tagLst>
</file>

<file path=ppt/tags/tag197.xml><?xml version="1.0" encoding="utf-8"?>
<p:tagLst xmlns:p="http://schemas.openxmlformats.org/presentationml/2006/main">
  <p:tag name="AS_UNIQUEID" val="676"/>
</p:tagLst>
</file>

<file path=ppt/tags/tag198.xml><?xml version="1.0" encoding="utf-8"?>
<p:tagLst xmlns:p="http://schemas.openxmlformats.org/presentationml/2006/main">
  <p:tag name="AS_UNIQUEID" val="677"/>
</p:tagLst>
</file>

<file path=ppt/tags/tag199.xml><?xml version="1.0" encoding="utf-8"?>
<p:tagLst xmlns:p="http://schemas.openxmlformats.org/presentationml/2006/main">
  <p:tag name="AS_UNIQUEID" val="678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79"/>
</p:tagLst>
</file>

<file path=ppt/tags/tag201.xml><?xml version="1.0" encoding="utf-8"?>
<p:tagLst xmlns:p="http://schemas.openxmlformats.org/presentationml/2006/main">
  <p:tag name="AS_UNIQUEID" val="680"/>
</p:tagLst>
</file>

<file path=ppt/tags/tag202.xml><?xml version="1.0" encoding="utf-8"?>
<p:tagLst xmlns:p="http://schemas.openxmlformats.org/presentationml/2006/main">
  <p:tag name="AS_UNIQUEID" val="681"/>
</p:tagLst>
</file>

<file path=ppt/tags/tag203.xml><?xml version="1.0" encoding="utf-8"?>
<p:tagLst xmlns:p="http://schemas.openxmlformats.org/presentationml/2006/main">
  <p:tag name="AS_UNIQUEID" val="682"/>
</p:tagLst>
</file>

<file path=ppt/tags/tag204.xml><?xml version="1.0" encoding="utf-8"?>
<p:tagLst xmlns:p="http://schemas.openxmlformats.org/presentationml/2006/main">
  <p:tag name="AS_UNIQUEID" val="683"/>
</p:tagLst>
</file>

<file path=ppt/tags/tag205.xml><?xml version="1.0" encoding="utf-8"?>
<p:tagLst xmlns:p="http://schemas.openxmlformats.org/presentationml/2006/main">
  <p:tag name="AS_UNIQUEID" val="684"/>
</p:tagLst>
</file>

<file path=ppt/tags/tag206.xml><?xml version="1.0" encoding="utf-8"?>
<p:tagLst xmlns:p="http://schemas.openxmlformats.org/presentationml/2006/main">
  <p:tag name="AS_UNIQUEID" val="685"/>
</p:tagLst>
</file>

<file path=ppt/tags/tag207.xml><?xml version="1.0" encoding="utf-8"?>
<p:tagLst xmlns:p="http://schemas.openxmlformats.org/presentationml/2006/main">
  <p:tag name="AS_UNIQUEID" val="686"/>
  <p:tag name="KSO_WM_BEAUTIFY_FLAG" val=""/>
</p:tagLst>
</file>

<file path=ppt/tags/tag208.xml><?xml version="1.0" encoding="utf-8"?>
<p:tagLst xmlns:p="http://schemas.openxmlformats.org/presentationml/2006/main">
  <p:tag name="AS_UNIQUEID" val="687"/>
  <p:tag name="KSO_WM_BEAUTIFY_FLAG" val=""/>
</p:tagLst>
</file>

<file path=ppt/tags/tag209.xml><?xml version="1.0" encoding="utf-8"?>
<p:tagLst xmlns:p="http://schemas.openxmlformats.org/presentationml/2006/main">
  <p:tag name="AS_UNIQUEID" val="688"/>
  <p:tag name="KSO_WM_BEAUTIFY_FLAG" val="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689"/>
</p:tagLst>
</file>

<file path=ppt/tags/tag211.xml><?xml version="1.0" encoding="utf-8"?>
<p:tagLst xmlns:p="http://schemas.openxmlformats.org/presentationml/2006/main">
  <p:tag name="AS_UNIQUEID" val="97"/>
  <p:tag name="KSO_WM_BEAUTIFY_FLAG" val=""/>
</p:tagLst>
</file>

<file path=ppt/tags/tag212.xml><?xml version="1.0" encoding="utf-8"?>
<p:tagLst xmlns:p="http://schemas.openxmlformats.org/presentationml/2006/main">
  <p:tag name="AS_UNIQUEID" val="101"/>
  <p:tag name="KSO_WM_BEAUTIFY_FLAG" val=""/>
</p:tagLst>
</file>

<file path=ppt/tags/tag213.xml><?xml version="1.0" encoding="utf-8"?>
<p:tagLst xmlns:p="http://schemas.openxmlformats.org/presentationml/2006/main">
  <p:tag name="AS_UNIQUEID" val="102"/>
  <p:tag name="KSO_WM_BEAUTIFY_FLAG" val=""/>
</p:tagLst>
</file>

<file path=ppt/tags/tag214.xml><?xml version="1.0" encoding="utf-8"?>
<p:tagLst xmlns:p="http://schemas.openxmlformats.org/presentationml/2006/main">
  <p:tag name="AS_UNIQUEID" val="103"/>
  <p:tag name="KSO_WM_BEAUTIFY_FLAG" val=""/>
</p:tagLst>
</file>

<file path=ppt/tags/tag215.xml><?xml version="1.0" encoding="utf-8"?>
<p:tagLst xmlns:p="http://schemas.openxmlformats.org/presentationml/2006/main">
  <p:tag name="AS_UNIQUEID" val="104"/>
  <p:tag name="KSO_WM_BEAUTIFY_FLAG" val=""/>
</p:tagLst>
</file>

<file path=ppt/tags/tag216.xml><?xml version="1.0" encoding="utf-8"?>
<p:tagLst xmlns:p="http://schemas.openxmlformats.org/presentationml/2006/main">
  <p:tag name="AS_UNIQUEID" val="690"/>
</p:tagLst>
</file>

<file path=ppt/tags/tag217.xml><?xml version="1.0" encoding="utf-8"?>
<p:tagLst xmlns:p="http://schemas.openxmlformats.org/presentationml/2006/main">
  <p:tag name="AS_UNIQUEID" val="99"/>
  <p:tag name="KSO_WM_BEAUTIFY_FLAG" val=""/>
</p:tagLst>
</file>

<file path=ppt/tags/tag218.xml><?xml version="1.0" encoding="utf-8"?>
<p:tagLst xmlns:p="http://schemas.openxmlformats.org/presentationml/2006/main">
  <p:tag name="AS_UNIQUEID" val="691"/>
</p:tagLst>
</file>

<file path=ppt/tags/tag219.xml><?xml version="1.0" encoding="utf-8"?>
<p:tagLst xmlns:p="http://schemas.openxmlformats.org/presentationml/2006/main">
  <p:tag name="AS_UNIQUEID" val="692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100"/>
  <p:tag name="KSO_WM_BEAUTIFY_FLAG" val=""/>
</p:tagLst>
</file>

<file path=ppt/tags/tag221.xml><?xml version="1.0" encoding="utf-8"?>
<p:tagLst xmlns:p="http://schemas.openxmlformats.org/presentationml/2006/main">
  <p:tag name="AS_UNIQUEID" val="693"/>
  <p:tag name="KSO_WM_BEAUTIFY_FLAG" val=""/>
</p:tagLst>
</file>

<file path=ppt/tags/tag222.xml><?xml version="1.0" encoding="utf-8"?>
<p:tagLst xmlns:p="http://schemas.openxmlformats.org/presentationml/2006/main">
  <p:tag name="AS_UNIQUEID" val="694"/>
  <p:tag name="KSO_WM_BEAUTIFY_FLAG" val=""/>
</p:tagLst>
</file>

<file path=ppt/tags/tag223.xml><?xml version="1.0" encoding="utf-8"?>
<p:tagLst xmlns:p="http://schemas.openxmlformats.org/presentationml/2006/main">
  <p:tag name="AS_UNIQUEID" val="695"/>
</p:tagLst>
</file>

<file path=ppt/tags/tag224.xml><?xml version="1.0" encoding="utf-8"?>
<p:tagLst xmlns:p="http://schemas.openxmlformats.org/presentationml/2006/main">
  <p:tag name="AS_UNIQUEID" val="696"/>
</p:tagLst>
</file>

<file path=ppt/tags/tag225.xml><?xml version="1.0" encoding="utf-8"?>
<p:tagLst xmlns:p="http://schemas.openxmlformats.org/presentationml/2006/main">
  <p:tag name="AS_UNIQUEID" val="697"/>
  <p:tag name="KSO_WM_BEAUTIFY_FLAG" val=""/>
</p:tagLst>
</file>

<file path=ppt/tags/tag226.xml><?xml version="1.0" encoding="utf-8"?>
<p:tagLst xmlns:p="http://schemas.openxmlformats.org/presentationml/2006/main">
  <p:tag name="AS_UNIQUEID" val="698"/>
  <p:tag name="KSO_WM_BEAUTIFY_FLAG" val=""/>
</p:tagLst>
</file>

<file path=ppt/tags/tag227.xml><?xml version="1.0" encoding="utf-8"?>
<p:tagLst xmlns:p="http://schemas.openxmlformats.org/presentationml/2006/main">
  <p:tag name="AS_UNIQUEID" val="699"/>
  <p:tag name="KSO_WM_BEAUTIFY_FLAG" val=""/>
</p:tagLst>
</file>

<file path=ppt/tags/tag228.xml><?xml version="1.0" encoding="utf-8"?>
<p:tagLst xmlns:p="http://schemas.openxmlformats.org/presentationml/2006/main">
  <p:tag name="AS_UNIQUEID" val="700"/>
</p:tagLst>
</file>

<file path=ppt/tags/tag229.xml><?xml version="1.0" encoding="utf-8"?>
<p:tagLst xmlns:p="http://schemas.openxmlformats.org/presentationml/2006/main">
  <p:tag name="AS_UNIQUEID" val="701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02"/>
</p:tagLst>
</file>

<file path=ppt/tags/tag231.xml><?xml version="1.0" encoding="utf-8"?>
<p:tagLst xmlns:p="http://schemas.openxmlformats.org/presentationml/2006/main">
  <p:tag name="AS_UNIQUEID" val="703"/>
</p:tagLst>
</file>

<file path=ppt/tags/tag232.xml><?xml version="1.0" encoding="utf-8"?>
<p:tagLst xmlns:p="http://schemas.openxmlformats.org/presentationml/2006/main">
  <p:tag name="AS_UNIQUEID" val="704"/>
</p:tagLst>
</file>

<file path=ppt/tags/tag233.xml><?xml version="1.0" encoding="utf-8"?>
<p:tagLst xmlns:p="http://schemas.openxmlformats.org/presentationml/2006/main">
  <p:tag name="AS_UNIQUEID" val="705"/>
</p:tagLst>
</file>

<file path=ppt/tags/tag234.xml><?xml version="1.0" encoding="utf-8"?>
<p:tagLst xmlns:p="http://schemas.openxmlformats.org/presentationml/2006/main">
  <p:tag name="AS_UNIQUEID" val="706"/>
</p:tagLst>
</file>

<file path=ppt/tags/tag235.xml><?xml version="1.0" encoding="utf-8"?>
<p:tagLst xmlns:p="http://schemas.openxmlformats.org/presentationml/2006/main">
  <p:tag name="AS_UNIQUEID" val="707"/>
</p:tagLst>
</file>

<file path=ppt/tags/tag236.xml><?xml version="1.0" encoding="utf-8"?>
<p:tagLst xmlns:p="http://schemas.openxmlformats.org/presentationml/2006/main">
  <p:tag name="AS_UNIQUEID" val="708"/>
</p:tagLst>
</file>

<file path=ppt/tags/tag237.xml><?xml version="1.0" encoding="utf-8"?>
<p:tagLst xmlns:p="http://schemas.openxmlformats.org/presentationml/2006/main">
  <p:tag name="AS_UNIQUEID" val="709"/>
</p:tagLst>
</file>

<file path=ppt/tags/tag238.xml><?xml version="1.0" encoding="utf-8"?>
<p:tagLst xmlns:p="http://schemas.openxmlformats.org/presentationml/2006/main">
  <p:tag name="AS_UNIQUEID" val="710"/>
</p:tagLst>
</file>

<file path=ppt/tags/tag239.xml><?xml version="1.0" encoding="utf-8"?>
<p:tagLst xmlns:p="http://schemas.openxmlformats.org/presentationml/2006/main">
  <p:tag name="AS_UNIQUEID" val="711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12"/>
</p:tagLst>
</file>

<file path=ppt/tags/tag241.xml><?xml version="1.0" encoding="utf-8"?>
<p:tagLst xmlns:p="http://schemas.openxmlformats.org/presentationml/2006/main">
  <p:tag name="AS_UNIQUEID" val="713"/>
</p:tagLst>
</file>

<file path=ppt/tags/tag242.xml><?xml version="1.0" encoding="utf-8"?>
<p:tagLst xmlns:p="http://schemas.openxmlformats.org/presentationml/2006/main">
  <p:tag name="AS_UNIQUEID" val="714"/>
</p:tagLst>
</file>

<file path=ppt/tags/tag243.xml><?xml version="1.0" encoding="utf-8"?>
<p:tagLst xmlns:p="http://schemas.openxmlformats.org/presentationml/2006/main">
  <p:tag name="AS_UNIQUEID" val="715"/>
</p:tagLst>
</file>

<file path=ppt/tags/tag244.xml><?xml version="1.0" encoding="utf-8"?>
<p:tagLst xmlns:p="http://schemas.openxmlformats.org/presentationml/2006/main">
  <p:tag name="AS_UNIQUEID" val="716"/>
</p:tagLst>
</file>

<file path=ppt/tags/tag245.xml><?xml version="1.0" encoding="utf-8"?>
<p:tagLst xmlns:p="http://schemas.openxmlformats.org/presentationml/2006/main">
  <p:tag name="AS_UNIQUEID" val="717"/>
</p:tagLst>
</file>

<file path=ppt/tags/tag246.xml><?xml version="1.0" encoding="utf-8"?>
<p:tagLst xmlns:p="http://schemas.openxmlformats.org/presentationml/2006/main">
  <p:tag name="AS_UNIQUEID" val="718"/>
</p:tagLst>
</file>

<file path=ppt/tags/tag247.xml><?xml version="1.0" encoding="utf-8"?>
<p:tagLst xmlns:p="http://schemas.openxmlformats.org/presentationml/2006/main">
  <p:tag name="AS_UNIQUEID" val="719"/>
</p:tagLst>
</file>

<file path=ppt/tags/tag248.xml><?xml version="1.0" encoding="utf-8"?>
<p:tagLst xmlns:p="http://schemas.openxmlformats.org/presentationml/2006/main">
  <p:tag name="AS_UNIQUEID" val="720"/>
  <p:tag name="KSO_WM_BEAUTIFY_FLAG" val=""/>
</p:tagLst>
</file>

<file path=ppt/tags/tag249.xml><?xml version="1.0" encoding="utf-8"?>
<p:tagLst xmlns:p="http://schemas.openxmlformats.org/presentationml/2006/main">
  <p:tag name="AS_UNIQUEID" val="721"/>
  <p:tag name="KSO_WM_BEAUTIFY_FLAG" val="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22"/>
  <p:tag name="KSO_WM_BEAUTIFY_FLAG" val=""/>
</p:tagLst>
</file>

<file path=ppt/tags/tag251.xml><?xml version="1.0" encoding="utf-8"?>
<p:tagLst xmlns:p="http://schemas.openxmlformats.org/presentationml/2006/main">
  <p:tag name="AS_UNIQUEID" val="723"/>
  <p:tag name="KSO_WM_BEAUTIFY_FLAG" val=""/>
</p:tagLst>
</file>

<file path=ppt/tags/tag252.xml><?xml version="1.0" encoding="utf-8"?>
<p:tagLst xmlns:p="http://schemas.openxmlformats.org/presentationml/2006/main">
  <p:tag name="AS_UNIQUEID" val="724"/>
  <p:tag name="KSO_WM_BEAUTIFY_FLAG" val=""/>
</p:tagLst>
</file>

<file path=ppt/tags/tag253.xml><?xml version="1.0" encoding="utf-8"?>
<p:tagLst xmlns:p="http://schemas.openxmlformats.org/presentationml/2006/main">
  <p:tag name="AS_UNIQUEID" val="725"/>
</p:tagLst>
</file>

<file path=ppt/tags/tag254.xml><?xml version="1.0" encoding="utf-8"?>
<p:tagLst xmlns:p="http://schemas.openxmlformats.org/presentationml/2006/main">
  <p:tag name="AS_UNIQUEID" val="726"/>
</p:tagLst>
</file>

<file path=ppt/tags/tag255.xml><?xml version="1.0" encoding="utf-8"?>
<p:tagLst xmlns:p="http://schemas.openxmlformats.org/presentationml/2006/main">
  <p:tag name="AS_UNIQUEID" val="727"/>
  <p:tag name="KSO_WM_BEAUTIFY_FLAG" val=""/>
</p:tagLst>
</file>

<file path=ppt/tags/tag256.xml><?xml version="1.0" encoding="utf-8"?>
<p:tagLst xmlns:p="http://schemas.openxmlformats.org/presentationml/2006/main">
  <p:tag name="AS_UNIQUEID" val="728"/>
  <p:tag name="KSO_WM_BEAUTIFY_FLAG" val=""/>
</p:tagLst>
</file>

<file path=ppt/tags/tag257.xml><?xml version="1.0" encoding="utf-8"?>
<p:tagLst xmlns:p="http://schemas.openxmlformats.org/presentationml/2006/main">
  <p:tag name="AS_UNIQUEID" val="729"/>
  <p:tag name="KSO_WM_BEAUTIFY_FLAG" val=""/>
</p:tagLst>
</file>

<file path=ppt/tags/tag258.xml><?xml version="1.0" encoding="utf-8"?>
<p:tagLst xmlns:p="http://schemas.openxmlformats.org/presentationml/2006/main">
  <p:tag name="AS_UNIQUEID" val="730"/>
</p:tagLst>
</file>

<file path=ppt/tags/tag259.xml><?xml version="1.0" encoding="utf-8"?>
<p:tagLst xmlns:p="http://schemas.openxmlformats.org/presentationml/2006/main">
  <p:tag name="AS_UNIQUEID" val="731"/>
  <p:tag name="KSO_WM_BEAUTIFY_FLAG" val="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32"/>
  <p:tag name="KSO_WM_BEAUTIFY_FLAG" val=""/>
</p:tagLst>
</file>

<file path=ppt/tags/tag261.xml><?xml version="1.0" encoding="utf-8"?>
<p:tagLst xmlns:p="http://schemas.openxmlformats.org/presentationml/2006/main">
  <p:tag name="AS_UNIQUEID" val="733"/>
  <p:tag name="KSO_WM_BEAUTIFY_FLAG" val=""/>
</p:tagLst>
</file>

<file path=ppt/tags/tag262.xml><?xml version="1.0" encoding="utf-8"?>
<p:tagLst xmlns:p="http://schemas.openxmlformats.org/presentationml/2006/main">
  <p:tag name="AS_UNIQUEID" val="734"/>
  <p:tag name="KSO_WM_BEAUTIFY_FLAG" val=""/>
</p:tagLst>
</file>

<file path=ppt/tags/tag263.xml><?xml version="1.0" encoding="utf-8"?>
<p:tagLst xmlns:p="http://schemas.openxmlformats.org/presentationml/2006/main">
  <p:tag name="AS_UNIQUEID" val="735"/>
</p:tagLst>
</file>

<file path=ppt/tags/tag264.xml><?xml version="1.0" encoding="utf-8"?>
<p:tagLst xmlns:p="http://schemas.openxmlformats.org/presentationml/2006/main">
  <p:tag name="AS_UNIQUEID" val="736"/>
</p:tagLst>
</file>

<file path=ppt/tags/tag265.xml><?xml version="1.0" encoding="utf-8"?>
<p:tagLst xmlns:p="http://schemas.openxmlformats.org/presentationml/2006/main">
  <p:tag name="AS_UNIQUEID" val="737"/>
  <p:tag name="KSO_WM_BEAUTIFY_FLAG" val=""/>
</p:tagLst>
</file>

<file path=ppt/tags/tag266.xml><?xml version="1.0" encoding="utf-8"?>
<p:tagLst xmlns:p="http://schemas.openxmlformats.org/presentationml/2006/main">
  <p:tag name="AS_UNIQUEID" val="738"/>
  <p:tag name="KSO_WM_BEAUTIFY_FLAG" val=""/>
</p:tagLst>
</file>

<file path=ppt/tags/tag267.xml><?xml version="1.0" encoding="utf-8"?>
<p:tagLst xmlns:p="http://schemas.openxmlformats.org/presentationml/2006/main">
  <p:tag name="AS_UNIQUEID" val="739"/>
  <p:tag name="KSO_WM_BEAUTIFY_FLAG" val=""/>
</p:tagLst>
</file>

<file path=ppt/tags/tag268.xml><?xml version="1.0" encoding="utf-8"?>
<p:tagLst xmlns:p="http://schemas.openxmlformats.org/presentationml/2006/main">
  <p:tag name="AS_UNIQUEID" val="740"/>
</p:tagLst>
</file>

<file path=ppt/tags/tag269.xml><?xml version="1.0" encoding="utf-8"?>
<p:tagLst xmlns:p="http://schemas.openxmlformats.org/presentationml/2006/main">
  <p:tag name="AS_UNIQUEID" val="741"/>
  <p:tag name="KSO_WM_BEAUTIFY_FLAG" val="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42"/>
  <p:tag name="KSO_WM_BEAUTIFY_FLAG" val=""/>
</p:tagLst>
</file>

<file path=ppt/tags/tag271.xml><?xml version="1.0" encoding="utf-8"?>
<p:tagLst xmlns:p="http://schemas.openxmlformats.org/presentationml/2006/main">
  <p:tag name="AS_UNIQUEID" val="743"/>
  <p:tag name="KSO_WM_BEAUTIFY_FLAG" val=""/>
</p:tagLst>
</file>

<file path=ppt/tags/tag272.xml><?xml version="1.0" encoding="utf-8"?>
<p:tagLst xmlns:p="http://schemas.openxmlformats.org/presentationml/2006/main">
  <p:tag name="AS_UNIQUEID" val="744"/>
  <p:tag name="KSO_WM_BEAUTIFY_FLAG" val=""/>
</p:tagLst>
</file>

<file path=ppt/tags/tag273.xml><?xml version="1.0" encoding="utf-8"?>
<p:tagLst xmlns:p="http://schemas.openxmlformats.org/presentationml/2006/main">
  <p:tag name="AS_UNIQUEID" val="745"/>
  <p:tag name="KSO_WM_BEAUTIFY_FLAG" val=""/>
</p:tagLst>
</file>

<file path=ppt/tags/tag274.xml><?xml version="1.0" encoding="utf-8"?>
<p:tagLst xmlns:p="http://schemas.openxmlformats.org/presentationml/2006/main">
  <p:tag name="AS_UNIQUEID" val="746"/>
  <p:tag name="KSO_WM_BEAUTIFY_FLAG" val=""/>
</p:tagLst>
</file>

<file path=ppt/tags/tag275.xml><?xml version="1.0" encoding="utf-8"?>
<p:tagLst xmlns:p="http://schemas.openxmlformats.org/presentationml/2006/main">
  <p:tag name="AS_UNIQUEID" val="747"/>
  <p:tag name="KSO_WM_BEAUTIFY_FLAG" val=""/>
</p:tagLst>
</file>

<file path=ppt/tags/tag276.xml><?xml version="1.0" encoding="utf-8"?>
<p:tagLst xmlns:p="http://schemas.openxmlformats.org/presentationml/2006/main">
  <p:tag name="AS_UNIQUEID" val="748"/>
  <p:tag name="KSO_WM_UNIT_MEDIACOVER_BTN_POS" val="c"/>
  <p:tag name="KSO_WM_UNIT_MEDIACOVER_BTN_STATE" val="1"/>
  <p:tag name="KSO_WM_UNIT_MEDIACOVER_BTN_STYLE" val="ee0bc779c1f3d7f3e90c96344320e69a"/>
  <p:tag name="KSO_WM_UNIT_MEDIACOVER_BTNRECT" val="2774*1560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77.xml><?xml version="1.0" encoding="utf-8"?>
<p:tagLst xmlns:p="http://schemas.openxmlformats.org/presentationml/2006/main">
  <p:tag name="AS_UNIQUEID" val="749"/>
</p:tagLst>
</file>

<file path=ppt/tags/tag278.xml><?xml version="1.0" encoding="utf-8"?>
<p:tagLst xmlns:p="http://schemas.openxmlformats.org/presentationml/2006/main">
  <p:tag name="AS_UNIQUEID" val="750"/>
</p:tagLst>
</file>

<file path=ppt/tags/tag279.xml><?xml version="1.0" encoding="utf-8"?>
<p:tagLst xmlns:p="http://schemas.openxmlformats.org/presentationml/2006/main">
  <p:tag name="AS_UNIQUEID" val="751"/>
  <p:tag name="KSO_WM_BEAUTIFY_FLAG" val="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52"/>
  <p:tag name="KSO_WM_BEAUTIFY_FLAG" val=""/>
</p:tagLst>
</file>

<file path=ppt/tags/tag281.xml><?xml version="1.0" encoding="utf-8"?>
<p:tagLst xmlns:p="http://schemas.openxmlformats.org/presentationml/2006/main">
  <p:tag name="AS_UNIQUEID" val="753"/>
  <p:tag name="KSO_WM_BEAUTIFY_FLAG" val=""/>
</p:tagLst>
</file>

<file path=ppt/tags/tag282.xml><?xml version="1.0" encoding="utf-8"?>
<p:tagLst xmlns:p="http://schemas.openxmlformats.org/presentationml/2006/main">
  <p:tag name="AS_UNIQUEID" val="754"/>
</p:tagLst>
</file>

<file path=ppt/tags/tag283.xml><?xml version="1.0" encoding="utf-8"?>
<p:tagLst xmlns:p="http://schemas.openxmlformats.org/presentationml/2006/main">
  <p:tag name="AS_UNIQUEID" val="755"/>
  <p:tag name="KSO_WM_BEAUTIFY_FLAG" val=""/>
</p:tagLst>
</file>

<file path=ppt/tags/tag284.xml><?xml version="1.0" encoding="utf-8"?>
<p:tagLst xmlns:p="http://schemas.openxmlformats.org/presentationml/2006/main">
  <p:tag name="AS_UNIQUEID" val="756"/>
  <p:tag name="KSO_WM_BEAUTIFY_FLAG" val=""/>
  <p:tag name="KSO_WM_UNIT_TABLE_BEAUTIFY" val="smartTable{d85cfada-078c-4cb8-b357-4bbbf3340ebb}"/>
  <p:tag name="TABLE_COLOR_RGB" val="0x000000*0xFFFFFF*0x212121*0xFFFFFF*0xf4cda6*0xb1dce3*0xc2ebc9*0xdccee7*0xf4e8d0*0xf4a9a6"/>
  <p:tag name="TABLE_COLORIDX" val="8"/>
  <p:tag name="TABLE_ENDDRAG_ORIGIN_RECT" val="660*208"/>
  <p:tag name="TABLE_ENDDRAG_RECT" val="34*118*660*208"/>
  <p:tag name="TABLE_SKINIDX" val="0"/>
</p:tagLst>
</file>

<file path=ppt/tags/tag285.xml><?xml version="1.0" encoding="utf-8"?>
<p:tagLst xmlns:p="http://schemas.openxmlformats.org/presentationml/2006/main">
  <p:tag name="AS_UNIQUEID" val="757"/>
</p:tagLst>
</file>

<file path=ppt/tags/tag286.xml><?xml version="1.0" encoding="utf-8"?>
<p:tagLst xmlns:p="http://schemas.openxmlformats.org/presentationml/2006/main">
  <p:tag name="AS_UNIQUEID" val="758"/>
  <p:tag name="KSO_WM_BEAUTIFY_FLAG" val=""/>
</p:tagLst>
</file>

<file path=ppt/tags/tag287.xml><?xml version="1.0" encoding="utf-8"?>
<p:tagLst xmlns:p="http://schemas.openxmlformats.org/presentationml/2006/main">
  <p:tag name="AS_UNIQUEID" val="759"/>
  <p:tag name="KSO_WM_BEAUTIFY_FLAG" val=""/>
</p:tagLst>
</file>

<file path=ppt/tags/tag288.xml><?xml version="1.0" encoding="utf-8"?>
<p:tagLst xmlns:p="http://schemas.openxmlformats.org/presentationml/2006/main">
  <p:tag name="AS_UNIQUEID" val="760"/>
  <p:tag name="KSO_WM_BEAUTIFY_FLAG" val=""/>
</p:tagLst>
</file>

<file path=ppt/tags/tag289.xml><?xml version="1.0" encoding="utf-8"?>
<p:tagLst xmlns:p="http://schemas.openxmlformats.org/presentationml/2006/main">
  <p:tag name="AS_UNIQUEID" val="761"/>
  <p:tag name="KSO_WM_BEAUTIFY_FLAG" val="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62"/>
  <p:tag name="KSO_WM_BEAUTIFY_FLAG" val=""/>
</p:tagLst>
</file>

<file path=ppt/tags/tag291.xml><?xml version="1.0" encoding="utf-8"?>
<p:tagLst xmlns:p="http://schemas.openxmlformats.org/presentationml/2006/main">
  <p:tag name="AS_UNIQUEID" val="763"/>
  <p:tag name="KSO_WM_BEAUTIFY_FLAG" val=""/>
</p:tagLst>
</file>

<file path=ppt/tags/tag292.xml><?xml version="1.0" encoding="utf-8"?>
<p:tagLst xmlns:p="http://schemas.openxmlformats.org/presentationml/2006/main">
  <p:tag name="AS_UNIQUEID" val="764"/>
  <p:tag name="KSO_WM_BEAUTIFY_FLAG" val=""/>
</p:tagLst>
</file>

<file path=ppt/tags/tag293.xml><?xml version="1.0" encoding="utf-8"?>
<p:tagLst xmlns:p="http://schemas.openxmlformats.org/presentationml/2006/main">
  <p:tag name="AS_UNIQUEID" val="765"/>
  <p:tag name="KSO_WM_BEAUTIFY_FLAG" val=""/>
</p:tagLst>
</file>

<file path=ppt/tags/tag294.xml><?xml version="1.0" encoding="utf-8"?>
<p:tagLst xmlns:p="http://schemas.openxmlformats.org/presentationml/2006/main">
  <p:tag name="AS_UNIQUEID" val="766"/>
  <p:tag name="KSO_WM_BEAUTIFY_FLAG" val=""/>
</p:tagLst>
</file>

<file path=ppt/tags/tag295.xml><?xml version="1.0" encoding="utf-8"?>
<p:tagLst xmlns:p="http://schemas.openxmlformats.org/presentationml/2006/main">
  <p:tag name="AS_UNIQUEID" val="767"/>
  <p:tag name="KSO_WM_BEAUTIFY_FLAG" val=""/>
</p:tagLst>
</file>

<file path=ppt/tags/tag296.xml><?xml version="1.0" encoding="utf-8"?>
<p:tagLst xmlns:p="http://schemas.openxmlformats.org/presentationml/2006/main">
  <p:tag name="AS_UNIQUEID" val="768"/>
  <p:tag name="KSO_WM_BEAUTIFY_FLAG" val=""/>
</p:tagLst>
</file>

<file path=ppt/tags/tag297.xml><?xml version="1.0" encoding="utf-8"?>
<p:tagLst xmlns:p="http://schemas.openxmlformats.org/presentationml/2006/main">
  <p:tag name="AS_UNIQUEID" val="769"/>
</p:tagLst>
</file>

<file path=ppt/tags/tag298.xml><?xml version="1.0" encoding="utf-8"?>
<p:tagLst xmlns:p="http://schemas.openxmlformats.org/presentationml/2006/main">
  <p:tag name="AS_UNIQUEID" val="770"/>
</p:tagLst>
</file>

<file path=ppt/tags/tag299.xml><?xml version="1.0" encoding="utf-8"?>
<p:tagLst xmlns:p="http://schemas.openxmlformats.org/presentationml/2006/main">
  <p:tag name="AS_UNIQUEID" val="771"/>
  <p:tag name="KSO_WM_BEAUTIFY_FLAG" val="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72"/>
  <p:tag name="KSO_WM_BEAUTIFY_FLAG" val=""/>
</p:tagLst>
</file>

<file path=ppt/tags/tag301.xml><?xml version="1.0" encoding="utf-8"?>
<p:tagLst xmlns:p="http://schemas.openxmlformats.org/presentationml/2006/main">
  <p:tag name="AS_UNIQUEID" val="773"/>
  <p:tag name="KSO_WM_BEAUTIFY_FLAG" val=""/>
</p:tagLst>
</file>

<file path=ppt/tags/tag302.xml><?xml version="1.0" encoding="utf-8"?>
<p:tagLst xmlns:p="http://schemas.openxmlformats.org/presentationml/2006/main">
  <p:tag name="AS_UNIQUEID" val="774"/>
  <p:tag name="KSO_WM_BEAUTIFY_FLAG" val=""/>
</p:tagLst>
</file>

<file path=ppt/tags/tag303.xml><?xml version="1.0" encoding="utf-8"?>
<p:tagLst xmlns:p="http://schemas.openxmlformats.org/presentationml/2006/main">
  <p:tag name="AS_UNIQUEID" val="775"/>
  <p:tag name="KSO_WM_BEAUTIFY_FLAG" val=""/>
</p:tagLst>
</file>

<file path=ppt/tags/tag304.xml><?xml version="1.0" encoding="utf-8"?>
<p:tagLst xmlns:p="http://schemas.openxmlformats.org/presentationml/2006/main">
  <p:tag name="AS_UNIQUEID" val="776"/>
  <p:tag name="KSO_WM_BEAUTIFY_FLAG" val=""/>
</p:tagLst>
</file>

<file path=ppt/tags/tag305.xml><?xml version="1.0" encoding="utf-8"?>
<p:tagLst xmlns:p="http://schemas.openxmlformats.org/presentationml/2006/main">
  <p:tag name="AS_UNIQUEID" val="777"/>
  <p:tag name="KSO_WM_BEAUTIFY_FLAG" val=""/>
</p:tagLst>
</file>

<file path=ppt/tags/tag306.xml><?xml version="1.0" encoding="utf-8"?>
<p:tagLst xmlns:p="http://schemas.openxmlformats.org/presentationml/2006/main">
  <p:tag name="AS_UNIQUEID" val="778"/>
  <p:tag name="KSO_WM_BEAUTIFY_FLAG" val=""/>
</p:tagLst>
</file>

<file path=ppt/tags/tag307.xml><?xml version="1.0" encoding="utf-8"?>
<p:tagLst xmlns:p="http://schemas.openxmlformats.org/presentationml/2006/main">
  <p:tag name="AS_UNIQUEID" val="779"/>
  <p:tag name="KSO_WM_BEAUTIFY_FLAG" val=""/>
</p:tagLst>
</file>

<file path=ppt/tags/tag308.xml><?xml version="1.0" encoding="utf-8"?>
<p:tagLst xmlns:p="http://schemas.openxmlformats.org/presentationml/2006/main">
  <p:tag name="AS_UNIQUEID" val="780"/>
  <p:tag name="KSO_WM_BEAUTIFY_FLAG" val=""/>
</p:tagLst>
</file>

<file path=ppt/tags/tag309.xml><?xml version="1.0" encoding="utf-8"?>
<p:tagLst xmlns:p="http://schemas.openxmlformats.org/presentationml/2006/main">
  <p:tag name="AS_UNIQUEID" val="781"/>
  <p:tag name="KSO_WM_BEAUTIFY_FLAG" val="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782"/>
  <p:tag name="KSO_WM_BEAUTIFY_FLAG" val=""/>
</p:tagLst>
</file>

<file path=ppt/tags/tag311.xml><?xml version="1.0" encoding="utf-8"?>
<p:tagLst xmlns:p="http://schemas.openxmlformats.org/presentationml/2006/main">
  <p:tag name="AS_UNIQUEID" val="783"/>
  <p:tag name="KSO_WM_BEAUTIFY_FLAG" val=""/>
</p:tagLst>
</file>

<file path=ppt/tags/tag312.xml><?xml version="1.0" encoding="utf-8"?>
<p:tagLst xmlns:p="http://schemas.openxmlformats.org/presentationml/2006/main">
  <p:tag name="AS_UNIQUEID" val="784"/>
  <p:tag name="KSO_WM_BEAUTIFY_FLAG" val=""/>
</p:tagLst>
</file>

<file path=ppt/tags/tag313.xml><?xml version="1.0" encoding="utf-8"?>
<p:tagLst xmlns:p="http://schemas.openxmlformats.org/presentationml/2006/main">
  <p:tag name="AS_UNIQUEID" val="785"/>
  <p:tag name="KSO_WM_BEAUTIFY_FLAG" val=""/>
</p:tagLst>
</file>

<file path=ppt/tags/tag314.xml><?xml version="1.0" encoding="utf-8"?>
<p:tagLst xmlns:p="http://schemas.openxmlformats.org/presentationml/2006/main">
  <p:tag name="AS_UNIQUEID" val="786"/>
  <p:tag name="KSO_WM_BEAUTIFY_FLAG" val=""/>
</p:tagLst>
</file>

<file path=ppt/tags/tag315.xml><?xml version="1.0" encoding="utf-8"?>
<p:tagLst xmlns:p="http://schemas.openxmlformats.org/presentationml/2006/main">
  <p:tag name="AS_UNIQUEID" val="787"/>
  <p:tag name="KSO_WM_BEAUTIFY_FLAG" val=""/>
</p:tagLst>
</file>

<file path=ppt/tags/tag316.xml><?xml version="1.0" encoding="utf-8"?>
<p:tagLst xmlns:p="http://schemas.openxmlformats.org/presentationml/2006/main">
  <p:tag name="AS_UNIQUEID" val="788"/>
  <p:tag name="KSO_WM_BEAUTIFY_FLAG" val=""/>
</p:tagLst>
</file>

<file path=ppt/tags/tag317.xml><?xml version="1.0" encoding="utf-8"?>
<p:tagLst xmlns:p="http://schemas.openxmlformats.org/presentationml/2006/main">
  <p:tag name="AS_UNIQUEID" val="789"/>
  <p:tag name="KSO_WM_BEAUTIFY_FLAG" val=""/>
</p:tagLst>
</file>

<file path=ppt/tags/tag318.xml><?xml version="1.0" encoding="utf-8"?>
<p:tagLst xmlns:p="http://schemas.openxmlformats.org/presentationml/2006/main">
  <p:tag name="AS_UNIQUEID" val="790"/>
</p:tagLst>
</file>

<file path=ppt/tags/tag319.xml><?xml version="1.0" encoding="utf-8"?>
<p:tagLst xmlns:p="http://schemas.openxmlformats.org/presentationml/2006/main">
  <p:tag name="AS_UNIQUEID" val="791"/>
  <p:tag name="KSO_WM_BEAUTIFY_FLAG" val="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792"/>
  <p:tag name="KSO_WM_BEAUTIFY_FLAG" val=""/>
</p:tagLst>
</file>

<file path=ppt/tags/tag321.xml><?xml version="1.0" encoding="utf-8"?>
<p:tagLst xmlns:p="http://schemas.openxmlformats.org/presentationml/2006/main">
  <p:tag name="AS_UNIQUEID" val="793"/>
  <p:tag name="KSO_WM_BEAUTIFY_FLAG" val=""/>
</p:tagLst>
</file>

<file path=ppt/tags/tag322.xml><?xml version="1.0" encoding="utf-8"?>
<p:tagLst xmlns:p="http://schemas.openxmlformats.org/presentationml/2006/main">
  <p:tag name="AS_UNIQUEID" val="794"/>
  <p:tag name="KSO_WM_BEAUTIFY_FLAG" val=""/>
</p:tagLst>
</file>

<file path=ppt/tags/tag323.xml><?xml version="1.0" encoding="utf-8"?>
<p:tagLst xmlns:p="http://schemas.openxmlformats.org/presentationml/2006/main">
  <p:tag name="AS_UNIQUEID" val="795"/>
  <p:tag name="KSO_WM_BEAUTIFY_FLAG" val=""/>
</p:tagLst>
</file>

<file path=ppt/tags/tag324.xml><?xml version="1.0" encoding="utf-8"?>
<p:tagLst xmlns:p="http://schemas.openxmlformats.org/presentationml/2006/main">
  <p:tag name="AS_UNIQUEID" val="796"/>
  <p:tag name="KSO_WM_BEAUTIFY_FLAG" val=""/>
</p:tagLst>
</file>

<file path=ppt/tags/tag325.xml><?xml version="1.0" encoding="utf-8"?>
<p:tagLst xmlns:p="http://schemas.openxmlformats.org/presentationml/2006/main">
  <p:tag name="AS_UNIQUEID" val="797"/>
  <p:tag name="KSO_WM_BEAUTIFY_FLAG" val=""/>
</p:tagLst>
</file>

<file path=ppt/tags/tag326.xml><?xml version="1.0" encoding="utf-8"?>
<p:tagLst xmlns:p="http://schemas.openxmlformats.org/presentationml/2006/main">
  <p:tag name="AS_UNIQUEID" val="798"/>
  <p:tag name="KSO_WM_BEAUTIFY_FLAG" val=""/>
</p:tagLst>
</file>

<file path=ppt/tags/tag327.xml><?xml version="1.0" encoding="utf-8"?>
<p:tagLst xmlns:p="http://schemas.openxmlformats.org/presentationml/2006/main">
  <p:tag name="AS_UNIQUEID" val="799"/>
  <p:tag name="KSO_WM_BEAUTIFY_FLAG" val=""/>
</p:tagLst>
</file>

<file path=ppt/tags/tag328.xml><?xml version="1.0" encoding="utf-8"?>
<p:tagLst xmlns:p="http://schemas.openxmlformats.org/presentationml/2006/main">
  <p:tag name="AS_UNIQUEID" val="800"/>
  <p:tag name="KSO_WM_BEAUTIFY_FLAG" val=""/>
</p:tagLst>
</file>

<file path=ppt/tags/tag329.xml><?xml version="1.0" encoding="utf-8"?>
<p:tagLst xmlns:p="http://schemas.openxmlformats.org/presentationml/2006/main">
  <p:tag name="AS_UNIQUEID" val="801"/>
  <p:tag name="KSO_WM_BEAUTIFY_FLAG" val="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02"/>
  <p:tag name="KSO_WM_BEAUTIFY_FLAG" val=""/>
</p:tagLst>
</file>

<file path=ppt/tags/tag331.xml><?xml version="1.0" encoding="utf-8"?>
<p:tagLst xmlns:p="http://schemas.openxmlformats.org/presentationml/2006/main">
  <p:tag name="AS_UNIQUEID" val="803"/>
  <p:tag name="KSO_WM_BEAUTIFY_FLAG" val=""/>
</p:tagLst>
</file>

<file path=ppt/tags/tag332.xml><?xml version="1.0" encoding="utf-8"?>
<p:tagLst xmlns:p="http://schemas.openxmlformats.org/presentationml/2006/main">
  <p:tag name="AS_UNIQUEID" val="804"/>
  <p:tag name="KSO_WM_BEAUTIFY_FLAG" val=""/>
</p:tagLst>
</file>

<file path=ppt/tags/tag333.xml><?xml version="1.0" encoding="utf-8"?>
<p:tagLst xmlns:p="http://schemas.openxmlformats.org/presentationml/2006/main">
  <p:tag name="AS_UNIQUEID" val="805"/>
  <p:tag name="KSO_WM_BEAUTIFY_FLAG" val=""/>
</p:tagLst>
</file>

<file path=ppt/tags/tag334.xml><?xml version="1.0" encoding="utf-8"?>
<p:tagLst xmlns:p="http://schemas.openxmlformats.org/presentationml/2006/main">
  <p:tag name="AS_UNIQUEID" val="806"/>
  <p:tag name="KSO_WM_BEAUTIFY_FLAG" val=""/>
</p:tagLst>
</file>

<file path=ppt/tags/tag335.xml><?xml version="1.0" encoding="utf-8"?>
<p:tagLst xmlns:p="http://schemas.openxmlformats.org/presentationml/2006/main">
  <p:tag name="AS_UNIQUEID" val="807"/>
  <p:tag name="KSO_WM_BEAUTIFY_FLAG" val=""/>
</p:tagLst>
</file>

<file path=ppt/tags/tag336.xml><?xml version="1.0" encoding="utf-8"?>
<p:tagLst xmlns:p="http://schemas.openxmlformats.org/presentationml/2006/main">
  <p:tag name="AS_UNIQUEID" val="808"/>
  <p:tag name="KSO_WM_BEAUTIFY_FLAG" val=""/>
</p:tagLst>
</file>

<file path=ppt/tags/tag337.xml><?xml version="1.0" encoding="utf-8"?>
<p:tagLst xmlns:p="http://schemas.openxmlformats.org/presentationml/2006/main">
  <p:tag name="AS_UNIQUEID" val="809"/>
  <p:tag name="KSO_WM_BEAUTIFY_FLAG" val=""/>
</p:tagLst>
</file>

<file path=ppt/tags/tag338.xml><?xml version="1.0" encoding="utf-8"?>
<p:tagLst xmlns:p="http://schemas.openxmlformats.org/presentationml/2006/main">
  <p:tag name="AS_UNIQUEID" val="810"/>
  <p:tag name="KSO_WM_BEAUTIFY_FLAG" val=""/>
</p:tagLst>
</file>

<file path=ppt/tags/tag339.xml><?xml version="1.0" encoding="utf-8"?>
<p:tagLst xmlns:p="http://schemas.openxmlformats.org/presentationml/2006/main">
  <p:tag name="AS_UNIQUEID" val="811"/>
  <p:tag name="KSO_WM_BEAUTIFY_FLAG" val="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12"/>
  <p:tag name="KSO_WM_BEAUTIFY_FLAG" val=""/>
</p:tagLst>
</file>

<file path=ppt/tags/tag341.xml><?xml version="1.0" encoding="utf-8"?>
<p:tagLst xmlns:p="http://schemas.openxmlformats.org/presentationml/2006/main">
  <p:tag name="AS_UNIQUEID" val="813"/>
  <p:tag name="KSO_WM_BEAUTIFY_FLAG" val=""/>
</p:tagLst>
</file>

<file path=ppt/tags/tag342.xml><?xml version="1.0" encoding="utf-8"?>
<p:tagLst xmlns:p="http://schemas.openxmlformats.org/presentationml/2006/main">
  <p:tag name="AS_UNIQUEID" val="814"/>
  <p:tag name="KSO_WM_BEAUTIFY_FLAG" val=""/>
</p:tagLst>
</file>

<file path=ppt/tags/tag343.xml><?xml version="1.0" encoding="utf-8"?>
<p:tagLst xmlns:p="http://schemas.openxmlformats.org/presentationml/2006/main">
  <p:tag name="AS_UNIQUEID" val="815"/>
  <p:tag name="KSO_WM_BEAUTIFY_FLAG" val=""/>
</p:tagLst>
</file>

<file path=ppt/tags/tag344.xml><?xml version="1.0" encoding="utf-8"?>
<p:tagLst xmlns:p="http://schemas.openxmlformats.org/presentationml/2006/main">
  <p:tag name="AS_UNIQUEID" val="816"/>
</p:tagLst>
</file>

<file path=ppt/tags/tag345.xml><?xml version="1.0" encoding="utf-8"?>
<p:tagLst xmlns:p="http://schemas.openxmlformats.org/presentationml/2006/main">
  <p:tag name="AS_UNIQUEID" val="817"/>
</p:tagLst>
</file>

<file path=ppt/tags/tag346.xml><?xml version="1.0" encoding="utf-8"?>
<p:tagLst xmlns:p="http://schemas.openxmlformats.org/presentationml/2006/main">
  <p:tag name="AS_UNIQUEID" val="818"/>
</p:tagLst>
</file>

<file path=ppt/tags/tag347.xml><?xml version="1.0" encoding="utf-8"?>
<p:tagLst xmlns:p="http://schemas.openxmlformats.org/presentationml/2006/main">
  <p:tag name="AS_UNIQUEID" val="819"/>
</p:tagLst>
</file>

<file path=ppt/tags/tag348.xml><?xml version="1.0" encoding="utf-8"?>
<p:tagLst xmlns:p="http://schemas.openxmlformats.org/presentationml/2006/main">
  <p:tag name="AS_UNIQUEID" val="820"/>
</p:tagLst>
</file>

<file path=ppt/tags/tag349.xml><?xml version="1.0" encoding="utf-8"?>
<p:tagLst xmlns:p="http://schemas.openxmlformats.org/presentationml/2006/main">
  <p:tag name="AS_UNIQUEID" val="821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22"/>
</p:tagLst>
</file>

<file path=ppt/tags/tag351.xml><?xml version="1.0" encoding="utf-8"?>
<p:tagLst xmlns:p="http://schemas.openxmlformats.org/presentationml/2006/main">
  <p:tag name="AS_UNIQUEID" val="823"/>
</p:tagLst>
</file>

<file path=ppt/tags/tag352.xml><?xml version="1.0" encoding="utf-8"?>
<p:tagLst xmlns:p="http://schemas.openxmlformats.org/presentationml/2006/main">
  <p:tag name="AS_UNIQUEID" val="824"/>
  <p:tag name="KSO_WM_BEAUTIFY_FLAG" val=""/>
</p:tagLst>
</file>

<file path=ppt/tags/tag353.xml><?xml version="1.0" encoding="utf-8"?>
<p:tagLst xmlns:p="http://schemas.openxmlformats.org/presentationml/2006/main">
  <p:tag name="AS_UNIQUEID" val="825"/>
</p:tagLst>
</file>

<file path=ppt/tags/tag354.xml><?xml version="1.0" encoding="utf-8"?>
<p:tagLst xmlns:p="http://schemas.openxmlformats.org/presentationml/2006/main">
  <p:tag name="AS_UNIQUEID" val="826"/>
</p:tagLst>
</file>

<file path=ppt/tags/tag355.xml><?xml version="1.0" encoding="utf-8"?>
<p:tagLst xmlns:p="http://schemas.openxmlformats.org/presentationml/2006/main">
  <p:tag name="AS_UNIQUEID" val="827"/>
  <p:tag name="KSO_WM_BEAUTIFY_FLAG" val=""/>
</p:tagLst>
</file>

<file path=ppt/tags/tag356.xml><?xml version="1.0" encoding="utf-8"?>
<p:tagLst xmlns:p="http://schemas.openxmlformats.org/presentationml/2006/main">
  <p:tag name="AS_UNIQUEID" val="828"/>
  <p:tag name="KSO_WM_BEAUTIFY_FLAG" val=""/>
</p:tagLst>
</file>

<file path=ppt/tags/tag357.xml><?xml version="1.0" encoding="utf-8"?>
<p:tagLst xmlns:p="http://schemas.openxmlformats.org/presentationml/2006/main">
  <p:tag name="AS_UNIQUEID" val="829"/>
  <p:tag name="KSO_WM_BEAUTIFY_FLAG" val=""/>
</p:tagLst>
</file>

<file path=ppt/tags/tag358.xml><?xml version="1.0" encoding="utf-8"?>
<p:tagLst xmlns:p="http://schemas.openxmlformats.org/presentationml/2006/main">
  <p:tag name="AS_UNIQUEID" val="830"/>
</p:tagLst>
</file>

<file path=ppt/tags/tag359.xml><?xml version="1.0" encoding="utf-8"?>
<p:tagLst xmlns:p="http://schemas.openxmlformats.org/presentationml/2006/main">
  <p:tag name="AS_UNIQUEID" val="831"/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32"/>
</p:tagLst>
</file>

<file path=ppt/tags/tag361.xml><?xml version="1.0" encoding="utf-8"?>
<p:tagLst xmlns:p="http://schemas.openxmlformats.org/presentationml/2006/main">
  <p:tag name="AS_UNIQUEID" val="833"/>
  <p:tag name="KSO_WM_BEAUTIFY_FLAG" val=""/>
</p:tagLst>
</file>

<file path=ppt/tags/tag362.xml><?xml version="1.0" encoding="utf-8"?>
<p:tagLst xmlns:p="http://schemas.openxmlformats.org/presentationml/2006/main">
  <p:tag name="AS_UNIQUEID" val="834"/>
  <p:tag name="KSO_WM_BEAUTIFY_FLAG" val=""/>
</p:tagLst>
</file>

<file path=ppt/tags/tag363.xml><?xml version="1.0" encoding="utf-8"?>
<p:tagLst xmlns:p="http://schemas.openxmlformats.org/presentationml/2006/main">
  <p:tag name="AS_UNIQUEID" val="835"/>
</p:tagLst>
</file>

<file path=ppt/tags/tag364.xml><?xml version="1.0" encoding="utf-8"?>
<p:tagLst xmlns:p="http://schemas.openxmlformats.org/presentationml/2006/main">
  <p:tag name="AS_UNIQUEID" val="836"/>
</p:tagLst>
</file>

<file path=ppt/tags/tag365.xml><?xml version="1.0" encoding="utf-8"?>
<p:tagLst xmlns:p="http://schemas.openxmlformats.org/presentationml/2006/main">
  <p:tag name="AS_UNIQUEID" val="837"/>
  <p:tag name="KSO_WM_BEAUTIFY_FLAG" val=""/>
</p:tagLst>
</file>

<file path=ppt/tags/tag366.xml><?xml version="1.0" encoding="utf-8"?>
<p:tagLst xmlns:p="http://schemas.openxmlformats.org/presentationml/2006/main">
  <p:tag name="AS_UNIQUEID" val="838"/>
  <p:tag name="KSO_WM_BEAUTIFY_FLAG" val=""/>
</p:tagLst>
</file>

<file path=ppt/tags/tag367.xml><?xml version="1.0" encoding="utf-8"?>
<p:tagLst xmlns:p="http://schemas.openxmlformats.org/presentationml/2006/main">
  <p:tag name="AS_UNIQUEID" val="839"/>
  <p:tag name="KSO_WM_BEAUTIFY_FLAG" val=""/>
</p:tagLst>
</file>

<file path=ppt/tags/tag368.xml><?xml version="1.0" encoding="utf-8"?>
<p:tagLst xmlns:p="http://schemas.openxmlformats.org/presentationml/2006/main">
  <p:tag name="AS_UNIQUEID" val="840"/>
</p:tagLst>
</file>

<file path=ppt/tags/tag369.xml><?xml version="1.0" encoding="utf-8"?>
<p:tagLst xmlns:p="http://schemas.openxmlformats.org/presentationml/2006/main">
  <p:tag name="AS_UNIQUEID" val="841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42"/>
</p:tagLst>
</file>

<file path=ppt/tags/tag371.xml><?xml version="1.0" encoding="utf-8"?>
<p:tagLst xmlns:p="http://schemas.openxmlformats.org/presentationml/2006/main">
  <p:tag name="AS_UNIQUEID" val="843"/>
</p:tagLst>
</file>

<file path=ppt/tags/tag372.xml><?xml version="1.0" encoding="utf-8"?>
<p:tagLst xmlns:p="http://schemas.openxmlformats.org/presentationml/2006/main">
  <p:tag name="AS_UNIQUEID" val="844"/>
</p:tagLst>
</file>

<file path=ppt/tags/tag373.xml><?xml version="1.0" encoding="utf-8"?>
<p:tagLst xmlns:p="http://schemas.openxmlformats.org/presentationml/2006/main">
  <p:tag name="AS_UNIQUEID" val="845"/>
</p:tagLst>
</file>

<file path=ppt/tags/tag374.xml><?xml version="1.0" encoding="utf-8"?>
<p:tagLst xmlns:p="http://schemas.openxmlformats.org/presentationml/2006/main">
  <p:tag name="AS_UNIQUEID" val="846"/>
</p:tagLst>
</file>

<file path=ppt/tags/tag375.xml><?xml version="1.0" encoding="utf-8"?>
<p:tagLst xmlns:p="http://schemas.openxmlformats.org/presentationml/2006/main">
  <p:tag name="AS_UNIQUEID" val="847"/>
  <p:tag name="KSO_WM_BEAUTIFY_FLAG" val=""/>
</p:tagLst>
</file>

<file path=ppt/tags/tag376.xml><?xml version="1.0" encoding="utf-8"?>
<p:tagLst xmlns:p="http://schemas.openxmlformats.org/presentationml/2006/main">
  <p:tag name="AS_UNIQUEID" val="848"/>
  <p:tag name="KSO_WM_BEAUTIFY_FLAG" val=""/>
</p:tagLst>
</file>

<file path=ppt/tags/tag377.xml><?xml version="1.0" encoding="utf-8"?>
<p:tagLst xmlns:p="http://schemas.openxmlformats.org/presentationml/2006/main">
  <p:tag name="AS_UNIQUEID" val="849"/>
  <p:tag name="KSO_WM_BEAUTIFY_FLAG" val=""/>
</p:tagLst>
</file>

<file path=ppt/tags/tag378.xml><?xml version="1.0" encoding="utf-8"?>
<p:tagLst xmlns:p="http://schemas.openxmlformats.org/presentationml/2006/main">
  <p:tag name="AS_UNIQUEID" val="850"/>
</p:tagLst>
</file>

<file path=ppt/tags/tag379.xml><?xml version="1.0" encoding="utf-8"?>
<p:tagLst xmlns:p="http://schemas.openxmlformats.org/presentationml/2006/main">
  <p:tag name="AS_UNIQUEID" val="190"/>
  <p:tag name="KSO_WM_BEAUTIFY_FLAG" val="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51"/>
</p:tagLst>
</file>

<file path=ppt/tags/tag381.xml><?xml version="1.0" encoding="utf-8"?>
<p:tagLst xmlns:p="http://schemas.openxmlformats.org/presentationml/2006/main">
  <p:tag name="AS_UNIQUEID" val="852"/>
</p:tagLst>
</file>

<file path=ppt/tags/tag382.xml><?xml version="1.0" encoding="utf-8"?>
<p:tagLst xmlns:p="http://schemas.openxmlformats.org/presentationml/2006/main">
  <p:tag name="AS_UNIQUEID" val="853"/>
</p:tagLst>
</file>

<file path=ppt/tags/tag383.xml><?xml version="1.0" encoding="utf-8"?>
<p:tagLst xmlns:p="http://schemas.openxmlformats.org/presentationml/2006/main">
  <p:tag name="AS_UNIQUEID" val="854"/>
  <p:tag name="KSO_WM_BEAUTIFY_FLAG" val=""/>
</p:tagLst>
</file>

<file path=ppt/tags/tag384.xml><?xml version="1.0" encoding="utf-8"?>
<p:tagLst xmlns:p="http://schemas.openxmlformats.org/presentationml/2006/main">
  <p:tag name="AS_UNIQUEID" val="855"/>
  <p:tag name="KSO_WM_BEAUTIFY_FLAG" val=""/>
</p:tagLst>
</file>

<file path=ppt/tags/tag385.xml><?xml version="1.0" encoding="utf-8"?>
<p:tagLst xmlns:p="http://schemas.openxmlformats.org/presentationml/2006/main">
  <p:tag name="AS_UNIQUEID" val="856"/>
  <p:tag name="KSO_WM_BEAUTIFY_FLAG" val=""/>
</p:tagLst>
</file>

<file path=ppt/tags/tag386.xml><?xml version="1.0" encoding="utf-8"?>
<p:tagLst xmlns:p="http://schemas.openxmlformats.org/presentationml/2006/main">
  <p:tag name="AS_UNIQUEID" val="857"/>
</p:tagLst>
</file>

<file path=ppt/tags/tag387.xml><?xml version="1.0" encoding="utf-8"?>
<p:tagLst xmlns:p="http://schemas.openxmlformats.org/presentationml/2006/main">
  <p:tag name="AS_UNIQUEID" val="455"/>
  <p:tag name="KSO_WM_BEAUTIFY_FLAG" val=""/>
</p:tagLst>
</file>

<file path=ppt/tags/tag388.xml><?xml version="1.0" encoding="utf-8"?>
<p:tagLst xmlns:p="http://schemas.openxmlformats.org/presentationml/2006/main">
  <p:tag name="AS_UNIQUEID" val="858"/>
  <p:tag name="KSO_WM_BEAUTIFY_FLAG" val=""/>
</p:tagLst>
</file>

<file path=ppt/tags/tag389.xml><?xml version="1.0" encoding="utf-8"?>
<p:tagLst xmlns:p="http://schemas.openxmlformats.org/presentationml/2006/main">
  <p:tag name="AS_UNIQUEID" val="859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60"/>
</p:tagLst>
</file>

<file path=ppt/tags/tag391.xml><?xml version="1.0" encoding="utf-8"?>
<p:tagLst xmlns:p="http://schemas.openxmlformats.org/presentationml/2006/main">
  <p:tag name="AS_UNIQUEID" val="861"/>
  <p:tag name="KSO_WM_BEAUTIFY_FLAG" val=""/>
</p:tagLst>
</file>

<file path=ppt/tags/tag392.xml><?xml version="1.0" encoding="utf-8"?>
<p:tagLst xmlns:p="http://schemas.openxmlformats.org/presentationml/2006/main">
  <p:tag name="AS_UNIQUEID" val="862"/>
  <p:tag name="KSO_WM_BEAUTIFY_FLAG" val=""/>
</p:tagLst>
</file>

<file path=ppt/tags/tag393.xml><?xml version="1.0" encoding="utf-8"?>
<p:tagLst xmlns:p="http://schemas.openxmlformats.org/presentationml/2006/main">
  <p:tag name="AS_UNIQUEID" val="863"/>
  <p:tag name="KSO_WM_BEAUTIFY_FLAG" val=""/>
</p:tagLst>
</file>

<file path=ppt/tags/tag394.xml><?xml version="1.0" encoding="utf-8"?>
<p:tagLst xmlns:p="http://schemas.openxmlformats.org/presentationml/2006/main">
  <p:tag name="AS_UNIQUEID" val="864"/>
</p:tagLst>
</file>

<file path=ppt/tags/tag395.xml><?xml version="1.0" encoding="utf-8"?>
<p:tagLst xmlns:p="http://schemas.openxmlformats.org/presentationml/2006/main">
  <p:tag name="AS_UNIQUEID" val="865"/>
</p:tagLst>
</file>

<file path=ppt/tags/tag396.xml><?xml version="1.0" encoding="utf-8"?>
<p:tagLst xmlns:p="http://schemas.openxmlformats.org/presentationml/2006/main">
  <p:tag name="AS_UNIQUEID" val="866"/>
</p:tagLst>
</file>

<file path=ppt/tags/tag397.xml><?xml version="1.0" encoding="utf-8"?>
<p:tagLst xmlns:p="http://schemas.openxmlformats.org/presentationml/2006/main">
  <p:tag name="AS_UNIQUEID" val="867"/>
  <p:tag name="KSO_WM_BEAUTIFY_FLAG" val=""/>
</p:tagLst>
</file>

<file path=ppt/tags/tag398.xml><?xml version="1.0" encoding="utf-8"?>
<p:tagLst xmlns:p="http://schemas.openxmlformats.org/presentationml/2006/main">
  <p:tag name="AS_UNIQUEID" val="868"/>
  <p:tag name="KSO_WM_BEAUTIFY_FLAG" val=""/>
</p:tagLst>
</file>

<file path=ppt/tags/tag399.xml><?xml version="1.0" encoding="utf-8"?>
<p:tagLst xmlns:p="http://schemas.openxmlformats.org/presentationml/2006/main">
  <p:tag name="AS_UNIQUEID" val="869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70"/>
  <p:tag name="KSO_WM_BEAUTIFY_FLAG" val=""/>
</p:tagLst>
</file>

<file path=ppt/tags/tag401.xml><?xml version="1.0" encoding="utf-8"?>
<p:tagLst xmlns:p="http://schemas.openxmlformats.org/presentationml/2006/main">
  <p:tag name="AS_UNIQUEID" val="871"/>
  <p:tag name="KSO_WM_BEAUTIFY_FLAG" val=""/>
</p:tagLst>
</file>

<file path=ppt/tags/tag402.xml><?xml version="1.0" encoding="utf-8"?>
<p:tagLst xmlns:p="http://schemas.openxmlformats.org/presentationml/2006/main">
  <p:tag name="AS_UNIQUEID" val="872"/>
</p:tagLst>
</file>

<file path=ppt/tags/tag403.xml><?xml version="1.0" encoding="utf-8"?>
<p:tagLst xmlns:p="http://schemas.openxmlformats.org/presentationml/2006/main">
  <p:tag name="AS_UNIQUEID" val="873"/>
  <p:tag name="KSO_WM_BEAUTIFY_FLAG" val=""/>
</p:tagLst>
</file>

<file path=ppt/tags/tag404.xml><?xml version="1.0" encoding="utf-8"?>
<p:tagLst xmlns:p="http://schemas.openxmlformats.org/presentationml/2006/main">
  <p:tag name="AS_UNIQUEID" val="874"/>
  <p:tag name="KSO_WM_BEAUTIFY_FLAG" val=""/>
</p:tagLst>
</file>

<file path=ppt/tags/tag405.xml><?xml version="1.0" encoding="utf-8"?>
<p:tagLst xmlns:p="http://schemas.openxmlformats.org/presentationml/2006/main">
  <p:tag name="AS_UNIQUEID" val="875"/>
</p:tagLst>
</file>

<file path=ppt/tags/tag406.xml><?xml version="1.0" encoding="utf-8"?>
<p:tagLst xmlns:p="http://schemas.openxmlformats.org/presentationml/2006/main">
  <p:tag name="AS_UNIQUEID" val="876"/>
  <p:tag name="KSO_WM_BEAUTIFY_FLAG" val=""/>
</p:tagLst>
</file>

<file path=ppt/tags/tag407.xml><?xml version="1.0" encoding="utf-8"?>
<p:tagLst xmlns:p="http://schemas.openxmlformats.org/presentationml/2006/main">
  <p:tag name="AS_UNIQUEID" val="877"/>
  <p:tag name="KSO_WM_BEAUTIFY_FLAG" val=""/>
</p:tagLst>
</file>

<file path=ppt/tags/tag408.xml><?xml version="1.0" encoding="utf-8"?>
<p:tagLst xmlns:p="http://schemas.openxmlformats.org/presentationml/2006/main">
  <p:tag name="AS_UNIQUEID" val="878"/>
  <p:tag name="KSO_WM_BEAUTIFY_FLAG" val=""/>
</p:tagLst>
</file>

<file path=ppt/tags/tag409.xml><?xml version="1.0" encoding="utf-8"?>
<p:tagLst xmlns:p="http://schemas.openxmlformats.org/presentationml/2006/main">
  <p:tag name="AS_UNIQUEID" val="879"/>
  <p:tag name="KSO_WM_BEAUTIFY_FLAG" val=""/>
</p:tagLst>
</file>

<file path=ppt/tags/tag41.xml><?xml version="1.0" encoding="utf-8"?>
<p:tagLst xmlns:p="http://schemas.openxmlformats.org/presentationml/2006/main">
  <p:tag name="AS_UNIQUEID" val="538"/>
</p:tagLst>
</file>

<file path=ppt/tags/tag410.xml><?xml version="1.0" encoding="utf-8"?>
<p:tagLst xmlns:p="http://schemas.openxmlformats.org/presentationml/2006/main">
  <p:tag name="AS_UNIQUEID" val="880"/>
  <p:tag name="KSO_WM_BEAUTIFY_FLAG" val=""/>
</p:tagLst>
</file>

<file path=ppt/tags/tag411.xml><?xml version="1.0" encoding="utf-8"?>
<p:tagLst xmlns:p="http://schemas.openxmlformats.org/presentationml/2006/main">
  <p:tag name="AS_UNIQUEID" val="881"/>
  <p:tag name="KSO_WM_BEAUTIFY_FLAG" val=""/>
</p:tagLst>
</file>

<file path=ppt/tags/tag412.xml><?xml version="1.0" encoding="utf-8"?>
<p:tagLst xmlns:p="http://schemas.openxmlformats.org/presentationml/2006/main">
  <p:tag name="AS_UNIQUEID" val="882"/>
  <p:tag name="KSO_WM_BEAUTIFY_FLAG" val=""/>
</p:tagLst>
</file>

<file path=ppt/tags/tag413.xml><?xml version="1.0" encoding="utf-8"?>
<p:tagLst xmlns:p="http://schemas.openxmlformats.org/presentationml/2006/main">
  <p:tag name="AS_UNIQUEID" val="883"/>
  <p:tag name="KSO_WM_BEAUTIFY_FLAG" val=""/>
</p:tagLst>
</file>

<file path=ppt/tags/tag414.xml><?xml version="1.0" encoding="utf-8"?>
<p:tagLst xmlns:p="http://schemas.openxmlformats.org/presentationml/2006/main">
  <p:tag name="AS_UNIQUEID" val="884"/>
  <p:tag name="KSO_WM_BEAUTIFY_FLAG" val=""/>
</p:tagLst>
</file>

<file path=ppt/tags/tag415.xml><?xml version="1.0" encoding="utf-8"?>
<p:tagLst xmlns:p="http://schemas.openxmlformats.org/presentationml/2006/main">
  <p:tag name="AS_UNIQUEID" val="885"/>
  <p:tag name="KSO_WM_BEAUTIFY_FLAG" val=""/>
</p:tagLst>
</file>

<file path=ppt/tags/tag416.xml><?xml version="1.0" encoding="utf-8"?>
<p:tagLst xmlns:p="http://schemas.openxmlformats.org/presentationml/2006/main">
  <p:tag name="AS_UNIQUEID" val="886"/>
  <p:tag name="KSO_WM_BEAUTIFY_FLAG" val=""/>
</p:tagLst>
</file>

<file path=ppt/tags/tag417.xml><?xml version="1.0" encoding="utf-8"?>
<p:tagLst xmlns:p="http://schemas.openxmlformats.org/presentationml/2006/main">
  <p:tag name="AS_UNIQUEID" val="887"/>
  <p:tag name="KSO_WM_BEAUTIFY_FLAG" val=""/>
</p:tagLst>
</file>

<file path=ppt/tags/tag418.xml><?xml version="1.0" encoding="utf-8"?>
<p:tagLst xmlns:p="http://schemas.openxmlformats.org/presentationml/2006/main">
  <p:tag name="AS_UNIQUEID" val="888"/>
  <p:tag name="KSO_WM_BEAUTIFY_FLAG" val=""/>
</p:tagLst>
</file>

<file path=ppt/tags/tag419.xml><?xml version="1.0" encoding="utf-8"?>
<p:tagLst xmlns:p="http://schemas.openxmlformats.org/presentationml/2006/main">
  <p:tag name="AS_UNIQUEID" val="889"/>
  <p:tag name="KSO_WM_BEAUTIFY_FLAG" val=""/>
</p:tagLst>
</file>

<file path=ppt/tags/tag42.xml><?xml version="1.0" encoding="utf-8"?>
<p:tagLst xmlns:p="http://schemas.openxmlformats.org/presentationml/2006/main">
  <p:tag name="AS_UNIQUEID" val="539"/>
</p:tagLst>
</file>

<file path=ppt/tags/tag420.xml><?xml version="1.0" encoding="utf-8"?>
<p:tagLst xmlns:p="http://schemas.openxmlformats.org/presentationml/2006/main">
  <p:tag name="AS_UNIQUEID" val="890"/>
  <p:tag name="KSO_WM_BEAUTIFY_FLAG" val=""/>
</p:tagLst>
</file>

<file path=ppt/tags/tag421.xml><?xml version="1.0" encoding="utf-8"?>
<p:tagLst xmlns:p="http://schemas.openxmlformats.org/presentationml/2006/main">
  <p:tag name="AS_UNIQUEID" val="891"/>
  <p:tag name="KSO_WM_BEAUTIFY_FLAG" val=""/>
</p:tagLst>
</file>

<file path=ppt/tags/tag422.xml><?xml version="1.0" encoding="utf-8"?>
<p:tagLst xmlns:p="http://schemas.openxmlformats.org/presentationml/2006/main">
  <p:tag name="AS_UNIQUEID" val="892"/>
</p:tagLst>
</file>

<file path=ppt/tags/tag423.xml><?xml version="1.0" encoding="utf-8"?>
<p:tagLst xmlns:p="http://schemas.openxmlformats.org/presentationml/2006/main">
  <p:tag name="AS_UNIQUEID" val="893"/>
  <p:tag name="KSO_WM_BEAUTIFY_FLAG" val=""/>
</p:tagLst>
</file>

<file path=ppt/tags/tag424.xml><?xml version="1.0" encoding="utf-8"?>
<p:tagLst xmlns:p="http://schemas.openxmlformats.org/presentationml/2006/main">
  <p:tag name="AS_UNIQUEID" val="894"/>
</p:tagLst>
</file>

<file path=ppt/tags/tag425.xml><?xml version="1.0" encoding="utf-8"?>
<p:tagLst xmlns:p="http://schemas.openxmlformats.org/presentationml/2006/main">
  <p:tag name="AS_UNIQUEID" val="895"/>
</p:tagLst>
</file>

<file path=ppt/tags/tag426.xml><?xml version="1.0" encoding="utf-8"?>
<p:tagLst xmlns:p="http://schemas.openxmlformats.org/presentationml/2006/main">
  <p:tag name="AS_UNIQUEID" val="896"/>
  <p:tag name="KSO_WM_BEAUTIFY_FLAG" val=""/>
</p:tagLst>
</file>

<file path=ppt/tags/tag427.xml><?xml version="1.0" encoding="utf-8"?>
<p:tagLst xmlns:p="http://schemas.openxmlformats.org/presentationml/2006/main">
  <p:tag name="AS_UNIQUEID" val="897"/>
  <p:tag name="KSO_WM_BEAUTIFY_FLAG" val=""/>
</p:tagLst>
</file>

<file path=ppt/tags/tag428.xml><?xml version="1.0" encoding="utf-8"?>
<p:tagLst xmlns:p="http://schemas.openxmlformats.org/presentationml/2006/main">
  <p:tag name="AS_UNIQUEID" val="898"/>
  <p:tag name="KSO_WM_BEAUTIFY_FLAG" val=""/>
</p:tagLst>
</file>

<file path=ppt/tags/tag429.xml><?xml version="1.0" encoding="utf-8"?>
<p:tagLst xmlns:p="http://schemas.openxmlformats.org/presentationml/2006/main">
  <p:tag name="AS_UNIQUEID" val="899"/>
</p:tagLst>
</file>

<file path=ppt/tags/tag43.xml><?xml version="1.0" encoding="utf-8"?>
<p:tagLst xmlns:p="http://schemas.openxmlformats.org/presentationml/2006/main">
  <p:tag name="AS_UNIQUEID" val="540"/>
</p:tagLst>
</file>

<file path=ppt/tags/tag430.xml><?xml version="1.0" encoding="utf-8"?>
<p:tagLst xmlns:p="http://schemas.openxmlformats.org/presentationml/2006/main">
  <p:tag name="AS_UNIQUEID" val="900"/>
  <p:tag name="KSO_WM_BEAUTIFY_FLAG" val=""/>
</p:tagLst>
</file>

<file path=ppt/tags/tag431.xml><?xml version="1.0" encoding="utf-8"?>
<p:tagLst xmlns:p="http://schemas.openxmlformats.org/presentationml/2006/main">
  <p:tag name="AS_UNIQUEID" val="901"/>
  <p:tag name="KSO_WM_BEAUTIFY_FLAG" val=""/>
</p:tagLst>
</file>

<file path=ppt/tags/tag432.xml><?xml version="1.0" encoding="utf-8"?>
<p:tagLst xmlns:p="http://schemas.openxmlformats.org/presentationml/2006/main">
  <p:tag name="AS_UNIQUEID" val="902"/>
  <p:tag name="KSO_WM_BEAUTIFY_FLAG" val=""/>
</p:tagLst>
</file>

<file path=ppt/tags/tag433.xml><?xml version="1.0" encoding="utf-8"?>
<p:tagLst xmlns:p="http://schemas.openxmlformats.org/presentationml/2006/main">
  <p:tag name="AS_UNIQUEID" val="903"/>
  <p:tag name="KSO_WM_BEAUTIFY_FLAG" val=""/>
</p:tagLst>
</file>

<file path=ppt/tags/tag434.xml><?xml version="1.0" encoding="utf-8"?>
<p:tagLst xmlns:p="http://schemas.openxmlformats.org/presentationml/2006/main">
  <p:tag name="AS_UNIQUEID" val="904"/>
</p:tagLst>
</file>

<file path=ppt/tags/tag435.xml><?xml version="1.0" encoding="utf-8"?>
<p:tagLst xmlns:p="http://schemas.openxmlformats.org/presentationml/2006/main">
  <p:tag name="AS_UNIQUEID" val="905"/>
  <p:tag name="KSO_WM_BEAUTIFY_FLAG" val=""/>
</p:tagLst>
</file>

<file path=ppt/tags/tag436.xml><?xml version="1.0" encoding="utf-8"?>
<p:tagLst xmlns:p="http://schemas.openxmlformats.org/presentationml/2006/main">
  <p:tag name="AS_UNIQUEID" val="906"/>
  <p:tag name="KSO_WM_BEAUTIFY_FLAG" val=""/>
</p:tagLst>
</file>

<file path=ppt/tags/tag437.xml><?xml version="1.0" encoding="utf-8"?>
<p:tagLst xmlns:p="http://schemas.openxmlformats.org/presentationml/2006/main">
  <p:tag name="AS_UNIQUEID" val="907"/>
  <p:tag name="KSO_WM_BEAUTIFY_FLAG" val=""/>
</p:tagLst>
</file>

<file path=ppt/tags/tag438.xml><?xml version="1.0" encoding="utf-8"?>
<p:tagLst xmlns:p="http://schemas.openxmlformats.org/presentationml/2006/main">
  <p:tag name="AS_UNIQUEID" val="908"/>
  <p:tag name="KSO_WM_BEAUTIFY_FLAG" val=""/>
</p:tagLst>
</file>

<file path=ppt/tags/tag439.xml><?xml version="1.0" encoding="utf-8"?>
<p:tagLst xmlns:p="http://schemas.openxmlformats.org/presentationml/2006/main">
  <p:tag name="AS_UNIQUEID" val="909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10"/>
  <p:tag name="KSO_WM_BEAUTIFY_FLAG" val=""/>
</p:tagLst>
</file>

<file path=ppt/tags/tag441.xml><?xml version="1.0" encoding="utf-8"?>
<p:tagLst xmlns:p="http://schemas.openxmlformats.org/presentationml/2006/main">
  <p:tag name="AS_UNIQUEID" val="911"/>
  <p:tag name="KSO_WM_BEAUTIFY_FLAG" val=""/>
</p:tagLst>
</file>

<file path=ppt/tags/tag442.xml><?xml version="1.0" encoding="utf-8"?>
<p:tagLst xmlns:p="http://schemas.openxmlformats.org/presentationml/2006/main">
  <p:tag name="AS_UNIQUEID" val="912"/>
  <p:tag name="KSO_WM_BEAUTIFY_FLAG" val=""/>
</p:tagLst>
</file>

<file path=ppt/tags/tag443.xml><?xml version="1.0" encoding="utf-8"?>
<p:tagLst xmlns:p="http://schemas.openxmlformats.org/presentationml/2006/main">
  <p:tag name="AS_UNIQUEID" val="913"/>
  <p:tag name="KSO_WM_BEAUTIFY_FLAG" val=""/>
</p:tagLst>
</file>

<file path=ppt/tags/tag444.xml><?xml version="1.0" encoding="utf-8"?>
<p:tagLst xmlns:p="http://schemas.openxmlformats.org/presentationml/2006/main">
  <p:tag name="AS_UNIQUEID" val="914"/>
</p:tagLst>
</file>

<file path=ppt/tags/tag445.xml><?xml version="1.0" encoding="utf-8"?>
<p:tagLst xmlns:p="http://schemas.openxmlformats.org/presentationml/2006/main">
  <p:tag name="AS_UNIQUEID" val="915"/>
  <p:tag name="KSO_WM_BEAUTIFY_FLAG" val=""/>
</p:tagLst>
</file>

<file path=ppt/tags/tag446.xml><?xml version="1.0" encoding="utf-8"?>
<p:tagLst xmlns:p="http://schemas.openxmlformats.org/presentationml/2006/main">
  <p:tag name="AS_UNIQUEID" val="916"/>
  <p:tag name="KSO_WM_BEAUTIFY_FLAG" val=""/>
</p:tagLst>
</file>

<file path=ppt/tags/tag447.xml><?xml version="1.0" encoding="utf-8"?>
<p:tagLst xmlns:p="http://schemas.openxmlformats.org/presentationml/2006/main">
  <p:tag name="AS_UNIQUEID" val="917"/>
  <p:tag name="KSO_WM_BEAUTIFY_FLAG" val=""/>
</p:tagLst>
</file>

<file path=ppt/tags/tag448.xml><?xml version="1.0" encoding="utf-8"?>
<p:tagLst xmlns:p="http://schemas.openxmlformats.org/presentationml/2006/main">
  <p:tag name="AS_UNIQUEID" val="918"/>
  <p:tag name="KSO_WM_BEAUTIFY_FLAG" val=""/>
</p:tagLst>
</file>

<file path=ppt/tags/tag449.xml><?xml version="1.0" encoding="utf-8"?>
<p:tagLst xmlns:p="http://schemas.openxmlformats.org/presentationml/2006/main">
  <p:tag name="AS_UNIQUEID" val="919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20"/>
</p:tagLst>
</file>

<file path=ppt/tags/tag451.xml><?xml version="1.0" encoding="utf-8"?>
<p:tagLst xmlns:p="http://schemas.openxmlformats.org/presentationml/2006/main">
  <p:tag name="AS_UNIQUEID" val="921"/>
  <p:tag name="KSO_WM_BEAUTIFY_FLAG" val=""/>
</p:tagLst>
</file>

<file path=ppt/tags/tag452.xml><?xml version="1.0" encoding="utf-8"?>
<p:tagLst xmlns:p="http://schemas.openxmlformats.org/presentationml/2006/main">
  <p:tag name="AS_UNIQUEID" val="922"/>
  <p:tag name="KSO_WM_BEAUTIFY_FLAG" val=""/>
</p:tagLst>
</file>

<file path=ppt/tags/tag453.xml><?xml version="1.0" encoding="utf-8"?>
<p:tagLst xmlns:p="http://schemas.openxmlformats.org/presentationml/2006/main">
  <p:tag name="AS_UNIQUEID" val="923"/>
  <p:tag name="KSO_WM_BEAUTIFY_FLAG" val=""/>
</p:tagLst>
</file>

<file path=ppt/tags/tag454.xml><?xml version="1.0" encoding="utf-8"?>
<p:tagLst xmlns:p="http://schemas.openxmlformats.org/presentationml/2006/main">
  <p:tag name="AS_UNIQUEID" val="924"/>
</p:tagLst>
</file>

<file path=ppt/tags/tag455.xml><?xml version="1.0" encoding="utf-8"?>
<p:tagLst xmlns:p="http://schemas.openxmlformats.org/presentationml/2006/main">
  <p:tag name="AS_UNIQUEID" val="366"/>
  <p:tag name="KSO_WM_BEAUTIFY_FLAG" val=""/>
</p:tagLst>
</file>

<file path=ppt/tags/tag456.xml><?xml version="1.0" encoding="utf-8"?>
<p:tagLst xmlns:p="http://schemas.openxmlformats.org/presentationml/2006/main">
  <p:tag name="AS_UNIQUEID" val="367"/>
  <p:tag name="KSO_WM_BEAUTIFY_FLAG" val=""/>
</p:tagLst>
</file>

<file path=ppt/tags/tag457.xml><?xml version="1.0" encoding="utf-8"?>
<p:tagLst xmlns:p="http://schemas.openxmlformats.org/presentationml/2006/main">
  <p:tag name="AS_UNIQUEID" val="368"/>
  <p:tag name="KSO_WM_BEAUTIFY_FLAG" val=""/>
</p:tagLst>
</file>

<file path=ppt/tags/tag458.xml><?xml version="1.0" encoding="utf-8"?>
<p:tagLst xmlns:p="http://schemas.openxmlformats.org/presentationml/2006/main">
  <p:tag name="AS_UNIQUEID" val="370"/>
  <p:tag name="KSO_WM_BEAUTIFY_FLAG" val=""/>
</p:tagLst>
</file>

<file path=ppt/tags/tag459.xml><?xml version="1.0" encoding="utf-8"?>
<p:tagLst xmlns:p="http://schemas.openxmlformats.org/presentationml/2006/main">
  <p:tag name="AS_UNIQUEID" val="925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26"/>
</p:tagLst>
</file>

<file path=ppt/tags/tag461.xml><?xml version="1.0" encoding="utf-8"?>
<p:tagLst xmlns:p="http://schemas.openxmlformats.org/presentationml/2006/main">
  <p:tag name="AS_UNIQUEID" val="927"/>
  <p:tag name="KSO_WM_BEAUTIFY_FLAG" val=""/>
</p:tagLst>
</file>

<file path=ppt/tags/tag462.xml><?xml version="1.0" encoding="utf-8"?>
<p:tagLst xmlns:p="http://schemas.openxmlformats.org/presentationml/2006/main">
  <p:tag name="AS_UNIQUEID" val="928"/>
  <p:tag name="KSO_WM_BEAUTIFY_FLAG" val=""/>
</p:tagLst>
</file>

<file path=ppt/tags/tag463.xml><?xml version="1.0" encoding="utf-8"?>
<p:tagLst xmlns:p="http://schemas.openxmlformats.org/presentationml/2006/main">
  <p:tag name="AS_UNIQUEID" val="929"/>
  <p:tag name="KSO_WM_BEAUTIFY_FLAG" val=""/>
</p:tagLst>
</file>

<file path=ppt/tags/tag464.xml><?xml version="1.0" encoding="utf-8"?>
<p:tagLst xmlns:p="http://schemas.openxmlformats.org/presentationml/2006/main">
  <p:tag name="AS_UNIQUEID" val="930"/>
  <p:tag name="KSO_WM_MEDIACOVER_FLAG" val="1"/>
  <p:tag name="KSO_WM_UNIT_MEDIACOVER_BTN_STATE" val="1"/>
  <p:tag name="KSO_WM_UNIT_MEDIACOVER_BTNRECT" val="0*0*0*0"/>
</p:tagLst>
</file>

<file path=ppt/tags/tag465.xml><?xml version="1.0" encoding="utf-8"?>
<p:tagLst xmlns:p="http://schemas.openxmlformats.org/presentationml/2006/main">
  <p:tag name="AS_UNIQUEID" val="931"/>
</p:tagLst>
</file>

<file path=ppt/tags/tag466.xml><?xml version="1.0" encoding="utf-8"?>
<p:tagLst xmlns:p="http://schemas.openxmlformats.org/presentationml/2006/main">
  <p:tag name="AS_UNIQUEID" val="932"/>
</p:tagLst>
</file>

<file path=ppt/tags/tag467.xml><?xml version="1.0" encoding="utf-8"?>
<p:tagLst xmlns:p="http://schemas.openxmlformats.org/presentationml/2006/main">
  <p:tag name="AS_UNIQUEID" val="933"/>
</p:tagLst>
</file>

<file path=ppt/tags/tag468.xml><?xml version="1.0" encoding="utf-8"?>
<p:tagLst xmlns:p="http://schemas.openxmlformats.org/presentationml/2006/main">
  <p:tag name="AS_UNIQUEID" val="934"/>
</p:tagLst>
</file>

<file path=ppt/tags/tag469.xml><?xml version="1.0" encoding="utf-8"?>
<p:tagLst xmlns:p="http://schemas.openxmlformats.org/presentationml/2006/main">
  <p:tag name="AS_UNIQUEID" val="935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36"/>
</p:tagLst>
</file>

<file path=ppt/tags/tag471.xml><?xml version="1.0" encoding="utf-8"?>
<p:tagLst xmlns:p="http://schemas.openxmlformats.org/presentationml/2006/main">
  <p:tag name="AS_UNIQUEID" val="937"/>
</p:tagLst>
</file>

<file path=ppt/tags/tag472.xml><?xml version="1.0" encoding="utf-8"?>
<p:tagLst xmlns:p="http://schemas.openxmlformats.org/presentationml/2006/main">
  <p:tag name="AS_UNIQUEID" val="938"/>
</p:tagLst>
</file>

<file path=ppt/tags/tag473.xml><?xml version="1.0" encoding="utf-8"?>
<p:tagLst xmlns:p="http://schemas.openxmlformats.org/presentationml/2006/main">
  <p:tag name="AS_UNIQUEID" val="939"/>
</p:tagLst>
</file>

<file path=ppt/tags/tag474.xml><?xml version="1.0" encoding="utf-8"?>
<p:tagLst xmlns:p="http://schemas.openxmlformats.org/presentationml/2006/main">
  <p:tag name="AS_UNIQUEID" val="940"/>
</p:tagLst>
</file>

<file path=ppt/tags/tag475.xml><?xml version="1.0" encoding="utf-8"?>
<p:tagLst xmlns:p="http://schemas.openxmlformats.org/presentationml/2006/main">
  <p:tag name="AS_UNIQUEID" val="941"/>
</p:tagLst>
</file>

<file path=ppt/tags/tag476.xml><?xml version="1.0" encoding="utf-8"?>
<p:tagLst xmlns:p="http://schemas.openxmlformats.org/presentationml/2006/main">
  <p:tag name="AS_UNIQUEID" val="942"/>
</p:tagLst>
</file>

<file path=ppt/tags/tag477.xml><?xml version="1.0" encoding="utf-8"?>
<p:tagLst xmlns:p="http://schemas.openxmlformats.org/presentationml/2006/main">
  <p:tag name="AS_UNIQUEID" val="943"/>
</p:tagLst>
</file>

<file path=ppt/tags/tag478.xml><?xml version="1.0" encoding="utf-8"?>
<p:tagLst xmlns:p="http://schemas.openxmlformats.org/presentationml/2006/main">
  <p:tag name="AS_UNIQUEID" val="944"/>
</p:tagLst>
</file>

<file path=ppt/tags/tag479.xml><?xml version="1.0" encoding="utf-8"?>
<p:tagLst xmlns:p="http://schemas.openxmlformats.org/presentationml/2006/main">
  <p:tag name="AS_UNIQUEID" val="945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46"/>
</p:tagLst>
</file>

<file path=ppt/tags/tag481.xml><?xml version="1.0" encoding="utf-8"?>
<p:tagLst xmlns:p="http://schemas.openxmlformats.org/presentationml/2006/main">
  <p:tag name="AS_UNIQUEID" val="947"/>
</p:tagLst>
</file>

<file path=ppt/tags/tag482.xml><?xml version="1.0" encoding="utf-8"?>
<p:tagLst xmlns:p="http://schemas.openxmlformats.org/presentationml/2006/main">
  <p:tag name="AS_UNIQUEID" val="948"/>
</p:tagLst>
</file>

<file path=ppt/tags/tag483.xml><?xml version="1.0" encoding="utf-8"?>
<p:tagLst xmlns:p="http://schemas.openxmlformats.org/presentationml/2006/main">
  <p:tag name="AS_UNIQUEID" val="949"/>
</p:tagLst>
</file>

<file path=ppt/tags/tag484.xml><?xml version="1.0" encoding="utf-8"?>
<p:tagLst xmlns:p="http://schemas.openxmlformats.org/presentationml/2006/main">
  <p:tag name="AS_UNIQUEID" val="950"/>
</p:tagLst>
</file>

<file path=ppt/tags/tag485.xml><?xml version="1.0" encoding="utf-8"?>
<p:tagLst xmlns:p="http://schemas.openxmlformats.org/presentationml/2006/main">
  <p:tag name="AS_UNIQUEID" val="951"/>
  <p:tag name="KSO_WM_BEAUTIFY_FLAG" val=""/>
</p:tagLst>
</file>

<file path=ppt/tags/tag486.xml><?xml version="1.0" encoding="utf-8"?>
<p:tagLst xmlns:p="http://schemas.openxmlformats.org/presentationml/2006/main">
  <p:tag name="AS_UNIQUEID" val="952"/>
  <p:tag name="KSO_WM_BEAUTIFY_FLAG" val=""/>
</p:tagLst>
</file>

<file path=ppt/tags/tag487.xml><?xml version="1.0" encoding="utf-8"?>
<p:tagLst xmlns:p="http://schemas.openxmlformats.org/presentationml/2006/main">
  <p:tag name="AS_UNIQUEID" val="953"/>
  <p:tag name="KSO_WM_BEAUTIFY_FLAG" val=""/>
</p:tagLst>
</file>

<file path=ppt/tags/tag488.xml><?xml version="1.0" encoding="utf-8"?>
<p:tagLst xmlns:p="http://schemas.openxmlformats.org/presentationml/2006/main">
  <p:tag name="AS_UNIQUEID" val="1008"/>
</p:tagLst>
</file>

<file path=ppt/tags/tag489.xml><?xml version="1.0" encoding="utf-8"?>
<p:tagLst xmlns:p="http://schemas.openxmlformats.org/presentationml/2006/main">
  <p:tag name="AS_UNIQUEID" val="954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55"/>
</p:tagLst>
</file>

<file path=ppt/tags/tag491.xml><?xml version="1.0" encoding="utf-8"?>
<p:tagLst xmlns:p="http://schemas.openxmlformats.org/presentationml/2006/main">
  <p:tag name="AS_UNIQUEID" val="956"/>
</p:tagLst>
</file>

<file path=ppt/tags/tag492.xml><?xml version="1.0" encoding="utf-8"?>
<p:tagLst xmlns:p="http://schemas.openxmlformats.org/presentationml/2006/main">
  <p:tag name="AS_UNIQUEID" val="957"/>
  <p:tag name="KSO_WM_BEAUTIFY_FLAG" val=""/>
</p:tagLst>
</file>

<file path=ppt/tags/tag493.xml><?xml version="1.0" encoding="utf-8"?>
<p:tagLst xmlns:p="http://schemas.openxmlformats.org/presentationml/2006/main">
  <p:tag name="AS_UNIQUEID" val="958"/>
  <p:tag name="KSO_WM_BEAUTIFY_FLAG" val=""/>
</p:tagLst>
</file>

<file path=ppt/tags/tag494.xml><?xml version="1.0" encoding="utf-8"?>
<p:tagLst xmlns:p="http://schemas.openxmlformats.org/presentationml/2006/main">
  <p:tag name="AS_UNIQUEID" val="959"/>
</p:tagLst>
</file>

<file path=ppt/tags/tag495.xml><?xml version="1.0" encoding="utf-8"?>
<p:tagLst xmlns:p="http://schemas.openxmlformats.org/presentationml/2006/main">
  <p:tag name="AS_UNIQUEID" val="960"/>
</p:tagLst>
</file>

<file path=ppt/tags/tag496.xml><?xml version="1.0" encoding="utf-8"?>
<p:tagLst xmlns:p="http://schemas.openxmlformats.org/presentationml/2006/main">
  <p:tag name="AS_UNIQUEID" val="961"/>
</p:tagLst>
</file>

<file path=ppt/tags/tag497.xml><?xml version="1.0" encoding="utf-8"?>
<p:tagLst xmlns:p="http://schemas.openxmlformats.org/presentationml/2006/main">
  <p:tag name="AS_UNIQUEID" val="962"/>
  <p:tag name="KSO_WM_BEAUTIFY_FLAG" val=""/>
</p:tagLst>
</file>

<file path=ppt/tags/tag498.xml><?xml version="1.0" encoding="utf-8"?>
<p:tagLst xmlns:p="http://schemas.openxmlformats.org/presentationml/2006/main">
  <p:tag name="AS_UNIQUEID" val="963"/>
  <p:tag name="KSO_WM_BEAUTIFY_FLAG" val=""/>
</p:tagLst>
</file>

<file path=ppt/tags/tag499.xml><?xml version="1.0" encoding="utf-8"?>
<p:tagLst xmlns:p="http://schemas.openxmlformats.org/presentationml/2006/main">
  <p:tag name="AS_UNIQUEID" val="964"/>
  <p:tag name="KSO_WM_BEAUTIFY_FLAG" val="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65"/>
</p:tagLst>
</file>

<file path=ppt/tags/tag501.xml><?xml version="1.0" encoding="utf-8"?>
<p:tagLst xmlns:p="http://schemas.openxmlformats.org/presentationml/2006/main">
  <p:tag name="AS_UNIQUEID" val="966"/>
</p:tagLst>
</file>

<file path=ppt/tags/tag502.xml><?xml version="1.0" encoding="utf-8"?>
<p:tagLst xmlns:p="http://schemas.openxmlformats.org/presentationml/2006/main">
  <p:tag name="AS_UNIQUEID" val="967"/>
</p:tagLst>
</file>

<file path=ppt/tags/tag503.xml><?xml version="1.0" encoding="utf-8"?>
<p:tagLst xmlns:p="http://schemas.openxmlformats.org/presentationml/2006/main">
  <p:tag name="AS_UNIQUEID" val="968"/>
</p:tagLst>
</file>

<file path=ppt/tags/tag504.xml><?xml version="1.0" encoding="utf-8"?>
<p:tagLst xmlns:p="http://schemas.openxmlformats.org/presentationml/2006/main">
  <p:tag name="AS_UNIQUEID" val="969"/>
</p:tagLst>
</file>

<file path=ppt/tags/tag505.xml><?xml version="1.0" encoding="utf-8"?>
<p:tagLst xmlns:p="http://schemas.openxmlformats.org/presentationml/2006/main">
  <p:tag name="AS_UNIQUEID" val="970"/>
</p:tagLst>
</file>

<file path=ppt/tags/tag506.xml><?xml version="1.0" encoding="utf-8"?>
<p:tagLst xmlns:p="http://schemas.openxmlformats.org/presentationml/2006/main">
  <p:tag name="AS_UNIQUEID" val="971"/>
</p:tagLst>
</file>

<file path=ppt/tags/tag507.xml><?xml version="1.0" encoding="utf-8"?>
<p:tagLst xmlns:p="http://schemas.openxmlformats.org/presentationml/2006/main">
  <p:tag name="AS_UNIQUEID" val="972"/>
</p:tagLst>
</file>

<file path=ppt/tags/tag508.xml><?xml version="1.0" encoding="utf-8"?>
<p:tagLst xmlns:p="http://schemas.openxmlformats.org/presentationml/2006/main">
  <p:tag name="AS_UNIQUEID" val="973"/>
</p:tagLst>
</file>

<file path=ppt/tags/tag509.xml><?xml version="1.0" encoding="utf-8"?>
<p:tagLst xmlns:p="http://schemas.openxmlformats.org/presentationml/2006/main">
  <p:tag name="AS_UNIQUEID" val="974"/>
</p:tagLst>
</file>

<file path=ppt/tags/tag51.xml><?xml version="1.0" encoding="utf-8"?>
<p:tagLst xmlns:p="http://schemas.openxmlformats.org/presentationml/2006/main">
  <p:tag name="AS_UNIQUEID" val="548"/>
</p:tagLst>
</file>

<file path=ppt/tags/tag510.xml><?xml version="1.0" encoding="utf-8"?>
<p:tagLst xmlns:p="http://schemas.openxmlformats.org/presentationml/2006/main">
  <p:tag name="AS_UNIQUEID" val="975"/>
</p:tagLst>
</file>

<file path=ppt/tags/tag511.xml><?xml version="1.0" encoding="utf-8"?>
<p:tagLst xmlns:p="http://schemas.openxmlformats.org/presentationml/2006/main">
  <p:tag name="AS_UNIQUEID" val="976"/>
</p:tagLst>
</file>

<file path=ppt/tags/tag512.xml><?xml version="1.0" encoding="utf-8"?>
<p:tagLst xmlns:p="http://schemas.openxmlformats.org/presentationml/2006/main">
  <p:tag name="AS_UNIQUEID" val="977"/>
</p:tagLst>
</file>

<file path=ppt/tags/tag513.xml><?xml version="1.0" encoding="utf-8"?>
<p:tagLst xmlns:p="http://schemas.openxmlformats.org/presentationml/2006/main">
  <p:tag name="AS_UNIQUEID" val="978"/>
</p:tagLst>
</file>

<file path=ppt/tags/tag514.xml><?xml version="1.0" encoding="utf-8"?>
<p:tagLst xmlns:p="http://schemas.openxmlformats.org/presentationml/2006/main">
  <p:tag name="AS_UNIQUEID" val="979"/>
</p:tagLst>
</file>

<file path=ppt/tags/tag515.xml><?xml version="1.0" encoding="utf-8"?>
<p:tagLst xmlns:p="http://schemas.openxmlformats.org/presentationml/2006/main">
  <p:tag name="AS_UNIQUEID" val="980"/>
</p:tagLst>
</file>

<file path=ppt/tags/tag516.xml><?xml version="1.0" encoding="utf-8"?>
<p:tagLst xmlns:p="http://schemas.openxmlformats.org/presentationml/2006/main">
  <p:tag name="AS_UNIQUEID" val="981"/>
</p:tagLst>
</file>

<file path=ppt/tags/tag517.xml><?xml version="1.0" encoding="utf-8"?>
<p:tagLst xmlns:p="http://schemas.openxmlformats.org/presentationml/2006/main">
  <p:tag name="AS_UNIQUEID" val="982"/>
</p:tagLst>
</file>

<file path=ppt/tags/tag518.xml><?xml version="1.0" encoding="utf-8"?>
<p:tagLst xmlns:p="http://schemas.openxmlformats.org/presentationml/2006/main">
  <p:tag name="AS_UNIQUEID" val="983"/>
</p:tagLst>
</file>

<file path=ppt/tags/tag519.xml><?xml version="1.0" encoding="utf-8"?>
<p:tagLst xmlns:p="http://schemas.openxmlformats.org/presentationml/2006/main">
  <p:tag name="AS_UNIQUEID" val="984"/>
</p:tagLst>
</file>

<file path=ppt/tags/tag52.xml><?xml version="1.0" encoding="utf-8"?>
<p:tagLst xmlns:p="http://schemas.openxmlformats.org/presentationml/2006/main">
  <p:tag name="AS_UNIQUEID" val="549"/>
</p:tagLst>
</file>

<file path=ppt/tags/tag520.xml><?xml version="1.0" encoding="utf-8"?>
<p:tagLst xmlns:p="http://schemas.openxmlformats.org/presentationml/2006/main">
  <p:tag name="AS_UNIQUEID" val="985"/>
</p:tagLst>
</file>

<file path=ppt/tags/tag521.xml><?xml version="1.0" encoding="utf-8"?>
<p:tagLst xmlns:p="http://schemas.openxmlformats.org/presentationml/2006/main">
  <p:tag name="AS_UNIQUEID" val="986"/>
</p:tagLst>
</file>

<file path=ppt/tags/tag522.xml><?xml version="1.0" encoding="utf-8"?>
<p:tagLst xmlns:p="http://schemas.openxmlformats.org/presentationml/2006/main">
  <p:tag name="AS_UNIQUEID" val="987"/>
</p:tagLst>
</file>

<file path=ppt/tags/tag523.xml><?xml version="1.0" encoding="utf-8"?>
<p:tagLst xmlns:p="http://schemas.openxmlformats.org/presentationml/2006/main">
  <p:tag name="AS_UNIQUEID" val="988"/>
</p:tagLst>
</file>

<file path=ppt/tags/tag524.xml><?xml version="1.0" encoding="utf-8"?>
<p:tagLst xmlns:p="http://schemas.openxmlformats.org/presentationml/2006/main">
  <p:tag name="AS_UNIQUEID" val="989"/>
</p:tagLst>
</file>

<file path=ppt/tags/tag525.xml><?xml version="1.0" encoding="utf-8"?>
<p:tagLst xmlns:p="http://schemas.openxmlformats.org/presentationml/2006/main">
  <p:tag name="AS_UNIQUEID" val="990"/>
</p:tagLst>
</file>

<file path=ppt/tags/tag526.xml><?xml version="1.0" encoding="utf-8"?>
<p:tagLst xmlns:p="http://schemas.openxmlformats.org/presentationml/2006/main">
  <p:tag name="AS_UNIQUEID" val="991"/>
</p:tagLst>
</file>

<file path=ppt/tags/tag527.xml><?xml version="1.0" encoding="utf-8"?>
<p:tagLst xmlns:p="http://schemas.openxmlformats.org/presentationml/2006/main">
  <p:tag name="AS_UNIQUEID" val="992"/>
</p:tagLst>
</file>

<file path=ppt/tags/tag528.xml><?xml version="1.0" encoding="utf-8"?>
<p:tagLst xmlns:p="http://schemas.openxmlformats.org/presentationml/2006/main">
  <p:tag name="AS_UNIQUEID" val="993"/>
</p:tagLst>
</file>

<file path=ppt/tags/tag529.xml><?xml version="1.0" encoding="utf-8"?>
<p:tagLst xmlns:p="http://schemas.openxmlformats.org/presentationml/2006/main">
  <p:tag name="AS_UNIQUEID" val="994"/>
</p:tagLst>
</file>

<file path=ppt/tags/tag53.xml><?xml version="1.0" encoding="utf-8"?>
<p:tagLst xmlns:p="http://schemas.openxmlformats.org/presentationml/2006/main">
  <p:tag name="AS_UNIQUEID" val="550"/>
</p:tagLst>
</file>

<file path=ppt/tags/tag530.xml><?xml version="1.0" encoding="utf-8"?>
<p:tagLst xmlns:p="http://schemas.openxmlformats.org/presentationml/2006/main">
  <p:tag name="AS_UNIQUEID" val="995"/>
</p:tagLst>
</file>

<file path=ppt/tags/tag531.xml><?xml version="1.0" encoding="utf-8"?>
<p:tagLst xmlns:p="http://schemas.openxmlformats.org/presentationml/2006/main">
  <p:tag name="AS_UNIQUEID" val="996"/>
</p:tagLst>
</file>

<file path=ppt/tags/tag532.xml><?xml version="1.0" encoding="utf-8"?>
<p:tagLst xmlns:p="http://schemas.openxmlformats.org/presentationml/2006/main">
  <p:tag name="AS_UNIQUEID" val="997"/>
</p:tagLst>
</file>

<file path=ppt/tags/tag533.xml><?xml version="1.0" encoding="utf-8"?>
<p:tagLst xmlns:p="http://schemas.openxmlformats.org/presentationml/2006/main">
  <p:tag name="AS_UNIQUEID" val="998"/>
</p:tagLst>
</file>

<file path=ppt/tags/tag534.xml><?xml version="1.0" encoding="utf-8"?>
<p:tagLst xmlns:p="http://schemas.openxmlformats.org/presentationml/2006/main">
  <p:tag name="AS_UNIQUEID" val="999"/>
</p:tagLst>
</file>

<file path=ppt/tags/tag535.xml><?xml version="1.0" encoding="utf-8"?>
<p:tagLst xmlns:p="http://schemas.openxmlformats.org/presentationml/2006/main">
  <p:tag name="AS_UNIQUEID" val="1000"/>
</p:tagLst>
</file>

<file path=ppt/tags/tag536.xml><?xml version="1.0" encoding="utf-8"?>
<p:tagLst xmlns:p="http://schemas.openxmlformats.org/presentationml/2006/main">
  <p:tag name="AS_UNIQUEID" val="1001"/>
</p:tagLst>
</file>

<file path=ppt/tags/tag537.xml><?xml version="1.0" encoding="utf-8"?>
<p:tagLst xmlns:p="http://schemas.openxmlformats.org/presentationml/2006/main">
  <p:tag name="AS_UNIQUEID" val="1002"/>
</p:tagLst>
</file>

<file path=ppt/tags/tag538.xml><?xml version="1.0" encoding="utf-8"?>
<p:tagLst xmlns:p="http://schemas.openxmlformats.org/presentationml/2006/main">
  <p:tag name="AS_UNIQUEID" val="462"/>
</p:tagLst>
</file>

<file path=ppt/tags/tag539.xml><?xml version="1.0" encoding="utf-8"?>
<p:tagLst xmlns:p="http://schemas.openxmlformats.org/presentationml/2006/main">
  <p:tag name="AS_UNIQUEID" val="463"/>
</p:tagLst>
</file>

<file path=ppt/tags/tag54.xml><?xml version="1.0" encoding="utf-8"?>
<p:tagLst xmlns:p="http://schemas.openxmlformats.org/presentationml/2006/main">
  <p:tag name="AS_UNIQUEID" val="551"/>
</p:tagLst>
</file>

<file path=ppt/tags/tag540.xml><?xml version="1.0" encoding="utf-8"?>
<p:tagLst xmlns:p="http://schemas.openxmlformats.org/presentationml/2006/main">
  <p:tag name="AS_UNIQUEID" val="464"/>
</p:tagLst>
</file>

<file path=ppt/tags/tag541.xml><?xml version="1.0" encoding="utf-8"?>
<p:tagLst xmlns:p="http://schemas.openxmlformats.org/presentationml/2006/main">
  <p:tag name="AS_UNIQUEID" val="466"/>
  <p:tag name="KSO_WM_BEAUTIFY_FLAG" val=""/>
</p:tagLst>
</file>

<file path=ppt/tags/tag542.xml><?xml version="1.0" encoding="utf-8"?>
<p:tagLst xmlns:p="http://schemas.openxmlformats.org/presentationml/2006/main">
  <p:tag name="AS_UNIQUEID" val="467"/>
</p:tagLst>
</file>

<file path=ppt/tags/tag543.xml><?xml version="1.0" encoding="utf-8"?>
<p:tagLst xmlns:p="http://schemas.openxmlformats.org/presentationml/2006/main">
  <p:tag name="AS_UNIQUEID" val="468"/>
</p:tagLst>
</file>

<file path=ppt/tags/tag544.xml><?xml version="1.0" encoding="utf-8"?>
<p:tagLst xmlns:p="http://schemas.openxmlformats.org/presentationml/2006/main">
  <p:tag name="AS_UNIQUEID" val="469"/>
</p:tagLst>
</file>

<file path=ppt/tags/tag545.xml><?xml version="1.0" encoding="utf-8"?>
<p:tagLst xmlns:p="http://schemas.openxmlformats.org/presentationml/2006/main">
  <p:tag name="AS_UNIQUEID" val="470"/>
</p:tagLst>
</file>

<file path=ppt/tags/tag546.xml><?xml version="1.0" encoding="utf-8"?>
<p:tagLst xmlns:p="http://schemas.openxmlformats.org/presentationml/2006/main">
  <p:tag name="AS_UNIQUEID" val="471"/>
</p:tagLst>
</file>

<file path=ppt/tags/tag547.xml><?xml version="1.0" encoding="utf-8"?>
<p:tagLst xmlns:p="http://schemas.openxmlformats.org/presentationml/2006/main">
  <p:tag name="AS_UNIQUEID" val="472"/>
</p:tagLst>
</file>

<file path=ppt/tags/tag548.xml><?xml version="1.0" encoding="utf-8"?>
<p:tagLst xmlns:p="http://schemas.openxmlformats.org/presentationml/2006/main">
  <p:tag name="AS_UNIQUEID" val="1003"/>
</p:tagLst>
</file>

<file path=ppt/tags/tag549.xml><?xml version="1.0" encoding="utf-8"?>
<p:tagLst xmlns:p="http://schemas.openxmlformats.org/presentationml/2006/main">
  <p:tag name="AS_UNIQUEID" val="1004"/>
</p:tagLst>
</file>

<file path=ppt/tags/tag55.xml><?xml version="1.0" encoding="utf-8"?>
<p:tagLst xmlns:p="http://schemas.openxmlformats.org/presentationml/2006/main">
  <p:tag name="AS_UNIQUEID" val="552"/>
</p:tagLst>
</file>

<file path=ppt/tags/tag550.xml><?xml version="1.0" encoding="utf-8"?>
<p:tagLst xmlns:p="http://schemas.openxmlformats.org/presentationml/2006/main">
  <p:tag name="AS_UNIQUEID" val="1005"/>
  <p:tag name="KSO_WM_BEAUTIFY_FLAG" val=""/>
</p:tagLst>
</file>

<file path=ppt/tags/tag551.xml><?xml version="1.0" encoding="utf-8"?>
<p:tagLst xmlns:p="http://schemas.openxmlformats.org/presentationml/2006/main">
  <p:tag name="AS_UNIQUEID" val="1006"/>
  <p:tag name="KSO_WM_BEAUTIFY_FLAG" val=""/>
</p:tagLst>
</file>

<file path=ppt/tags/tag552.xml><?xml version="1.0" encoding="utf-8"?>
<p:tagLst xmlns:p="http://schemas.openxmlformats.org/presentationml/2006/main">
  <p:tag name="AS_UNIQUEID" val="1007"/>
  <p:tag name="KSO_WM_BEAUTIFY_FLAG" val=""/>
</p:tagLst>
</file>

<file path=ppt/tags/tag55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AS_UNIQUEID" val="561"/>
</p:tagLst>
</file>

<file path=ppt/tags/tag67.xml><?xml version="1.0" encoding="utf-8"?>
<p:tagLst xmlns:p="http://schemas.openxmlformats.org/presentationml/2006/main">
  <p:tag name="AS_UNIQUEID" val="562"/>
</p:tagLst>
</file>

<file path=ppt/tags/tag68.xml><?xml version="1.0" encoding="utf-8"?>
<p:tagLst xmlns:p="http://schemas.openxmlformats.org/presentationml/2006/main">
  <p:tag name="AS_UNIQUEID" val="563"/>
</p:tagLst>
</file>

<file path=ppt/tags/tag69.xml><?xml version="1.0" encoding="utf-8"?>
<p:tagLst xmlns:p="http://schemas.openxmlformats.org/presentationml/2006/main">
  <p:tag name="AS_UNIQUEID" val="564"/>
  <p:tag name="KSO_WM_BEAUTIFY_FLAG" val="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5"/>
  <p:tag name="KSO_WM_BEAUTIFY_FLAG" val=""/>
</p:tagLst>
</file>

<file path=ppt/tags/tag71.xml><?xml version="1.0" encoding="utf-8"?>
<p:tagLst xmlns:p="http://schemas.openxmlformats.org/presentationml/2006/main">
  <p:tag name="AS_UNIQUEID" val="566"/>
  <p:tag name="KSO_WM_BEAUTIFY_FLAG" val=""/>
</p:tagLst>
</file>

<file path=ppt/tags/tag72.xml><?xml version="1.0" encoding="utf-8"?>
<p:tagLst xmlns:p="http://schemas.openxmlformats.org/presentationml/2006/main">
  <p:tag name="AS_UNIQUEID" val="567"/>
</p:tagLst>
</file>

<file path=ppt/tags/tag73.xml><?xml version="1.0" encoding="utf-8"?>
<p:tagLst xmlns:p="http://schemas.openxmlformats.org/presentationml/2006/main">
  <p:tag name="AS_UNIQUEID" val="568"/>
  <p:tag name="KSO_WM_MEDIACOVER_FLAG" val="1"/>
  <p:tag name="KSO_WM_UNIT_MEDIACOVER_BTN_STATE" val="1"/>
  <p:tag name="KSO_WM_UNIT_MEDIACOVER_BTNRECT" val="0*0*0*0"/>
</p:tagLst>
</file>

<file path=ppt/tags/tag74.xml><?xml version="1.0" encoding="utf-8"?>
<p:tagLst xmlns:p="http://schemas.openxmlformats.org/presentationml/2006/main">
  <p:tag name="AS_UNIQUEID" val="569"/>
</p:tagLst>
</file>

<file path=ppt/tags/tag75.xml><?xml version="1.0" encoding="utf-8"?>
<p:tagLst xmlns:p="http://schemas.openxmlformats.org/presentationml/2006/main">
  <p:tag name="AS_UNIQUEID" val="570"/>
</p:tagLst>
</file>

<file path=ppt/tags/tag76.xml><?xml version="1.0" encoding="utf-8"?>
<p:tagLst xmlns:p="http://schemas.openxmlformats.org/presentationml/2006/main">
  <p:tag name="AS_UNIQUEID" val="571"/>
</p:tagLst>
</file>

<file path=ppt/tags/tag77.xml><?xml version="1.0" encoding="utf-8"?>
<p:tagLst xmlns:p="http://schemas.openxmlformats.org/presentationml/2006/main">
  <p:tag name="AS_UNIQUEID" val="14"/>
  <p:tag name="KSO_WM_BEAUTIFY_FLAG" val=""/>
</p:tagLst>
</file>

<file path=ppt/tags/tag78.xml><?xml version="1.0" encoding="utf-8"?>
<p:tagLst xmlns:p="http://schemas.openxmlformats.org/presentationml/2006/main">
  <p:tag name="AS_UNIQUEID" val="572"/>
  <p:tag name="KSO_WM_BEAUTIFY_FLAG" val=""/>
</p:tagLst>
</file>

<file path=ppt/tags/tag79.xml><?xml version="1.0" encoding="utf-8"?>
<p:tagLst xmlns:p="http://schemas.openxmlformats.org/presentationml/2006/main">
  <p:tag name="AS_UNIQUEID" val="573"/>
  <p:tag name="KSO_WM_BEAUTIFY_FLAG" val="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10"/>
  <p:tag name="KSO_WM_BEAUTIFY_FLAG" val=""/>
</p:tagLst>
</file>

<file path=ppt/tags/tag81.xml><?xml version="1.0" encoding="utf-8"?>
<p:tagLst xmlns:p="http://schemas.openxmlformats.org/presentationml/2006/main">
  <p:tag name="AS_UNIQUEID" val="17"/>
  <p:tag name="KSO_WM_BEAUTIFY_FLAG" val=""/>
</p:tagLst>
</file>

<file path=ppt/tags/tag82.xml><?xml version="1.0" encoding="utf-8"?>
<p:tagLst xmlns:p="http://schemas.openxmlformats.org/presentationml/2006/main">
  <p:tag name="AS_UNIQUEID" val="19"/>
  <p:tag name="KSO_WM_BEAUTIFY_FLAG" val=""/>
</p:tagLst>
</file>

<file path=ppt/tags/tag83.xml><?xml version="1.0" encoding="utf-8"?>
<p:tagLst xmlns:p="http://schemas.openxmlformats.org/presentationml/2006/main">
  <p:tag name="AS_UNIQUEID" val="21"/>
  <p:tag name="KSO_WM_BEAUTIFY_FLAG" val=""/>
</p:tagLst>
</file>

<file path=ppt/tags/tag84.xml><?xml version="1.0" encoding="utf-8"?>
<p:tagLst xmlns:p="http://schemas.openxmlformats.org/presentationml/2006/main">
  <p:tag name="AS_UNIQUEID" val="22"/>
  <p:tag name="KSO_WM_BEAUTIFY_FLAG" val=""/>
</p:tagLst>
</file>

<file path=ppt/tags/tag85.xml><?xml version="1.0" encoding="utf-8"?>
<p:tagLst xmlns:p="http://schemas.openxmlformats.org/presentationml/2006/main">
  <p:tag name="AS_UNIQUEID" val="23"/>
  <p:tag name="KSO_WM_BEAUTIFY_FLAG" val=""/>
</p:tagLst>
</file>

<file path=ppt/tags/tag86.xml><?xml version="1.0" encoding="utf-8"?>
<p:tagLst xmlns:p="http://schemas.openxmlformats.org/presentationml/2006/main">
  <p:tag name="AS_UNIQUEID" val="24"/>
  <p:tag name="KSO_WM_BEAUTIFY_FLAG" val=""/>
</p:tagLst>
</file>

<file path=ppt/tags/tag87.xml><?xml version="1.0" encoding="utf-8"?>
<p:tagLst xmlns:p="http://schemas.openxmlformats.org/presentationml/2006/main">
  <p:tag name="AS_UNIQUEID" val="574"/>
</p:tagLst>
</file>

<file path=ppt/tags/tag88.xml><?xml version="1.0" encoding="utf-8"?>
<p:tagLst xmlns:p="http://schemas.openxmlformats.org/presentationml/2006/main">
  <p:tag name="AS_UNIQUEID" val="575"/>
</p:tagLst>
</file>

<file path=ppt/tags/tag89.xml><?xml version="1.0" encoding="utf-8"?>
<p:tagLst xmlns:p="http://schemas.openxmlformats.org/presentationml/2006/main">
  <p:tag name="AS_UNIQUEID" val="576"/>
  <p:tag name="KSO_WM_BEAUTIFY_FLAG" val="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77"/>
  <p:tag name="KSO_WM_BEAUTIFY_FLAG" val=""/>
</p:tagLst>
</file>

<file path=ppt/tags/tag91.xml><?xml version="1.0" encoding="utf-8"?>
<p:tagLst xmlns:p="http://schemas.openxmlformats.org/presentationml/2006/main">
  <p:tag name="AS_UNIQUEID" val="578"/>
  <p:tag name="KSO_WM_BEAUTIFY_FLAG" val=""/>
</p:tagLst>
</file>

<file path=ppt/tags/tag92.xml><?xml version="1.0" encoding="utf-8"?>
<p:tagLst xmlns:p="http://schemas.openxmlformats.org/presentationml/2006/main">
  <p:tag name="AS_UNIQUEID" val="579"/>
</p:tagLst>
</file>

<file path=ppt/tags/tag93.xml><?xml version="1.0" encoding="utf-8"?>
<p:tagLst xmlns:p="http://schemas.openxmlformats.org/presentationml/2006/main">
  <p:tag name="AS_UNIQUEID" val="580"/>
</p:tagLst>
</file>

<file path=ppt/tags/tag94.xml><?xml version="1.0" encoding="utf-8"?>
<p:tagLst xmlns:p="http://schemas.openxmlformats.org/presentationml/2006/main">
  <p:tag name="AS_UNIQUEID" val="581"/>
</p:tagLst>
</file>

<file path=ppt/tags/tag95.xml><?xml version="1.0" encoding="utf-8"?>
<p:tagLst xmlns:p="http://schemas.openxmlformats.org/presentationml/2006/main">
  <p:tag name="AS_UNIQUEID" val="582"/>
</p:tagLst>
</file>

<file path=ppt/tags/tag96.xml><?xml version="1.0" encoding="utf-8"?>
<p:tagLst xmlns:p="http://schemas.openxmlformats.org/presentationml/2006/main">
  <p:tag name="AS_UNIQUEID" val="583"/>
</p:tagLst>
</file>

<file path=ppt/tags/tag97.xml><?xml version="1.0" encoding="utf-8"?>
<p:tagLst xmlns:p="http://schemas.openxmlformats.org/presentationml/2006/main">
  <p:tag name="AS_UNIQUEID" val="584"/>
</p:tagLst>
</file>

<file path=ppt/tags/tag98.xml><?xml version="1.0" encoding="utf-8"?>
<p:tagLst xmlns:p="http://schemas.openxmlformats.org/presentationml/2006/main">
  <p:tag name="AS_UNIQUEID" val="585"/>
</p:tagLst>
</file>

<file path=ppt/tags/tag99.xml><?xml version="1.0" encoding="utf-8"?>
<p:tagLst xmlns:p="http://schemas.openxmlformats.org/presentationml/2006/main">
  <p:tag name="AS_UNIQUEID" val="586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218</Paragraphs>
  <Slides>43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楷体_GB2312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注意：重心不一定在物体上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2026-01-24T14:33:42Z</cp:lastPrinted>
  <dcterms:created xsi:type="dcterms:W3CDTF">2026-01-24T14:33:42Z</dcterms:created>
  <dcterms:modified xsi:type="dcterms:W3CDTF">2026-01-24T06:33:42Z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