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0" Type="http://schemas.openxmlformats.org/officeDocument/2006/relationships/image" Target="../media/image27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2.wmf"/><Relationship Id="rId7" Type="http://schemas.openxmlformats.org/officeDocument/2006/relationships/image" Target="../media/image35.wmf"/><Relationship Id="rId2" Type="http://schemas.openxmlformats.org/officeDocument/2006/relationships/image" Target="../media/image31.wmf"/><Relationship Id="rId1" Type="http://schemas.openxmlformats.org/officeDocument/2006/relationships/image" Target="../media/image18.wmf"/><Relationship Id="rId6" Type="http://schemas.openxmlformats.org/officeDocument/2006/relationships/image" Target="../media/image28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660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87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07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未知"/>
          <p:cNvSpPr>
            <a:spLocks/>
          </p:cNvSpPr>
          <p:nvPr/>
        </p:nvSpPr>
        <p:spPr bwMode="auto">
          <a:xfrm>
            <a:off x="4760913" y="20638"/>
            <a:ext cx="4438650" cy="4038600"/>
          </a:xfrm>
          <a:custGeom>
            <a:avLst/>
            <a:gdLst>
              <a:gd name="T0" fmla="*/ 23 w 546"/>
              <a:gd name="T1" fmla="*/ 4 h 497"/>
              <a:gd name="T2" fmla="*/ 11 w 546"/>
              <a:gd name="T3" fmla="*/ 71 h 497"/>
              <a:gd name="T4" fmla="*/ 25 w 546"/>
              <a:gd name="T5" fmla="*/ 393 h 497"/>
              <a:gd name="T6" fmla="*/ 54 w 546"/>
              <a:gd name="T7" fmla="*/ 457 h 497"/>
              <a:gd name="T8" fmla="*/ 158 w 546"/>
              <a:gd name="T9" fmla="*/ 482 h 497"/>
              <a:gd name="T10" fmla="*/ 204 w 546"/>
              <a:gd name="T11" fmla="*/ 495 h 497"/>
              <a:gd name="T12" fmla="*/ 520 w 546"/>
              <a:gd name="T13" fmla="*/ 475 h 497"/>
              <a:gd name="T14" fmla="*/ 533 w 546"/>
              <a:gd name="T15" fmla="*/ 167 h 497"/>
              <a:gd name="T16" fmla="*/ 369 w 546"/>
              <a:gd name="T17" fmla="*/ 16 h 497"/>
              <a:gd name="T18" fmla="*/ 249 w 546"/>
              <a:gd name="T19" fmla="*/ 29 h 497"/>
              <a:gd name="T20" fmla="*/ 198 w 546"/>
              <a:gd name="T21" fmla="*/ 11 h 497"/>
              <a:gd name="T22" fmla="*/ 151 w 546"/>
              <a:gd name="T23" fmla="*/ 2 h 497"/>
              <a:gd name="T24" fmla="*/ 23 w 546"/>
              <a:gd name="T25" fmla="*/ 4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46" h="497">
                <a:moveTo>
                  <a:pt x="23" y="4"/>
                </a:moveTo>
                <a:cubicBezTo>
                  <a:pt x="23" y="4"/>
                  <a:pt x="0" y="34"/>
                  <a:pt x="11" y="71"/>
                </a:cubicBezTo>
                <a:cubicBezTo>
                  <a:pt x="19" y="100"/>
                  <a:pt x="25" y="393"/>
                  <a:pt x="25" y="393"/>
                </a:cubicBezTo>
                <a:cubicBezTo>
                  <a:pt x="25" y="393"/>
                  <a:pt x="42" y="452"/>
                  <a:pt x="54" y="457"/>
                </a:cubicBezTo>
                <a:cubicBezTo>
                  <a:pt x="66" y="462"/>
                  <a:pt x="158" y="482"/>
                  <a:pt x="158" y="482"/>
                </a:cubicBezTo>
                <a:cubicBezTo>
                  <a:pt x="158" y="482"/>
                  <a:pt x="191" y="497"/>
                  <a:pt x="204" y="495"/>
                </a:cubicBezTo>
                <a:cubicBezTo>
                  <a:pt x="217" y="494"/>
                  <a:pt x="506" y="487"/>
                  <a:pt x="520" y="475"/>
                </a:cubicBezTo>
                <a:cubicBezTo>
                  <a:pt x="533" y="463"/>
                  <a:pt x="546" y="218"/>
                  <a:pt x="533" y="167"/>
                </a:cubicBezTo>
                <a:cubicBezTo>
                  <a:pt x="520" y="117"/>
                  <a:pt x="404" y="14"/>
                  <a:pt x="369" y="16"/>
                </a:cubicBezTo>
                <a:cubicBezTo>
                  <a:pt x="335" y="17"/>
                  <a:pt x="249" y="29"/>
                  <a:pt x="249" y="29"/>
                </a:cubicBezTo>
                <a:lnTo>
                  <a:pt x="198" y="11"/>
                </a:lnTo>
                <a:lnTo>
                  <a:pt x="151" y="2"/>
                </a:lnTo>
                <a:cubicBezTo>
                  <a:pt x="151" y="2"/>
                  <a:pt x="79" y="0"/>
                  <a:pt x="23" y="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572000" y="28575"/>
            <a:ext cx="4756150" cy="4338638"/>
            <a:chOff x="0" y="0"/>
            <a:chExt cx="2958" cy="2699"/>
          </a:xfrm>
        </p:grpSpPr>
        <p:sp>
          <p:nvSpPr>
            <p:cNvPr id="2052" name="未知"/>
            <p:cNvSpPr>
              <a:spLocks/>
            </p:cNvSpPr>
            <p:nvPr/>
          </p:nvSpPr>
          <p:spPr bwMode="auto">
            <a:xfrm>
              <a:off x="142" y="0"/>
              <a:ext cx="490" cy="187"/>
            </a:xfrm>
            <a:custGeom>
              <a:avLst/>
              <a:gdLst>
                <a:gd name="T0" fmla="*/ 71 w 97"/>
                <a:gd name="T1" fmla="*/ 25 h 37"/>
                <a:gd name="T2" fmla="*/ 91 w 97"/>
                <a:gd name="T3" fmla="*/ 20 h 37"/>
                <a:gd name="T4" fmla="*/ 92 w 97"/>
                <a:gd name="T5" fmla="*/ 17 h 37"/>
                <a:gd name="T6" fmla="*/ 88 w 97"/>
                <a:gd name="T7" fmla="*/ 0 h 37"/>
                <a:gd name="T8" fmla="*/ 25 w 97"/>
                <a:gd name="T9" fmla="*/ 0 h 37"/>
                <a:gd name="T10" fmla="*/ 10 w 97"/>
                <a:gd name="T11" fmla="*/ 22 h 37"/>
                <a:gd name="T12" fmla="*/ 71 w 97"/>
                <a:gd name="T13" fmla="*/ 2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37">
                  <a:moveTo>
                    <a:pt x="71" y="25"/>
                  </a:moveTo>
                  <a:cubicBezTo>
                    <a:pt x="81" y="22"/>
                    <a:pt x="87" y="21"/>
                    <a:pt x="91" y="20"/>
                  </a:cubicBezTo>
                  <a:cubicBezTo>
                    <a:pt x="91" y="19"/>
                    <a:pt x="91" y="19"/>
                    <a:pt x="92" y="17"/>
                  </a:cubicBezTo>
                  <a:cubicBezTo>
                    <a:pt x="97" y="11"/>
                    <a:pt x="95" y="4"/>
                    <a:pt x="88" y="0"/>
                  </a:cubicBezTo>
                  <a:lnTo>
                    <a:pt x="25" y="0"/>
                  </a:lnTo>
                  <a:cubicBezTo>
                    <a:pt x="10" y="3"/>
                    <a:pt x="0" y="10"/>
                    <a:pt x="10" y="22"/>
                  </a:cubicBezTo>
                  <a:cubicBezTo>
                    <a:pt x="10" y="22"/>
                    <a:pt x="28" y="37"/>
                    <a:pt x="71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3" name="未知"/>
            <p:cNvSpPr>
              <a:spLocks noEditPoints="1"/>
            </p:cNvSpPr>
            <p:nvPr/>
          </p:nvSpPr>
          <p:spPr bwMode="auto">
            <a:xfrm>
              <a:off x="0" y="0"/>
              <a:ext cx="2958" cy="2699"/>
            </a:xfrm>
            <a:custGeom>
              <a:avLst/>
              <a:gdLst>
                <a:gd name="T0" fmla="*/ 504 w 585"/>
                <a:gd name="T1" fmla="*/ 1 h 534"/>
                <a:gd name="T2" fmla="*/ 157 w 585"/>
                <a:gd name="T3" fmla="*/ 0 h 534"/>
                <a:gd name="T4" fmla="*/ 225 w 585"/>
                <a:gd name="T5" fmla="*/ 21 h 534"/>
                <a:gd name="T6" fmla="*/ 174 w 585"/>
                <a:gd name="T7" fmla="*/ 39 h 534"/>
                <a:gd name="T8" fmla="*/ 207 w 585"/>
                <a:gd name="T9" fmla="*/ 71 h 534"/>
                <a:gd name="T10" fmla="*/ 74 w 585"/>
                <a:gd name="T11" fmla="*/ 60 h 534"/>
                <a:gd name="T12" fmla="*/ 26 w 585"/>
                <a:gd name="T13" fmla="*/ 63 h 534"/>
                <a:gd name="T14" fmla="*/ 199 w 585"/>
                <a:gd name="T15" fmla="*/ 487 h 534"/>
                <a:gd name="T16" fmla="*/ 144 w 585"/>
                <a:gd name="T17" fmla="*/ 341 h 534"/>
                <a:gd name="T18" fmla="*/ 105 w 585"/>
                <a:gd name="T19" fmla="*/ 376 h 534"/>
                <a:gd name="T20" fmla="*/ 94 w 585"/>
                <a:gd name="T21" fmla="*/ 435 h 534"/>
                <a:gd name="T22" fmla="*/ 124 w 585"/>
                <a:gd name="T23" fmla="*/ 265 h 534"/>
                <a:gd name="T24" fmla="*/ 153 w 585"/>
                <a:gd name="T25" fmla="*/ 228 h 534"/>
                <a:gd name="T26" fmla="*/ 209 w 585"/>
                <a:gd name="T27" fmla="*/ 237 h 534"/>
                <a:gd name="T28" fmla="*/ 188 w 585"/>
                <a:gd name="T29" fmla="*/ 306 h 534"/>
                <a:gd name="T30" fmla="*/ 192 w 585"/>
                <a:gd name="T31" fmla="*/ 395 h 534"/>
                <a:gd name="T32" fmla="*/ 515 w 585"/>
                <a:gd name="T33" fmla="*/ 483 h 534"/>
                <a:gd name="T34" fmla="*/ 454 w 585"/>
                <a:gd name="T35" fmla="*/ 427 h 534"/>
                <a:gd name="T36" fmla="*/ 425 w 585"/>
                <a:gd name="T37" fmla="*/ 345 h 534"/>
                <a:gd name="T38" fmla="*/ 396 w 585"/>
                <a:gd name="T39" fmla="*/ 270 h 534"/>
                <a:gd name="T40" fmla="*/ 460 w 585"/>
                <a:gd name="T41" fmla="*/ 256 h 534"/>
                <a:gd name="T42" fmla="*/ 407 w 585"/>
                <a:gd name="T43" fmla="*/ 223 h 534"/>
                <a:gd name="T44" fmla="*/ 439 w 585"/>
                <a:gd name="T45" fmla="*/ 226 h 534"/>
                <a:gd name="T46" fmla="*/ 438 w 585"/>
                <a:gd name="T47" fmla="*/ 209 h 534"/>
                <a:gd name="T48" fmla="*/ 376 w 585"/>
                <a:gd name="T49" fmla="*/ 211 h 534"/>
                <a:gd name="T50" fmla="*/ 357 w 585"/>
                <a:gd name="T51" fmla="*/ 343 h 534"/>
                <a:gd name="T52" fmla="*/ 347 w 585"/>
                <a:gd name="T53" fmla="*/ 230 h 534"/>
                <a:gd name="T54" fmla="*/ 331 w 585"/>
                <a:gd name="T55" fmla="*/ 182 h 534"/>
                <a:gd name="T56" fmla="*/ 347 w 585"/>
                <a:gd name="T57" fmla="*/ 136 h 534"/>
                <a:gd name="T58" fmla="*/ 339 w 585"/>
                <a:gd name="T59" fmla="*/ 99 h 534"/>
                <a:gd name="T60" fmla="*/ 331 w 585"/>
                <a:gd name="T61" fmla="*/ 62 h 534"/>
                <a:gd name="T62" fmla="*/ 369 w 585"/>
                <a:gd name="T63" fmla="*/ 103 h 534"/>
                <a:gd name="T64" fmla="*/ 415 w 585"/>
                <a:gd name="T65" fmla="*/ 47 h 534"/>
                <a:gd name="T66" fmla="*/ 409 w 585"/>
                <a:gd name="T67" fmla="*/ 95 h 534"/>
                <a:gd name="T68" fmla="*/ 401 w 585"/>
                <a:gd name="T69" fmla="*/ 130 h 534"/>
                <a:gd name="T70" fmla="*/ 401 w 585"/>
                <a:gd name="T71" fmla="*/ 181 h 534"/>
                <a:gd name="T72" fmla="*/ 558 w 585"/>
                <a:gd name="T73" fmla="*/ 181 h 534"/>
                <a:gd name="T74" fmla="*/ 554 w 585"/>
                <a:gd name="T75" fmla="*/ 76 h 534"/>
                <a:gd name="T76" fmla="*/ 249 w 585"/>
                <a:gd name="T77" fmla="*/ 69 h 534"/>
                <a:gd name="T78" fmla="*/ 293 w 585"/>
                <a:gd name="T79" fmla="*/ 93 h 534"/>
                <a:gd name="T80" fmla="*/ 171 w 585"/>
                <a:gd name="T81" fmla="*/ 195 h 534"/>
                <a:gd name="T82" fmla="*/ 69 w 585"/>
                <a:gd name="T83" fmla="*/ 98 h 534"/>
                <a:gd name="T84" fmla="*/ 191 w 585"/>
                <a:gd name="T85" fmla="*/ 106 h 534"/>
                <a:gd name="T86" fmla="*/ 220 w 585"/>
                <a:gd name="T87" fmla="*/ 105 h 534"/>
                <a:gd name="T88" fmla="*/ 302 w 585"/>
                <a:gd name="T89" fmla="*/ 121 h 534"/>
                <a:gd name="T90" fmla="*/ 276 w 585"/>
                <a:gd name="T91" fmla="*/ 256 h 534"/>
                <a:gd name="T92" fmla="*/ 260 w 585"/>
                <a:gd name="T93" fmla="*/ 137 h 534"/>
                <a:gd name="T94" fmla="*/ 171 w 585"/>
                <a:gd name="T95" fmla="*/ 195 h 534"/>
                <a:gd name="T96" fmla="*/ 223 w 585"/>
                <a:gd name="T97" fmla="*/ 225 h 534"/>
                <a:gd name="T98" fmla="*/ 247 w 585"/>
                <a:gd name="T99" fmla="*/ 158 h 534"/>
                <a:gd name="T100" fmla="*/ 326 w 585"/>
                <a:gd name="T101" fmla="*/ 292 h 534"/>
                <a:gd name="T102" fmla="*/ 215 w 585"/>
                <a:gd name="T103" fmla="*/ 321 h 534"/>
                <a:gd name="T104" fmla="*/ 309 w 585"/>
                <a:gd name="T105" fmla="*/ 277 h 534"/>
                <a:gd name="T106" fmla="*/ 318 w 585"/>
                <a:gd name="T107" fmla="*/ 133 h 534"/>
                <a:gd name="T108" fmla="*/ 313 w 585"/>
                <a:gd name="T109" fmla="*/ 213 h 534"/>
                <a:gd name="T110" fmla="*/ 299 w 585"/>
                <a:gd name="T111" fmla="*/ 144 h 534"/>
                <a:gd name="T112" fmla="*/ 507 w 585"/>
                <a:gd name="T113" fmla="*/ 179 h 534"/>
                <a:gd name="T114" fmla="*/ 461 w 585"/>
                <a:gd name="T115" fmla="*/ 162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5" h="534">
                  <a:moveTo>
                    <a:pt x="554" y="76"/>
                  </a:moveTo>
                  <a:cubicBezTo>
                    <a:pt x="551" y="32"/>
                    <a:pt x="543" y="9"/>
                    <a:pt x="504" y="1"/>
                  </a:cubicBezTo>
                  <a:cubicBezTo>
                    <a:pt x="500" y="1"/>
                    <a:pt x="494" y="0"/>
                    <a:pt x="486" y="0"/>
                  </a:cubicBezTo>
                  <a:lnTo>
                    <a:pt x="157" y="0"/>
                  </a:lnTo>
                  <a:cubicBezTo>
                    <a:pt x="156" y="5"/>
                    <a:pt x="153" y="17"/>
                    <a:pt x="158" y="17"/>
                  </a:cubicBezTo>
                  <a:cubicBezTo>
                    <a:pt x="171" y="17"/>
                    <a:pt x="223" y="21"/>
                    <a:pt x="225" y="21"/>
                  </a:cubicBezTo>
                  <a:cubicBezTo>
                    <a:pt x="226" y="21"/>
                    <a:pt x="250" y="16"/>
                    <a:pt x="237" y="28"/>
                  </a:cubicBezTo>
                  <a:cubicBezTo>
                    <a:pt x="223" y="41"/>
                    <a:pt x="192" y="41"/>
                    <a:pt x="174" y="39"/>
                  </a:cubicBezTo>
                  <a:cubicBezTo>
                    <a:pt x="131" y="36"/>
                    <a:pt x="152" y="56"/>
                    <a:pt x="168" y="56"/>
                  </a:cubicBezTo>
                  <a:cubicBezTo>
                    <a:pt x="218" y="56"/>
                    <a:pt x="228" y="68"/>
                    <a:pt x="207" y="71"/>
                  </a:cubicBezTo>
                  <a:cubicBezTo>
                    <a:pt x="186" y="74"/>
                    <a:pt x="182" y="73"/>
                    <a:pt x="162" y="76"/>
                  </a:cubicBezTo>
                  <a:cubicBezTo>
                    <a:pt x="7" y="101"/>
                    <a:pt x="59" y="60"/>
                    <a:pt x="74" y="60"/>
                  </a:cubicBezTo>
                  <a:cubicBezTo>
                    <a:pt x="139" y="59"/>
                    <a:pt x="123" y="37"/>
                    <a:pt x="107" y="42"/>
                  </a:cubicBezTo>
                  <a:cubicBezTo>
                    <a:pt x="91" y="46"/>
                    <a:pt x="34" y="27"/>
                    <a:pt x="26" y="63"/>
                  </a:cubicBezTo>
                  <a:cubicBezTo>
                    <a:pt x="19" y="100"/>
                    <a:pt x="42" y="282"/>
                    <a:pt x="36" y="317"/>
                  </a:cubicBezTo>
                  <a:cubicBezTo>
                    <a:pt x="0" y="534"/>
                    <a:pt x="199" y="487"/>
                    <a:pt x="199" y="487"/>
                  </a:cubicBezTo>
                  <a:cubicBezTo>
                    <a:pt x="156" y="453"/>
                    <a:pt x="174" y="421"/>
                    <a:pt x="171" y="403"/>
                  </a:cubicBezTo>
                  <a:cubicBezTo>
                    <a:pt x="161" y="345"/>
                    <a:pt x="154" y="337"/>
                    <a:pt x="144" y="341"/>
                  </a:cubicBezTo>
                  <a:cubicBezTo>
                    <a:pt x="121" y="352"/>
                    <a:pt x="123" y="358"/>
                    <a:pt x="126" y="367"/>
                  </a:cubicBezTo>
                  <a:cubicBezTo>
                    <a:pt x="142" y="416"/>
                    <a:pt x="105" y="376"/>
                    <a:pt x="105" y="376"/>
                  </a:cubicBezTo>
                  <a:cubicBezTo>
                    <a:pt x="98" y="380"/>
                    <a:pt x="95" y="390"/>
                    <a:pt x="99" y="399"/>
                  </a:cubicBezTo>
                  <a:cubicBezTo>
                    <a:pt x="131" y="463"/>
                    <a:pt x="101" y="446"/>
                    <a:pt x="94" y="435"/>
                  </a:cubicBezTo>
                  <a:cubicBezTo>
                    <a:pt x="61" y="390"/>
                    <a:pt x="92" y="366"/>
                    <a:pt x="88" y="352"/>
                  </a:cubicBezTo>
                  <a:cubicBezTo>
                    <a:pt x="75" y="295"/>
                    <a:pt x="118" y="274"/>
                    <a:pt x="124" y="265"/>
                  </a:cubicBezTo>
                  <a:cubicBezTo>
                    <a:pt x="130" y="256"/>
                    <a:pt x="127" y="253"/>
                    <a:pt x="129" y="234"/>
                  </a:cubicBezTo>
                  <a:cubicBezTo>
                    <a:pt x="136" y="195"/>
                    <a:pt x="155" y="216"/>
                    <a:pt x="153" y="228"/>
                  </a:cubicBezTo>
                  <a:cubicBezTo>
                    <a:pt x="148" y="274"/>
                    <a:pt x="176" y="242"/>
                    <a:pt x="186" y="228"/>
                  </a:cubicBezTo>
                  <a:cubicBezTo>
                    <a:pt x="218" y="186"/>
                    <a:pt x="214" y="229"/>
                    <a:pt x="209" y="237"/>
                  </a:cubicBezTo>
                  <a:cubicBezTo>
                    <a:pt x="203" y="244"/>
                    <a:pt x="198" y="255"/>
                    <a:pt x="200" y="260"/>
                  </a:cubicBezTo>
                  <a:cubicBezTo>
                    <a:pt x="208" y="283"/>
                    <a:pt x="193" y="305"/>
                    <a:pt x="188" y="306"/>
                  </a:cubicBezTo>
                  <a:cubicBezTo>
                    <a:pt x="184" y="308"/>
                    <a:pt x="170" y="314"/>
                    <a:pt x="170" y="332"/>
                  </a:cubicBezTo>
                  <a:cubicBezTo>
                    <a:pt x="171" y="350"/>
                    <a:pt x="192" y="382"/>
                    <a:pt x="192" y="395"/>
                  </a:cubicBezTo>
                  <a:cubicBezTo>
                    <a:pt x="193" y="492"/>
                    <a:pt x="236" y="499"/>
                    <a:pt x="255" y="497"/>
                  </a:cubicBezTo>
                  <a:cubicBezTo>
                    <a:pt x="275" y="496"/>
                    <a:pt x="445" y="490"/>
                    <a:pt x="515" y="483"/>
                  </a:cubicBezTo>
                  <a:cubicBezTo>
                    <a:pt x="585" y="477"/>
                    <a:pt x="538" y="458"/>
                    <a:pt x="518" y="458"/>
                  </a:cubicBezTo>
                  <a:cubicBezTo>
                    <a:pt x="467" y="458"/>
                    <a:pt x="454" y="427"/>
                    <a:pt x="454" y="427"/>
                  </a:cubicBezTo>
                  <a:cubicBezTo>
                    <a:pt x="454" y="427"/>
                    <a:pt x="453" y="405"/>
                    <a:pt x="431" y="400"/>
                  </a:cubicBezTo>
                  <a:cubicBezTo>
                    <a:pt x="376" y="385"/>
                    <a:pt x="411" y="353"/>
                    <a:pt x="425" y="345"/>
                  </a:cubicBezTo>
                  <a:cubicBezTo>
                    <a:pt x="438" y="338"/>
                    <a:pt x="430" y="335"/>
                    <a:pt x="420" y="329"/>
                  </a:cubicBezTo>
                  <a:cubicBezTo>
                    <a:pt x="398" y="316"/>
                    <a:pt x="394" y="300"/>
                    <a:pt x="396" y="270"/>
                  </a:cubicBezTo>
                  <a:cubicBezTo>
                    <a:pt x="397" y="240"/>
                    <a:pt x="416" y="249"/>
                    <a:pt x="416" y="249"/>
                  </a:cubicBezTo>
                  <a:cubicBezTo>
                    <a:pt x="416" y="249"/>
                    <a:pt x="448" y="262"/>
                    <a:pt x="460" y="256"/>
                  </a:cubicBezTo>
                  <a:cubicBezTo>
                    <a:pt x="472" y="250"/>
                    <a:pt x="467" y="239"/>
                    <a:pt x="461" y="244"/>
                  </a:cubicBezTo>
                  <a:cubicBezTo>
                    <a:pt x="455" y="248"/>
                    <a:pt x="412" y="244"/>
                    <a:pt x="407" y="223"/>
                  </a:cubicBezTo>
                  <a:cubicBezTo>
                    <a:pt x="403" y="202"/>
                    <a:pt x="418" y="213"/>
                    <a:pt x="422" y="214"/>
                  </a:cubicBezTo>
                  <a:cubicBezTo>
                    <a:pt x="427" y="216"/>
                    <a:pt x="427" y="220"/>
                    <a:pt x="439" y="226"/>
                  </a:cubicBezTo>
                  <a:cubicBezTo>
                    <a:pt x="468" y="241"/>
                    <a:pt x="454" y="224"/>
                    <a:pt x="454" y="224"/>
                  </a:cubicBezTo>
                  <a:cubicBezTo>
                    <a:pt x="454" y="224"/>
                    <a:pt x="454" y="224"/>
                    <a:pt x="438" y="209"/>
                  </a:cubicBezTo>
                  <a:cubicBezTo>
                    <a:pt x="423" y="194"/>
                    <a:pt x="406" y="199"/>
                    <a:pt x="389" y="199"/>
                  </a:cubicBezTo>
                  <a:cubicBezTo>
                    <a:pt x="373" y="199"/>
                    <a:pt x="376" y="211"/>
                    <a:pt x="376" y="211"/>
                  </a:cubicBezTo>
                  <a:cubicBezTo>
                    <a:pt x="376" y="211"/>
                    <a:pt x="373" y="242"/>
                    <a:pt x="370" y="291"/>
                  </a:cubicBezTo>
                  <a:cubicBezTo>
                    <a:pt x="368" y="341"/>
                    <a:pt x="360" y="347"/>
                    <a:pt x="357" y="343"/>
                  </a:cubicBezTo>
                  <a:cubicBezTo>
                    <a:pt x="354" y="338"/>
                    <a:pt x="350" y="313"/>
                    <a:pt x="350" y="305"/>
                  </a:cubicBezTo>
                  <a:cubicBezTo>
                    <a:pt x="350" y="298"/>
                    <a:pt x="345" y="264"/>
                    <a:pt x="347" y="230"/>
                  </a:cubicBezTo>
                  <a:cubicBezTo>
                    <a:pt x="350" y="195"/>
                    <a:pt x="356" y="210"/>
                    <a:pt x="334" y="201"/>
                  </a:cubicBezTo>
                  <a:cubicBezTo>
                    <a:pt x="311" y="192"/>
                    <a:pt x="323" y="182"/>
                    <a:pt x="331" y="182"/>
                  </a:cubicBezTo>
                  <a:cubicBezTo>
                    <a:pt x="338" y="182"/>
                    <a:pt x="350" y="189"/>
                    <a:pt x="352" y="181"/>
                  </a:cubicBezTo>
                  <a:cubicBezTo>
                    <a:pt x="356" y="160"/>
                    <a:pt x="359" y="141"/>
                    <a:pt x="347" y="136"/>
                  </a:cubicBezTo>
                  <a:cubicBezTo>
                    <a:pt x="322" y="127"/>
                    <a:pt x="332" y="121"/>
                    <a:pt x="341" y="118"/>
                  </a:cubicBezTo>
                  <a:cubicBezTo>
                    <a:pt x="350" y="115"/>
                    <a:pt x="352" y="94"/>
                    <a:pt x="339" y="99"/>
                  </a:cubicBezTo>
                  <a:cubicBezTo>
                    <a:pt x="313" y="107"/>
                    <a:pt x="316" y="85"/>
                    <a:pt x="321" y="82"/>
                  </a:cubicBezTo>
                  <a:cubicBezTo>
                    <a:pt x="325" y="79"/>
                    <a:pt x="334" y="83"/>
                    <a:pt x="331" y="62"/>
                  </a:cubicBezTo>
                  <a:cubicBezTo>
                    <a:pt x="328" y="41"/>
                    <a:pt x="347" y="34"/>
                    <a:pt x="351" y="53"/>
                  </a:cubicBezTo>
                  <a:cubicBezTo>
                    <a:pt x="354" y="73"/>
                    <a:pt x="363" y="112"/>
                    <a:pt x="369" y="103"/>
                  </a:cubicBezTo>
                  <a:cubicBezTo>
                    <a:pt x="375" y="94"/>
                    <a:pt x="385" y="57"/>
                    <a:pt x="395" y="41"/>
                  </a:cubicBezTo>
                  <a:cubicBezTo>
                    <a:pt x="406" y="24"/>
                    <a:pt x="418" y="38"/>
                    <a:pt x="415" y="47"/>
                  </a:cubicBezTo>
                  <a:cubicBezTo>
                    <a:pt x="401" y="88"/>
                    <a:pt x="426" y="90"/>
                    <a:pt x="426" y="90"/>
                  </a:cubicBezTo>
                  <a:cubicBezTo>
                    <a:pt x="426" y="90"/>
                    <a:pt x="423" y="96"/>
                    <a:pt x="409" y="95"/>
                  </a:cubicBezTo>
                  <a:cubicBezTo>
                    <a:pt x="382" y="92"/>
                    <a:pt x="393" y="110"/>
                    <a:pt x="405" y="115"/>
                  </a:cubicBezTo>
                  <a:cubicBezTo>
                    <a:pt x="431" y="124"/>
                    <a:pt x="414" y="130"/>
                    <a:pt x="401" y="130"/>
                  </a:cubicBezTo>
                  <a:cubicBezTo>
                    <a:pt x="387" y="130"/>
                    <a:pt x="381" y="134"/>
                    <a:pt x="378" y="148"/>
                  </a:cubicBezTo>
                  <a:cubicBezTo>
                    <a:pt x="369" y="191"/>
                    <a:pt x="401" y="181"/>
                    <a:pt x="401" y="181"/>
                  </a:cubicBezTo>
                  <a:cubicBezTo>
                    <a:pt x="452" y="195"/>
                    <a:pt x="528" y="188"/>
                    <a:pt x="528" y="188"/>
                  </a:cubicBezTo>
                  <a:cubicBezTo>
                    <a:pt x="543" y="192"/>
                    <a:pt x="552" y="189"/>
                    <a:pt x="558" y="181"/>
                  </a:cubicBezTo>
                  <a:lnTo>
                    <a:pt x="558" y="103"/>
                  </a:lnTo>
                  <a:cubicBezTo>
                    <a:pt x="556" y="93"/>
                    <a:pt x="555" y="84"/>
                    <a:pt x="554" y="76"/>
                  </a:cubicBezTo>
                  <a:close/>
                  <a:moveTo>
                    <a:pt x="231" y="77"/>
                  </a:moveTo>
                  <a:cubicBezTo>
                    <a:pt x="233" y="65"/>
                    <a:pt x="249" y="69"/>
                    <a:pt x="249" y="69"/>
                  </a:cubicBezTo>
                  <a:cubicBezTo>
                    <a:pt x="249" y="69"/>
                    <a:pt x="278" y="79"/>
                    <a:pt x="290" y="78"/>
                  </a:cubicBezTo>
                  <a:cubicBezTo>
                    <a:pt x="301" y="76"/>
                    <a:pt x="318" y="93"/>
                    <a:pt x="293" y="93"/>
                  </a:cubicBezTo>
                  <a:cubicBezTo>
                    <a:pt x="267" y="93"/>
                    <a:pt x="228" y="104"/>
                    <a:pt x="231" y="77"/>
                  </a:cubicBezTo>
                  <a:close/>
                  <a:moveTo>
                    <a:pt x="171" y="195"/>
                  </a:moveTo>
                  <a:cubicBezTo>
                    <a:pt x="153" y="195"/>
                    <a:pt x="46" y="237"/>
                    <a:pt x="45" y="128"/>
                  </a:cubicBezTo>
                  <a:cubicBezTo>
                    <a:pt x="45" y="104"/>
                    <a:pt x="39" y="83"/>
                    <a:pt x="69" y="98"/>
                  </a:cubicBezTo>
                  <a:cubicBezTo>
                    <a:pt x="99" y="112"/>
                    <a:pt x="72" y="111"/>
                    <a:pt x="137" y="108"/>
                  </a:cubicBezTo>
                  <a:cubicBezTo>
                    <a:pt x="137" y="108"/>
                    <a:pt x="184" y="110"/>
                    <a:pt x="191" y="106"/>
                  </a:cubicBezTo>
                  <a:cubicBezTo>
                    <a:pt x="199" y="101"/>
                    <a:pt x="192" y="91"/>
                    <a:pt x="207" y="91"/>
                  </a:cubicBezTo>
                  <a:cubicBezTo>
                    <a:pt x="222" y="90"/>
                    <a:pt x="220" y="105"/>
                    <a:pt x="220" y="105"/>
                  </a:cubicBezTo>
                  <a:cubicBezTo>
                    <a:pt x="220" y="105"/>
                    <a:pt x="207" y="124"/>
                    <a:pt x="305" y="111"/>
                  </a:cubicBezTo>
                  <a:cubicBezTo>
                    <a:pt x="317" y="109"/>
                    <a:pt x="327" y="121"/>
                    <a:pt x="302" y="121"/>
                  </a:cubicBezTo>
                  <a:cubicBezTo>
                    <a:pt x="290" y="122"/>
                    <a:pt x="272" y="128"/>
                    <a:pt x="278" y="143"/>
                  </a:cubicBezTo>
                  <a:cubicBezTo>
                    <a:pt x="284" y="158"/>
                    <a:pt x="276" y="256"/>
                    <a:pt x="276" y="256"/>
                  </a:cubicBezTo>
                  <a:cubicBezTo>
                    <a:pt x="276" y="256"/>
                    <a:pt x="271" y="274"/>
                    <a:pt x="262" y="245"/>
                  </a:cubicBezTo>
                  <a:cubicBezTo>
                    <a:pt x="259" y="235"/>
                    <a:pt x="262" y="144"/>
                    <a:pt x="260" y="137"/>
                  </a:cubicBezTo>
                  <a:cubicBezTo>
                    <a:pt x="259" y="129"/>
                    <a:pt x="217" y="122"/>
                    <a:pt x="215" y="154"/>
                  </a:cubicBezTo>
                  <a:cubicBezTo>
                    <a:pt x="214" y="185"/>
                    <a:pt x="205" y="195"/>
                    <a:pt x="171" y="195"/>
                  </a:cubicBezTo>
                  <a:close/>
                  <a:moveTo>
                    <a:pt x="237" y="231"/>
                  </a:moveTo>
                  <a:cubicBezTo>
                    <a:pt x="230" y="240"/>
                    <a:pt x="219" y="247"/>
                    <a:pt x="223" y="225"/>
                  </a:cubicBezTo>
                  <a:cubicBezTo>
                    <a:pt x="228" y="202"/>
                    <a:pt x="232" y="170"/>
                    <a:pt x="232" y="155"/>
                  </a:cubicBezTo>
                  <a:cubicBezTo>
                    <a:pt x="232" y="155"/>
                    <a:pt x="244" y="135"/>
                    <a:pt x="247" y="158"/>
                  </a:cubicBezTo>
                  <a:cubicBezTo>
                    <a:pt x="250" y="181"/>
                    <a:pt x="244" y="221"/>
                    <a:pt x="237" y="231"/>
                  </a:cubicBezTo>
                  <a:close/>
                  <a:moveTo>
                    <a:pt x="326" y="292"/>
                  </a:moveTo>
                  <a:cubicBezTo>
                    <a:pt x="327" y="320"/>
                    <a:pt x="355" y="400"/>
                    <a:pt x="286" y="399"/>
                  </a:cubicBezTo>
                  <a:cubicBezTo>
                    <a:pt x="217" y="398"/>
                    <a:pt x="214" y="409"/>
                    <a:pt x="215" y="321"/>
                  </a:cubicBezTo>
                  <a:cubicBezTo>
                    <a:pt x="216" y="236"/>
                    <a:pt x="225" y="253"/>
                    <a:pt x="230" y="264"/>
                  </a:cubicBezTo>
                  <a:cubicBezTo>
                    <a:pt x="230" y="264"/>
                    <a:pt x="253" y="318"/>
                    <a:pt x="309" y="277"/>
                  </a:cubicBezTo>
                  <a:cubicBezTo>
                    <a:pt x="319" y="269"/>
                    <a:pt x="324" y="263"/>
                    <a:pt x="326" y="292"/>
                  </a:cubicBezTo>
                  <a:close/>
                  <a:moveTo>
                    <a:pt x="318" y="133"/>
                  </a:moveTo>
                  <a:cubicBezTo>
                    <a:pt x="338" y="148"/>
                    <a:pt x="316" y="165"/>
                    <a:pt x="316" y="165"/>
                  </a:cubicBezTo>
                  <a:cubicBezTo>
                    <a:pt x="316" y="165"/>
                    <a:pt x="302" y="189"/>
                    <a:pt x="313" y="213"/>
                  </a:cubicBezTo>
                  <a:cubicBezTo>
                    <a:pt x="324" y="237"/>
                    <a:pt x="324" y="265"/>
                    <a:pt x="301" y="239"/>
                  </a:cubicBezTo>
                  <a:cubicBezTo>
                    <a:pt x="279" y="214"/>
                    <a:pt x="293" y="156"/>
                    <a:pt x="299" y="144"/>
                  </a:cubicBezTo>
                  <a:cubicBezTo>
                    <a:pt x="299" y="144"/>
                    <a:pt x="299" y="118"/>
                    <a:pt x="318" y="133"/>
                  </a:cubicBezTo>
                  <a:close/>
                  <a:moveTo>
                    <a:pt x="507" y="179"/>
                  </a:moveTo>
                  <a:cubicBezTo>
                    <a:pt x="498" y="185"/>
                    <a:pt x="507" y="179"/>
                    <a:pt x="465" y="177"/>
                  </a:cubicBezTo>
                  <a:cubicBezTo>
                    <a:pt x="423" y="176"/>
                    <a:pt x="461" y="162"/>
                    <a:pt x="461" y="162"/>
                  </a:cubicBezTo>
                  <a:cubicBezTo>
                    <a:pt x="565" y="166"/>
                    <a:pt x="516" y="173"/>
                    <a:pt x="507" y="17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4" name="未知"/>
            <p:cNvSpPr>
              <a:spLocks/>
            </p:cNvSpPr>
            <p:nvPr/>
          </p:nvSpPr>
          <p:spPr bwMode="auto">
            <a:xfrm>
              <a:off x="703" y="1269"/>
              <a:ext cx="238" cy="283"/>
            </a:xfrm>
            <a:custGeom>
              <a:avLst/>
              <a:gdLst>
                <a:gd name="T0" fmla="*/ 40 w 47"/>
                <a:gd name="T1" fmla="*/ 15 h 56"/>
                <a:gd name="T2" fmla="*/ 27 w 47"/>
                <a:gd name="T3" fmla="*/ 56 h 56"/>
                <a:gd name="T4" fmla="*/ 40 w 47"/>
                <a:gd name="T5" fmla="*/ 1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56">
                  <a:moveTo>
                    <a:pt x="40" y="15"/>
                  </a:moveTo>
                  <a:cubicBezTo>
                    <a:pt x="37" y="0"/>
                    <a:pt x="0" y="23"/>
                    <a:pt x="27" y="56"/>
                  </a:cubicBezTo>
                  <a:cubicBezTo>
                    <a:pt x="27" y="56"/>
                    <a:pt x="47" y="49"/>
                    <a:pt x="40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5" name="未知"/>
            <p:cNvSpPr>
              <a:spLocks/>
            </p:cNvSpPr>
            <p:nvPr/>
          </p:nvSpPr>
          <p:spPr bwMode="auto">
            <a:xfrm>
              <a:off x="485" y="1385"/>
              <a:ext cx="208" cy="379"/>
            </a:xfrm>
            <a:custGeom>
              <a:avLst/>
              <a:gdLst>
                <a:gd name="T0" fmla="*/ 19 w 41"/>
                <a:gd name="T1" fmla="*/ 27 h 75"/>
                <a:gd name="T2" fmla="*/ 12 w 41"/>
                <a:gd name="T3" fmla="*/ 69 h 75"/>
                <a:gd name="T4" fmla="*/ 40 w 41"/>
                <a:gd name="T5" fmla="*/ 45 h 75"/>
                <a:gd name="T6" fmla="*/ 37 w 41"/>
                <a:gd name="T7" fmla="*/ 24 h 75"/>
                <a:gd name="T8" fmla="*/ 19 w 41"/>
                <a:gd name="T9" fmla="*/ 27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75">
                  <a:moveTo>
                    <a:pt x="19" y="27"/>
                  </a:moveTo>
                  <a:cubicBezTo>
                    <a:pt x="0" y="54"/>
                    <a:pt x="6" y="63"/>
                    <a:pt x="12" y="69"/>
                  </a:cubicBezTo>
                  <a:cubicBezTo>
                    <a:pt x="18" y="75"/>
                    <a:pt x="30" y="74"/>
                    <a:pt x="40" y="45"/>
                  </a:cubicBezTo>
                  <a:cubicBezTo>
                    <a:pt x="40" y="45"/>
                    <a:pt x="32" y="31"/>
                    <a:pt x="37" y="24"/>
                  </a:cubicBezTo>
                  <a:cubicBezTo>
                    <a:pt x="41" y="16"/>
                    <a:pt x="38" y="0"/>
                    <a:pt x="19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6" name="未知"/>
            <p:cNvSpPr>
              <a:spLocks/>
            </p:cNvSpPr>
            <p:nvPr/>
          </p:nvSpPr>
          <p:spPr bwMode="auto">
            <a:xfrm>
              <a:off x="354" y="627"/>
              <a:ext cx="683" cy="318"/>
            </a:xfrm>
            <a:custGeom>
              <a:avLst/>
              <a:gdLst>
                <a:gd name="T0" fmla="*/ 112 w 135"/>
                <a:gd name="T1" fmla="*/ 4 h 63"/>
                <a:gd name="T2" fmla="*/ 24 w 135"/>
                <a:gd name="T3" fmla="*/ 4 h 63"/>
                <a:gd name="T4" fmla="*/ 2 w 135"/>
                <a:gd name="T5" fmla="*/ 25 h 63"/>
                <a:gd name="T6" fmla="*/ 60 w 135"/>
                <a:gd name="T7" fmla="*/ 58 h 63"/>
                <a:gd name="T8" fmla="*/ 96 w 135"/>
                <a:gd name="T9" fmla="*/ 54 h 63"/>
                <a:gd name="T10" fmla="*/ 113 w 135"/>
                <a:gd name="T11" fmla="*/ 53 h 63"/>
                <a:gd name="T12" fmla="*/ 112 w 135"/>
                <a:gd name="T13" fmla="*/ 4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63">
                  <a:moveTo>
                    <a:pt x="112" y="4"/>
                  </a:moveTo>
                  <a:cubicBezTo>
                    <a:pt x="105" y="9"/>
                    <a:pt x="24" y="4"/>
                    <a:pt x="24" y="4"/>
                  </a:cubicBezTo>
                  <a:cubicBezTo>
                    <a:pt x="15" y="4"/>
                    <a:pt x="3" y="1"/>
                    <a:pt x="2" y="25"/>
                  </a:cubicBezTo>
                  <a:cubicBezTo>
                    <a:pt x="0" y="63"/>
                    <a:pt x="48" y="58"/>
                    <a:pt x="60" y="58"/>
                  </a:cubicBezTo>
                  <a:cubicBezTo>
                    <a:pt x="72" y="58"/>
                    <a:pt x="84" y="48"/>
                    <a:pt x="96" y="54"/>
                  </a:cubicBezTo>
                  <a:cubicBezTo>
                    <a:pt x="96" y="54"/>
                    <a:pt x="107" y="63"/>
                    <a:pt x="113" y="53"/>
                  </a:cubicBezTo>
                  <a:cubicBezTo>
                    <a:pt x="135" y="13"/>
                    <a:pt x="120" y="0"/>
                    <a:pt x="112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7" name="未知"/>
            <p:cNvSpPr>
              <a:spLocks/>
            </p:cNvSpPr>
            <p:nvPr/>
          </p:nvSpPr>
          <p:spPr bwMode="auto">
            <a:xfrm>
              <a:off x="1128" y="1527"/>
              <a:ext cx="490" cy="515"/>
            </a:xfrm>
            <a:custGeom>
              <a:avLst/>
              <a:gdLst>
                <a:gd name="T0" fmla="*/ 67 w 97"/>
                <a:gd name="T1" fmla="*/ 5 h 102"/>
                <a:gd name="T2" fmla="*/ 31 w 97"/>
                <a:gd name="T3" fmla="*/ 5 h 102"/>
                <a:gd name="T4" fmla="*/ 12 w 97"/>
                <a:gd name="T5" fmla="*/ 57 h 102"/>
                <a:gd name="T6" fmla="*/ 79 w 97"/>
                <a:gd name="T7" fmla="*/ 62 h 102"/>
                <a:gd name="T8" fmla="*/ 67 w 97"/>
                <a:gd name="T9" fmla="*/ 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02">
                  <a:moveTo>
                    <a:pt x="67" y="5"/>
                  </a:moveTo>
                  <a:cubicBezTo>
                    <a:pt x="55" y="10"/>
                    <a:pt x="31" y="5"/>
                    <a:pt x="31" y="5"/>
                  </a:cubicBezTo>
                  <a:cubicBezTo>
                    <a:pt x="0" y="6"/>
                    <a:pt x="16" y="39"/>
                    <a:pt x="12" y="57"/>
                  </a:cubicBezTo>
                  <a:cubicBezTo>
                    <a:pt x="8" y="76"/>
                    <a:pt x="63" y="102"/>
                    <a:pt x="79" y="62"/>
                  </a:cubicBezTo>
                  <a:cubicBezTo>
                    <a:pt x="97" y="20"/>
                    <a:pt x="79" y="0"/>
                    <a:pt x="6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8" name="未知"/>
            <p:cNvSpPr>
              <a:spLocks/>
            </p:cNvSpPr>
            <p:nvPr/>
          </p:nvSpPr>
          <p:spPr bwMode="auto">
            <a:xfrm>
              <a:off x="2255" y="1006"/>
              <a:ext cx="501" cy="96"/>
            </a:xfrm>
            <a:custGeom>
              <a:avLst/>
              <a:gdLst>
                <a:gd name="T0" fmla="*/ 15 w 99"/>
                <a:gd name="T1" fmla="*/ 0 h 19"/>
                <a:gd name="T2" fmla="*/ 40 w 99"/>
                <a:gd name="T3" fmla="*/ 15 h 19"/>
                <a:gd name="T4" fmla="*/ 15 w 99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" h="19">
                  <a:moveTo>
                    <a:pt x="15" y="0"/>
                  </a:moveTo>
                  <a:cubicBezTo>
                    <a:pt x="0" y="0"/>
                    <a:pt x="19" y="19"/>
                    <a:pt x="40" y="15"/>
                  </a:cubicBezTo>
                  <a:cubicBezTo>
                    <a:pt x="99" y="1"/>
                    <a:pt x="15" y="0"/>
                    <a:pt x="1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59" name="未知"/>
            <p:cNvSpPr>
              <a:spLocks/>
            </p:cNvSpPr>
            <p:nvPr/>
          </p:nvSpPr>
          <p:spPr bwMode="auto">
            <a:xfrm>
              <a:off x="2422" y="986"/>
              <a:ext cx="385" cy="237"/>
            </a:xfrm>
            <a:custGeom>
              <a:avLst/>
              <a:gdLst>
                <a:gd name="T0" fmla="*/ 21 w 76"/>
                <a:gd name="T1" fmla="*/ 37 h 47"/>
                <a:gd name="T2" fmla="*/ 70 w 76"/>
                <a:gd name="T3" fmla="*/ 17 h 47"/>
                <a:gd name="T4" fmla="*/ 48 w 76"/>
                <a:gd name="T5" fmla="*/ 3 h 47"/>
                <a:gd name="T6" fmla="*/ 19 w 76"/>
                <a:gd name="T7" fmla="*/ 32 h 47"/>
                <a:gd name="T8" fmla="*/ 21 w 76"/>
                <a:gd name="T9" fmla="*/ 3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" h="47">
                  <a:moveTo>
                    <a:pt x="21" y="37"/>
                  </a:moveTo>
                  <a:cubicBezTo>
                    <a:pt x="21" y="37"/>
                    <a:pt x="50" y="47"/>
                    <a:pt x="70" y="17"/>
                  </a:cubicBezTo>
                  <a:cubicBezTo>
                    <a:pt x="76" y="7"/>
                    <a:pt x="65" y="0"/>
                    <a:pt x="48" y="3"/>
                  </a:cubicBezTo>
                  <a:cubicBezTo>
                    <a:pt x="39" y="5"/>
                    <a:pt x="39" y="32"/>
                    <a:pt x="19" y="32"/>
                  </a:cubicBezTo>
                  <a:cubicBezTo>
                    <a:pt x="0" y="32"/>
                    <a:pt x="21" y="37"/>
                    <a:pt x="21" y="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0" name="未知"/>
            <p:cNvSpPr>
              <a:spLocks/>
            </p:cNvSpPr>
            <p:nvPr/>
          </p:nvSpPr>
          <p:spPr bwMode="auto">
            <a:xfrm>
              <a:off x="2407" y="1183"/>
              <a:ext cx="415" cy="187"/>
            </a:xfrm>
            <a:custGeom>
              <a:avLst/>
              <a:gdLst>
                <a:gd name="T0" fmla="*/ 72 w 82"/>
                <a:gd name="T1" fmla="*/ 6 h 37"/>
                <a:gd name="T2" fmla="*/ 24 w 82"/>
                <a:gd name="T3" fmla="*/ 17 h 37"/>
                <a:gd name="T4" fmla="*/ 17 w 82"/>
                <a:gd name="T5" fmla="*/ 26 h 37"/>
                <a:gd name="T6" fmla="*/ 76 w 82"/>
                <a:gd name="T7" fmla="*/ 23 h 37"/>
                <a:gd name="T8" fmla="*/ 82 w 82"/>
                <a:gd name="T9" fmla="*/ 20 h 37"/>
                <a:gd name="T10" fmla="*/ 82 w 82"/>
                <a:gd name="T11" fmla="*/ 0 h 37"/>
                <a:gd name="T12" fmla="*/ 72 w 82"/>
                <a:gd name="T13" fmla="*/ 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2" h="37">
                  <a:moveTo>
                    <a:pt x="72" y="6"/>
                  </a:moveTo>
                  <a:cubicBezTo>
                    <a:pt x="57" y="23"/>
                    <a:pt x="24" y="17"/>
                    <a:pt x="24" y="17"/>
                  </a:cubicBezTo>
                  <a:cubicBezTo>
                    <a:pt x="24" y="17"/>
                    <a:pt x="0" y="16"/>
                    <a:pt x="17" y="26"/>
                  </a:cubicBezTo>
                  <a:cubicBezTo>
                    <a:pt x="33" y="37"/>
                    <a:pt x="53" y="32"/>
                    <a:pt x="76" y="23"/>
                  </a:cubicBezTo>
                  <a:cubicBezTo>
                    <a:pt x="78" y="22"/>
                    <a:pt x="80" y="21"/>
                    <a:pt x="82" y="20"/>
                  </a:cubicBezTo>
                  <a:lnTo>
                    <a:pt x="82" y="0"/>
                  </a:lnTo>
                  <a:cubicBezTo>
                    <a:pt x="79" y="1"/>
                    <a:pt x="75" y="2"/>
                    <a:pt x="72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1" name="未知"/>
            <p:cNvSpPr>
              <a:spLocks/>
            </p:cNvSpPr>
            <p:nvPr/>
          </p:nvSpPr>
          <p:spPr bwMode="auto">
            <a:xfrm>
              <a:off x="2083" y="1360"/>
              <a:ext cx="698" cy="167"/>
            </a:xfrm>
            <a:custGeom>
              <a:avLst/>
              <a:gdLst>
                <a:gd name="T0" fmla="*/ 21 w 138"/>
                <a:gd name="T1" fmla="*/ 1 h 33"/>
                <a:gd name="T2" fmla="*/ 8 w 138"/>
                <a:gd name="T3" fmla="*/ 14 h 33"/>
                <a:gd name="T4" fmla="*/ 57 w 138"/>
                <a:gd name="T5" fmla="*/ 22 h 33"/>
                <a:gd name="T6" fmla="*/ 117 w 138"/>
                <a:gd name="T7" fmla="*/ 23 h 33"/>
                <a:gd name="T8" fmla="*/ 114 w 138"/>
                <a:gd name="T9" fmla="*/ 8 h 33"/>
                <a:gd name="T10" fmla="*/ 82 w 138"/>
                <a:gd name="T11" fmla="*/ 3 h 33"/>
                <a:gd name="T12" fmla="*/ 21 w 138"/>
                <a:gd name="T13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8" h="33">
                  <a:moveTo>
                    <a:pt x="21" y="1"/>
                  </a:moveTo>
                  <a:cubicBezTo>
                    <a:pt x="21" y="1"/>
                    <a:pt x="0" y="8"/>
                    <a:pt x="8" y="14"/>
                  </a:cubicBezTo>
                  <a:cubicBezTo>
                    <a:pt x="15" y="20"/>
                    <a:pt x="48" y="22"/>
                    <a:pt x="57" y="22"/>
                  </a:cubicBezTo>
                  <a:cubicBezTo>
                    <a:pt x="66" y="22"/>
                    <a:pt x="96" y="33"/>
                    <a:pt x="117" y="23"/>
                  </a:cubicBezTo>
                  <a:cubicBezTo>
                    <a:pt x="138" y="12"/>
                    <a:pt x="123" y="9"/>
                    <a:pt x="114" y="8"/>
                  </a:cubicBezTo>
                  <a:cubicBezTo>
                    <a:pt x="105" y="6"/>
                    <a:pt x="102" y="0"/>
                    <a:pt x="82" y="3"/>
                  </a:cubicBezTo>
                  <a:cubicBezTo>
                    <a:pt x="37" y="11"/>
                    <a:pt x="21" y="1"/>
                    <a:pt x="2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2" name="未知"/>
            <p:cNvSpPr>
              <a:spLocks/>
            </p:cNvSpPr>
            <p:nvPr/>
          </p:nvSpPr>
          <p:spPr bwMode="auto">
            <a:xfrm>
              <a:off x="2159" y="1522"/>
              <a:ext cx="567" cy="146"/>
            </a:xfrm>
            <a:custGeom>
              <a:avLst/>
              <a:gdLst>
                <a:gd name="T0" fmla="*/ 98 w 112"/>
                <a:gd name="T1" fmla="*/ 19 h 29"/>
                <a:gd name="T2" fmla="*/ 103 w 112"/>
                <a:gd name="T3" fmla="*/ 4 h 29"/>
                <a:gd name="T4" fmla="*/ 74 w 112"/>
                <a:gd name="T5" fmla="*/ 10 h 29"/>
                <a:gd name="T6" fmla="*/ 36 w 112"/>
                <a:gd name="T7" fmla="*/ 6 h 29"/>
                <a:gd name="T8" fmla="*/ 2 w 112"/>
                <a:gd name="T9" fmla="*/ 4 h 29"/>
                <a:gd name="T10" fmla="*/ 98 w 112"/>
                <a:gd name="T11" fmla="*/ 1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2" h="29">
                  <a:moveTo>
                    <a:pt x="98" y="19"/>
                  </a:moveTo>
                  <a:cubicBezTo>
                    <a:pt x="112" y="13"/>
                    <a:pt x="111" y="0"/>
                    <a:pt x="103" y="4"/>
                  </a:cubicBezTo>
                  <a:cubicBezTo>
                    <a:pt x="96" y="9"/>
                    <a:pt x="83" y="10"/>
                    <a:pt x="74" y="10"/>
                  </a:cubicBezTo>
                  <a:cubicBezTo>
                    <a:pt x="65" y="11"/>
                    <a:pt x="45" y="3"/>
                    <a:pt x="36" y="6"/>
                  </a:cubicBezTo>
                  <a:cubicBezTo>
                    <a:pt x="27" y="9"/>
                    <a:pt x="2" y="4"/>
                    <a:pt x="2" y="4"/>
                  </a:cubicBezTo>
                  <a:cubicBezTo>
                    <a:pt x="0" y="29"/>
                    <a:pt x="83" y="25"/>
                    <a:pt x="98" y="1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3" name="未知"/>
            <p:cNvSpPr>
              <a:spLocks/>
            </p:cNvSpPr>
            <p:nvPr/>
          </p:nvSpPr>
          <p:spPr bwMode="auto">
            <a:xfrm>
              <a:off x="2124" y="1638"/>
              <a:ext cx="581" cy="480"/>
            </a:xfrm>
            <a:custGeom>
              <a:avLst/>
              <a:gdLst>
                <a:gd name="T0" fmla="*/ 3 w 115"/>
                <a:gd name="T1" fmla="*/ 53 h 95"/>
                <a:gd name="T2" fmla="*/ 26 w 115"/>
                <a:gd name="T3" fmla="*/ 54 h 95"/>
                <a:gd name="T4" fmla="*/ 50 w 115"/>
                <a:gd name="T5" fmla="*/ 77 h 95"/>
                <a:gd name="T6" fmla="*/ 59 w 115"/>
                <a:gd name="T7" fmla="*/ 84 h 95"/>
                <a:gd name="T8" fmla="*/ 81 w 115"/>
                <a:gd name="T9" fmla="*/ 52 h 95"/>
                <a:gd name="T10" fmla="*/ 111 w 115"/>
                <a:gd name="T11" fmla="*/ 52 h 95"/>
                <a:gd name="T12" fmla="*/ 79 w 115"/>
                <a:gd name="T13" fmla="*/ 27 h 95"/>
                <a:gd name="T14" fmla="*/ 37 w 115"/>
                <a:gd name="T15" fmla="*/ 16 h 95"/>
                <a:gd name="T16" fmla="*/ 12 w 115"/>
                <a:gd name="T17" fmla="*/ 41 h 95"/>
                <a:gd name="T18" fmla="*/ 3 w 115"/>
                <a:gd name="T19" fmla="*/ 5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95">
                  <a:moveTo>
                    <a:pt x="3" y="53"/>
                  </a:moveTo>
                  <a:cubicBezTo>
                    <a:pt x="5" y="60"/>
                    <a:pt x="14" y="68"/>
                    <a:pt x="26" y="54"/>
                  </a:cubicBezTo>
                  <a:cubicBezTo>
                    <a:pt x="48" y="29"/>
                    <a:pt x="48" y="72"/>
                    <a:pt x="50" y="77"/>
                  </a:cubicBezTo>
                  <a:cubicBezTo>
                    <a:pt x="51" y="81"/>
                    <a:pt x="54" y="95"/>
                    <a:pt x="59" y="84"/>
                  </a:cubicBezTo>
                  <a:cubicBezTo>
                    <a:pt x="63" y="74"/>
                    <a:pt x="70" y="39"/>
                    <a:pt x="81" y="52"/>
                  </a:cubicBezTo>
                  <a:cubicBezTo>
                    <a:pt x="100" y="76"/>
                    <a:pt x="115" y="54"/>
                    <a:pt x="111" y="52"/>
                  </a:cubicBezTo>
                  <a:cubicBezTo>
                    <a:pt x="106" y="51"/>
                    <a:pt x="79" y="37"/>
                    <a:pt x="79" y="27"/>
                  </a:cubicBezTo>
                  <a:cubicBezTo>
                    <a:pt x="79" y="16"/>
                    <a:pt x="42" y="0"/>
                    <a:pt x="37" y="16"/>
                  </a:cubicBezTo>
                  <a:cubicBezTo>
                    <a:pt x="33" y="33"/>
                    <a:pt x="12" y="41"/>
                    <a:pt x="12" y="41"/>
                  </a:cubicBezTo>
                  <a:cubicBezTo>
                    <a:pt x="0" y="44"/>
                    <a:pt x="2" y="45"/>
                    <a:pt x="3" y="5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4" name="未知"/>
            <p:cNvSpPr>
              <a:spLocks/>
            </p:cNvSpPr>
            <p:nvPr/>
          </p:nvSpPr>
          <p:spPr bwMode="auto">
            <a:xfrm>
              <a:off x="2503" y="1446"/>
              <a:ext cx="329" cy="854"/>
            </a:xfrm>
            <a:custGeom>
              <a:avLst/>
              <a:gdLst>
                <a:gd name="T0" fmla="*/ 51 w 65"/>
                <a:gd name="T1" fmla="*/ 40 h 169"/>
                <a:gd name="T2" fmla="*/ 22 w 65"/>
                <a:gd name="T3" fmla="*/ 49 h 169"/>
                <a:gd name="T4" fmla="*/ 22 w 65"/>
                <a:gd name="T5" fmla="*/ 59 h 169"/>
                <a:gd name="T6" fmla="*/ 50 w 65"/>
                <a:gd name="T7" fmla="*/ 90 h 169"/>
                <a:gd name="T8" fmla="*/ 34 w 65"/>
                <a:gd name="T9" fmla="*/ 118 h 169"/>
                <a:gd name="T10" fmla="*/ 0 w 65"/>
                <a:gd name="T11" fmla="*/ 148 h 169"/>
                <a:gd name="T12" fmla="*/ 17 w 65"/>
                <a:gd name="T13" fmla="*/ 155 h 169"/>
                <a:gd name="T14" fmla="*/ 47 w 65"/>
                <a:gd name="T15" fmla="*/ 166 h 169"/>
                <a:gd name="T16" fmla="*/ 63 w 65"/>
                <a:gd name="T17" fmla="*/ 162 h 169"/>
                <a:gd name="T18" fmla="*/ 65 w 65"/>
                <a:gd name="T19" fmla="*/ 0 h 169"/>
                <a:gd name="T20" fmla="*/ 51 w 65"/>
                <a:gd name="T21" fmla="*/ 4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169">
                  <a:moveTo>
                    <a:pt x="51" y="40"/>
                  </a:moveTo>
                  <a:cubicBezTo>
                    <a:pt x="44" y="46"/>
                    <a:pt x="30" y="49"/>
                    <a:pt x="22" y="49"/>
                  </a:cubicBezTo>
                  <a:cubicBezTo>
                    <a:pt x="13" y="48"/>
                    <a:pt x="14" y="56"/>
                    <a:pt x="22" y="59"/>
                  </a:cubicBezTo>
                  <a:cubicBezTo>
                    <a:pt x="30" y="62"/>
                    <a:pt x="49" y="75"/>
                    <a:pt x="50" y="90"/>
                  </a:cubicBezTo>
                  <a:cubicBezTo>
                    <a:pt x="50" y="104"/>
                    <a:pt x="51" y="115"/>
                    <a:pt x="34" y="118"/>
                  </a:cubicBezTo>
                  <a:cubicBezTo>
                    <a:pt x="18" y="122"/>
                    <a:pt x="3" y="124"/>
                    <a:pt x="0" y="148"/>
                  </a:cubicBezTo>
                  <a:cubicBezTo>
                    <a:pt x="0" y="148"/>
                    <a:pt x="10" y="154"/>
                    <a:pt x="17" y="155"/>
                  </a:cubicBezTo>
                  <a:cubicBezTo>
                    <a:pt x="23" y="155"/>
                    <a:pt x="42" y="163"/>
                    <a:pt x="47" y="166"/>
                  </a:cubicBezTo>
                  <a:cubicBezTo>
                    <a:pt x="51" y="169"/>
                    <a:pt x="58" y="167"/>
                    <a:pt x="63" y="162"/>
                  </a:cubicBezTo>
                  <a:lnTo>
                    <a:pt x="65" y="0"/>
                  </a:lnTo>
                  <a:cubicBezTo>
                    <a:pt x="64" y="8"/>
                    <a:pt x="58" y="36"/>
                    <a:pt x="51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065" name="Group 17"/>
          <p:cNvGrpSpPr>
            <a:grpSpLocks/>
          </p:cNvGrpSpPr>
          <p:nvPr/>
        </p:nvGrpSpPr>
        <p:grpSpPr bwMode="auto">
          <a:xfrm>
            <a:off x="554038" y="36513"/>
            <a:ext cx="7891462" cy="6821487"/>
            <a:chOff x="0" y="0"/>
            <a:chExt cx="4971" cy="4297"/>
          </a:xfrm>
        </p:grpSpPr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5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7" name="未知"/>
            <p:cNvSpPr>
              <a:spLocks noEditPoints="1"/>
            </p:cNvSpPr>
            <p:nvPr/>
          </p:nvSpPr>
          <p:spPr bwMode="auto">
            <a:xfrm>
              <a:off x="35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8" name="未知"/>
            <p:cNvSpPr>
              <a:spLocks noEditPoints="1"/>
            </p:cNvSpPr>
            <p:nvPr/>
          </p:nvSpPr>
          <p:spPr bwMode="auto">
            <a:xfrm>
              <a:off x="35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69" name="未知"/>
            <p:cNvSpPr>
              <a:spLocks noEditPoints="1"/>
            </p:cNvSpPr>
            <p:nvPr/>
          </p:nvSpPr>
          <p:spPr bwMode="auto">
            <a:xfrm>
              <a:off x="35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0" name="未知"/>
            <p:cNvSpPr>
              <a:spLocks noEditPoints="1"/>
            </p:cNvSpPr>
            <p:nvPr/>
          </p:nvSpPr>
          <p:spPr bwMode="auto">
            <a:xfrm>
              <a:off x="35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1" name="未知"/>
            <p:cNvSpPr>
              <a:spLocks noEditPoints="1"/>
            </p:cNvSpPr>
            <p:nvPr/>
          </p:nvSpPr>
          <p:spPr bwMode="auto">
            <a:xfrm>
              <a:off x="35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2" name="未知"/>
            <p:cNvSpPr>
              <a:spLocks noEditPoints="1"/>
            </p:cNvSpPr>
            <p:nvPr/>
          </p:nvSpPr>
          <p:spPr bwMode="auto">
            <a:xfrm>
              <a:off x="35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3" name="未知"/>
            <p:cNvSpPr>
              <a:spLocks noEditPoints="1"/>
            </p:cNvSpPr>
            <p:nvPr/>
          </p:nvSpPr>
          <p:spPr bwMode="auto">
            <a:xfrm>
              <a:off x="35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4" name="未知"/>
            <p:cNvSpPr>
              <a:spLocks noEditPoints="1"/>
            </p:cNvSpPr>
            <p:nvPr/>
          </p:nvSpPr>
          <p:spPr bwMode="auto">
            <a:xfrm>
              <a:off x="35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5" name="未知"/>
            <p:cNvSpPr>
              <a:spLocks noEditPoints="1"/>
            </p:cNvSpPr>
            <p:nvPr/>
          </p:nvSpPr>
          <p:spPr bwMode="auto">
            <a:xfrm>
              <a:off x="35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6" name="未知"/>
            <p:cNvSpPr>
              <a:spLocks noEditPoints="1"/>
            </p:cNvSpPr>
            <p:nvPr/>
          </p:nvSpPr>
          <p:spPr bwMode="auto">
            <a:xfrm>
              <a:off x="35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35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48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79" name="未知"/>
            <p:cNvSpPr>
              <a:spLocks noEditPoints="1"/>
            </p:cNvSpPr>
            <p:nvPr/>
          </p:nvSpPr>
          <p:spPr bwMode="auto">
            <a:xfrm>
              <a:off x="480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0" name="未知"/>
            <p:cNvSpPr>
              <a:spLocks noEditPoints="1"/>
            </p:cNvSpPr>
            <p:nvPr/>
          </p:nvSpPr>
          <p:spPr bwMode="auto">
            <a:xfrm>
              <a:off x="480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1" name="未知"/>
            <p:cNvSpPr>
              <a:spLocks noEditPoints="1"/>
            </p:cNvSpPr>
            <p:nvPr/>
          </p:nvSpPr>
          <p:spPr bwMode="auto">
            <a:xfrm>
              <a:off x="480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2" name="未知"/>
            <p:cNvSpPr>
              <a:spLocks noEditPoints="1"/>
            </p:cNvSpPr>
            <p:nvPr/>
          </p:nvSpPr>
          <p:spPr bwMode="auto">
            <a:xfrm>
              <a:off x="480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3" name="未知"/>
            <p:cNvSpPr>
              <a:spLocks noEditPoints="1"/>
            </p:cNvSpPr>
            <p:nvPr/>
          </p:nvSpPr>
          <p:spPr bwMode="auto">
            <a:xfrm>
              <a:off x="480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4" name="未知"/>
            <p:cNvSpPr>
              <a:spLocks noEditPoints="1"/>
            </p:cNvSpPr>
            <p:nvPr/>
          </p:nvSpPr>
          <p:spPr bwMode="auto">
            <a:xfrm>
              <a:off x="480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5" name="未知"/>
            <p:cNvSpPr>
              <a:spLocks noEditPoints="1"/>
            </p:cNvSpPr>
            <p:nvPr/>
          </p:nvSpPr>
          <p:spPr bwMode="auto">
            <a:xfrm>
              <a:off x="480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6" name="未知"/>
            <p:cNvSpPr>
              <a:spLocks noEditPoints="1"/>
            </p:cNvSpPr>
            <p:nvPr/>
          </p:nvSpPr>
          <p:spPr bwMode="auto">
            <a:xfrm>
              <a:off x="480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7" name="未知"/>
            <p:cNvSpPr>
              <a:spLocks noEditPoints="1"/>
            </p:cNvSpPr>
            <p:nvPr/>
          </p:nvSpPr>
          <p:spPr bwMode="auto">
            <a:xfrm>
              <a:off x="480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8" name="未知"/>
            <p:cNvSpPr>
              <a:spLocks noEditPoints="1"/>
            </p:cNvSpPr>
            <p:nvPr/>
          </p:nvSpPr>
          <p:spPr bwMode="auto">
            <a:xfrm>
              <a:off x="480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48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93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1" name="未知"/>
            <p:cNvSpPr>
              <a:spLocks noEditPoints="1"/>
            </p:cNvSpPr>
            <p:nvPr/>
          </p:nvSpPr>
          <p:spPr bwMode="auto">
            <a:xfrm>
              <a:off x="930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2" name="未知"/>
            <p:cNvSpPr>
              <a:spLocks noEditPoints="1"/>
            </p:cNvSpPr>
            <p:nvPr/>
          </p:nvSpPr>
          <p:spPr bwMode="auto">
            <a:xfrm>
              <a:off x="930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3" name="未知"/>
            <p:cNvSpPr>
              <a:spLocks noEditPoints="1"/>
            </p:cNvSpPr>
            <p:nvPr/>
          </p:nvSpPr>
          <p:spPr bwMode="auto">
            <a:xfrm>
              <a:off x="930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4" name="未知"/>
            <p:cNvSpPr>
              <a:spLocks noEditPoints="1"/>
            </p:cNvSpPr>
            <p:nvPr/>
          </p:nvSpPr>
          <p:spPr bwMode="auto">
            <a:xfrm>
              <a:off x="930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5" name="未知"/>
            <p:cNvSpPr>
              <a:spLocks noEditPoints="1"/>
            </p:cNvSpPr>
            <p:nvPr/>
          </p:nvSpPr>
          <p:spPr bwMode="auto">
            <a:xfrm>
              <a:off x="930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6" name="未知"/>
            <p:cNvSpPr>
              <a:spLocks noEditPoints="1"/>
            </p:cNvSpPr>
            <p:nvPr/>
          </p:nvSpPr>
          <p:spPr bwMode="auto">
            <a:xfrm>
              <a:off x="930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7" name="未知"/>
            <p:cNvSpPr>
              <a:spLocks noEditPoints="1"/>
            </p:cNvSpPr>
            <p:nvPr/>
          </p:nvSpPr>
          <p:spPr bwMode="auto">
            <a:xfrm>
              <a:off x="930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8" name="未知"/>
            <p:cNvSpPr>
              <a:spLocks noEditPoints="1"/>
            </p:cNvSpPr>
            <p:nvPr/>
          </p:nvSpPr>
          <p:spPr bwMode="auto">
            <a:xfrm>
              <a:off x="930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099" name="未知"/>
            <p:cNvSpPr>
              <a:spLocks noEditPoints="1"/>
            </p:cNvSpPr>
            <p:nvPr/>
          </p:nvSpPr>
          <p:spPr bwMode="auto">
            <a:xfrm>
              <a:off x="930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0" name="未知"/>
            <p:cNvSpPr>
              <a:spLocks noEditPoints="1"/>
            </p:cNvSpPr>
            <p:nvPr/>
          </p:nvSpPr>
          <p:spPr bwMode="auto">
            <a:xfrm>
              <a:off x="930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>
              <a:off x="93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1375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3" name="未知"/>
            <p:cNvSpPr>
              <a:spLocks noEditPoints="1"/>
            </p:cNvSpPr>
            <p:nvPr/>
          </p:nvSpPr>
          <p:spPr bwMode="auto">
            <a:xfrm>
              <a:off x="1375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4" name="未知"/>
            <p:cNvSpPr>
              <a:spLocks noEditPoints="1"/>
            </p:cNvSpPr>
            <p:nvPr/>
          </p:nvSpPr>
          <p:spPr bwMode="auto">
            <a:xfrm>
              <a:off x="1375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5" name="未知"/>
            <p:cNvSpPr>
              <a:spLocks noEditPoints="1"/>
            </p:cNvSpPr>
            <p:nvPr/>
          </p:nvSpPr>
          <p:spPr bwMode="auto">
            <a:xfrm>
              <a:off x="1375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6" name="未知"/>
            <p:cNvSpPr>
              <a:spLocks noEditPoints="1"/>
            </p:cNvSpPr>
            <p:nvPr/>
          </p:nvSpPr>
          <p:spPr bwMode="auto">
            <a:xfrm>
              <a:off x="1375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7" name="未知"/>
            <p:cNvSpPr>
              <a:spLocks noEditPoints="1"/>
            </p:cNvSpPr>
            <p:nvPr/>
          </p:nvSpPr>
          <p:spPr bwMode="auto">
            <a:xfrm>
              <a:off x="1375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8" name="未知"/>
            <p:cNvSpPr>
              <a:spLocks noEditPoints="1"/>
            </p:cNvSpPr>
            <p:nvPr/>
          </p:nvSpPr>
          <p:spPr bwMode="auto">
            <a:xfrm>
              <a:off x="1375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09" name="未知"/>
            <p:cNvSpPr>
              <a:spLocks noEditPoints="1"/>
            </p:cNvSpPr>
            <p:nvPr/>
          </p:nvSpPr>
          <p:spPr bwMode="auto">
            <a:xfrm>
              <a:off x="1375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0" name="未知"/>
            <p:cNvSpPr>
              <a:spLocks noEditPoints="1"/>
            </p:cNvSpPr>
            <p:nvPr/>
          </p:nvSpPr>
          <p:spPr bwMode="auto">
            <a:xfrm>
              <a:off x="1375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1" name="未知"/>
            <p:cNvSpPr>
              <a:spLocks noEditPoints="1"/>
            </p:cNvSpPr>
            <p:nvPr/>
          </p:nvSpPr>
          <p:spPr bwMode="auto">
            <a:xfrm>
              <a:off x="1375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2" name="未知"/>
            <p:cNvSpPr>
              <a:spLocks noEditPoints="1"/>
            </p:cNvSpPr>
            <p:nvPr/>
          </p:nvSpPr>
          <p:spPr bwMode="auto">
            <a:xfrm>
              <a:off x="1375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3" name="Rectangle 65"/>
            <p:cNvSpPr>
              <a:spLocks noChangeArrowheads="1"/>
            </p:cNvSpPr>
            <p:nvPr/>
          </p:nvSpPr>
          <p:spPr bwMode="auto">
            <a:xfrm>
              <a:off x="1375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4" name="Rectangle 66"/>
            <p:cNvSpPr>
              <a:spLocks noChangeArrowheads="1"/>
            </p:cNvSpPr>
            <p:nvPr/>
          </p:nvSpPr>
          <p:spPr bwMode="auto">
            <a:xfrm>
              <a:off x="1820" y="0"/>
              <a:ext cx="21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5" name="未知"/>
            <p:cNvSpPr>
              <a:spLocks noEditPoints="1"/>
            </p:cNvSpPr>
            <p:nvPr/>
          </p:nvSpPr>
          <p:spPr bwMode="auto">
            <a:xfrm>
              <a:off x="1820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6" name="未知"/>
            <p:cNvSpPr>
              <a:spLocks noEditPoints="1"/>
            </p:cNvSpPr>
            <p:nvPr/>
          </p:nvSpPr>
          <p:spPr bwMode="auto">
            <a:xfrm>
              <a:off x="1820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7" name="未知"/>
            <p:cNvSpPr>
              <a:spLocks noEditPoints="1"/>
            </p:cNvSpPr>
            <p:nvPr/>
          </p:nvSpPr>
          <p:spPr bwMode="auto">
            <a:xfrm>
              <a:off x="1820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8" name="未知"/>
            <p:cNvSpPr>
              <a:spLocks noEditPoints="1"/>
            </p:cNvSpPr>
            <p:nvPr/>
          </p:nvSpPr>
          <p:spPr bwMode="auto">
            <a:xfrm>
              <a:off x="1820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19" name="未知"/>
            <p:cNvSpPr>
              <a:spLocks noEditPoints="1"/>
            </p:cNvSpPr>
            <p:nvPr/>
          </p:nvSpPr>
          <p:spPr bwMode="auto">
            <a:xfrm>
              <a:off x="1820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0" name="未知"/>
            <p:cNvSpPr>
              <a:spLocks noEditPoints="1"/>
            </p:cNvSpPr>
            <p:nvPr/>
          </p:nvSpPr>
          <p:spPr bwMode="auto">
            <a:xfrm>
              <a:off x="1820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1" name="未知"/>
            <p:cNvSpPr>
              <a:spLocks noEditPoints="1"/>
            </p:cNvSpPr>
            <p:nvPr/>
          </p:nvSpPr>
          <p:spPr bwMode="auto">
            <a:xfrm>
              <a:off x="1820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2" name="未知"/>
            <p:cNvSpPr>
              <a:spLocks noEditPoints="1"/>
            </p:cNvSpPr>
            <p:nvPr/>
          </p:nvSpPr>
          <p:spPr bwMode="auto">
            <a:xfrm>
              <a:off x="1820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3" name="未知"/>
            <p:cNvSpPr>
              <a:spLocks noEditPoints="1"/>
            </p:cNvSpPr>
            <p:nvPr/>
          </p:nvSpPr>
          <p:spPr bwMode="auto">
            <a:xfrm>
              <a:off x="1820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4" name="未知"/>
            <p:cNvSpPr>
              <a:spLocks noEditPoints="1"/>
            </p:cNvSpPr>
            <p:nvPr/>
          </p:nvSpPr>
          <p:spPr bwMode="auto">
            <a:xfrm>
              <a:off x="1820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5" name="Rectangle 77"/>
            <p:cNvSpPr>
              <a:spLocks noChangeArrowheads="1"/>
            </p:cNvSpPr>
            <p:nvPr/>
          </p:nvSpPr>
          <p:spPr bwMode="auto">
            <a:xfrm>
              <a:off x="1820" y="4246"/>
              <a:ext cx="21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6" name="Rectangle 78"/>
            <p:cNvSpPr>
              <a:spLocks noChangeArrowheads="1"/>
            </p:cNvSpPr>
            <p:nvPr/>
          </p:nvSpPr>
          <p:spPr bwMode="auto">
            <a:xfrm>
              <a:off x="227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7" name="未知"/>
            <p:cNvSpPr>
              <a:spLocks noEditPoints="1"/>
            </p:cNvSpPr>
            <p:nvPr/>
          </p:nvSpPr>
          <p:spPr bwMode="auto">
            <a:xfrm>
              <a:off x="227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8" name="未知"/>
            <p:cNvSpPr>
              <a:spLocks noEditPoints="1"/>
            </p:cNvSpPr>
            <p:nvPr/>
          </p:nvSpPr>
          <p:spPr bwMode="auto">
            <a:xfrm>
              <a:off x="227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29" name="未知"/>
            <p:cNvSpPr>
              <a:spLocks noEditPoints="1"/>
            </p:cNvSpPr>
            <p:nvPr/>
          </p:nvSpPr>
          <p:spPr bwMode="auto">
            <a:xfrm>
              <a:off x="227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0" name="未知"/>
            <p:cNvSpPr>
              <a:spLocks noEditPoints="1"/>
            </p:cNvSpPr>
            <p:nvPr/>
          </p:nvSpPr>
          <p:spPr bwMode="auto">
            <a:xfrm>
              <a:off x="227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1" name="未知"/>
            <p:cNvSpPr>
              <a:spLocks noEditPoints="1"/>
            </p:cNvSpPr>
            <p:nvPr/>
          </p:nvSpPr>
          <p:spPr bwMode="auto">
            <a:xfrm>
              <a:off x="227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2" name="未知"/>
            <p:cNvSpPr>
              <a:spLocks noEditPoints="1"/>
            </p:cNvSpPr>
            <p:nvPr/>
          </p:nvSpPr>
          <p:spPr bwMode="auto">
            <a:xfrm>
              <a:off x="227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3" name="未知"/>
            <p:cNvSpPr>
              <a:spLocks noEditPoints="1"/>
            </p:cNvSpPr>
            <p:nvPr/>
          </p:nvSpPr>
          <p:spPr bwMode="auto">
            <a:xfrm>
              <a:off x="227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4" name="未知"/>
            <p:cNvSpPr>
              <a:spLocks noEditPoints="1"/>
            </p:cNvSpPr>
            <p:nvPr/>
          </p:nvSpPr>
          <p:spPr bwMode="auto">
            <a:xfrm>
              <a:off x="227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5" name="未知"/>
            <p:cNvSpPr>
              <a:spLocks noEditPoints="1"/>
            </p:cNvSpPr>
            <p:nvPr/>
          </p:nvSpPr>
          <p:spPr bwMode="auto">
            <a:xfrm>
              <a:off x="227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6" name="未知"/>
            <p:cNvSpPr>
              <a:spLocks noEditPoints="1"/>
            </p:cNvSpPr>
            <p:nvPr/>
          </p:nvSpPr>
          <p:spPr bwMode="auto">
            <a:xfrm>
              <a:off x="227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7" name="Rectangle 89"/>
            <p:cNvSpPr>
              <a:spLocks noChangeArrowheads="1"/>
            </p:cNvSpPr>
            <p:nvPr/>
          </p:nvSpPr>
          <p:spPr bwMode="auto">
            <a:xfrm>
              <a:off x="227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8" name="Rectangle 90"/>
            <p:cNvSpPr>
              <a:spLocks noChangeArrowheads="1"/>
            </p:cNvSpPr>
            <p:nvPr/>
          </p:nvSpPr>
          <p:spPr bwMode="auto">
            <a:xfrm>
              <a:off x="2716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39" name="未知"/>
            <p:cNvSpPr>
              <a:spLocks noEditPoints="1"/>
            </p:cNvSpPr>
            <p:nvPr/>
          </p:nvSpPr>
          <p:spPr bwMode="auto">
            <a:xfrm>
              <a:off x="2716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0" name="未知"/>
            <p:cNvSpPr>
              <a:spLocks noEditPoints="1"/>
            </p:cNvSpPr>
            <p:nvPr/>
          </p:nvSpPr>
          <p:spPr bwMode="auto">
            <a:xfrm>
              <a:off x="2716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1" name="未知"/>
            <p:cNvSpPr>
              <a:spLocks noEditPoints="1"/>
            </p:cNvSpPr>
            <p:nvPr/>
          </p:nvSpPr>
          <p:spPr bwMode="auto">
            <a:xfrm>
              <a:off x="2716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2" name="未知"/>
            <p:cNvSpPr>
              <a:spLocks noEditPoints="1"/>
            </p:cNvSpPr>
            <p:nvPr/>
          </p:nvSpPr>
          <p:spPr bwMode="auto">
            <a:xfrm>
              <a:off x="2716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3" name="未知"/>
            <p:cNvSpPr>
              <a:spLocks noEditPoints="1"/>
            </p:cNvSpPr>
            <p:nvPr/>
          </p:nvSpPr>
          <p:spPr bwMode="auto">
            <a:xfrm>
              <a:off x="2716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4" name="未知"/>
            <p:cNvSpPr>
              <a:spLocks noEditPoints="1"/>
            </p:cNvSpPr>
            <p:nvPr/>
          </p:nvSpPr>
          <p:spPr bwMode="auto">
            <a:xfrm>
              <a:off x="2716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5" name="未知"/>
            <p:cNvSpPr>
              <a:spLocks noEditPoints="1"/>
            </p:cNvSpPr>
            <p:nvPr/>
          </p:nvSpPr>
          <p:spPr bwMode="auto">
            <a:xfrm>
              <a:off x="2716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6" name="未知"/>
            <p:cNvSpPr>
              <a:spLocks noEditPoints="1"/>
            </p:cNvSpPr>
            <p:nvPr/>
          </p:nvSpPr>
          <p:spPr bwMode="auto">
            <a:xfrm>
              <a:off x="2716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7" name="未知"/>
            <p:cNvSpPr>
              <a:spLocks noEditPoints="1"/>
            </p:cNvSpPr>
            <p:nvPr/>
          </p:nvSpPr>
          <p:spPr bwMode="auto">
            <a:xfrm>
              <a:off x="2716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8" name="未知"/>
            <p:cNvSpPr>
              <a:spLocks noEditPoints="1"/>
            </p:cNvSpPr>
            <p:nvPr/>
          </p:nvSpPr>
          <p:spPr bwMode="auto">
            <a:xfrm>
              <a:off x="2716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49" name="Rectangle 101"/>
            <p:cNvSpPr>
              <a:spLocks noChangeArrowheads="1"/>
            </p:cNvSpPr>
            <p:nvPr/>
          </p:nvSpPr>
          <p:spPr bwMode="auto">
            <a:xfrm>
              <a:off x="2716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0" name="Rectangle 102"/>
            <p:cNvSpPr>
              <a:spLocks noChangeArrowheads="1"/>
            </p:cNvSpPr>
            <p:nvPr/>
          </p:nvSpPr>
          <p:spPr bwMode="auto">
            <a:xfrm>
              <a:off x="316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1" name="未知"/>
            <p:cNvSpPr>
              <a:spLocks noEditPoints="1"/>
            </p:cNvSpPr>
            <p:nvPr/>
          </p:nvSpPr>
          <p:spPr bwMode="auto">
            <a:xfrm>
              <a:off x="316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2" name="未知"/>
            <p:cNvSpPr>
              <a:spLocks noEditPoints="1"/>
            </p:cNvSpPr>
            <p:nvPr/>
          </p:nvSpPr>
          <p:spPr bwMode="auto">
            <a:xfrm>
              <a:off x="316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3" name="未知"/>
            <p:cNvSpPr>
              <a:spLocks noEditPoints="1"/>
            </p:cNvSpPr>
            <p:nvPr/>
          </p:nvSpPr>
          <p:spPr bwMode="auto">
            <a:xfrm>
              <a:off x="316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4" name="未知"/>
            <p:cNvSpPr>
              <a:spLocks noEditPoints="1"/>
            </p:cNvSpPr>
            <p:nvPr/>
          </p:nvSpPr>
          <p:spPr bwMode="auto">
            <a:xfrm>
              <a:off x="316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5" name="未知"/>
            <p:cNvSpPr>
              <a:spLocks noEditPoints="1"/>
            </p:cNvSpPr>
            <p:nvPr/>
          </p:nvSpPr>
          <p:spPr bwMode="auto">
            <a:xfrm>
              <a:off x="316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6" name="未知"/>
            <p:cNvSpPr>
              <a:spLocks noEditPoints="1"/>
            </p:cNvSpPr>
            <p:nvPr/>
          </p:nvSpPr>
          <p:spPr bwMode="auto">
            <a:xfrm>
              <a:off x="316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7" name="未知"/>
            <p:cNvSpPr>
              <a:spLocks noEditPoints="1"/>
            </p:cNvSpPr>
            <p:nvPr/>
          </p:nvSpPr>
          <p:spPr bwMode="auto">
            <a:xfrm>
              <a:off x="316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8" name="未知"/>
            <p:cNvSpPr>
              <a:spLocks noEditPoints="1"/>
            </p:cNvSpPr>
            <p:nvPr/>
          </p:nvSpPr>
          <p:spPr bwMode="auto">
            <a:xfrm>
              <a:off x="316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59" name="未知"/>
            <p:cNvSpPr>
              <a:spLocks noEditPoints="1"/>
            </p:cNvSpPr>
            <p:nvPr/>
          </p:nvSpPr>
          <p:spPr bwMode="auto">
            <a:xfrm>
              <a:off x="316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0" name="未知"/>
            <p:cNvSpPr>
              <a:spLocks noEditPoints="1"/>
            </p:cNvSpPr>
            <p:nvPr/>
          </p:nvSpPr>
          <p:spPr bwMode="auto">
            <a:xfrm>
              <a:off x="316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1" name="Rectangle 113"/>
            <p:cNvSpPr>
              <a:spLocks noChangeArrowheads="1"/>
            </p:cNvSpPr>
            <p:nvPr/>
          </p:nvSpPr>
          <p:spPr bwMode="auto">
            <a:xfrm>
              <a:off x="316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2" name="Rectangle 114"/>
            <p:cNvSpPr>
              <a:spLocks noChangeArrowheads="1"/>
            </p:cNvSpPr>
            <p:nvPr/>
          </p:nvSpPr>
          <p:spPr bwMode="auto">
            <a:xfrm>
              <a:off x="361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3" name="未知"/>
            <p:cNvSpPr>
              <a:spLocks noEditPoints="1"/>
            </p:cNvSpPr>
            <p:nvPr/>
          </p:nvSpPr>
          <p:spPr bwMode="auto">
            <a:xfrm>
              <a:off x="361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4" name="未知"/>
            <p:cNvSpPr>
              <a:spLocks noEditPoints="1"/>
            </p:cNvSpPr>
            <p:nvPr/>
          </p:nvSpPr>
          <p:spPr bwMode="auto">
            <a:xfrm>
              <a:off x="361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5" name="未知"/>
            <p:cNvSpPr>
              <a:spLocks noEditPoints="1"/>
            </p:cNvSpPr>
            <p:nvPr/>
          </p:nvSpPr>
          <p:spPr bwMode="auto">
            <a:xfrm>
              <a:off x="361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6" name="未知"/>
            <p:cNvSpPr>
              <a:spLocks noEditPoints="1"/>
            </p:cNvSpPr>
            <p:nvPr/>
          </p:nvSpPr>
          <p:spPr bwMode="auto">
            <a:xfrm>
              <a:off x="361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7" name="未知"/>
            <p:cNvSpPr>
              <a:spLocks noEditPoints="1"/>
            </p:cNvSpPr>
            <p:nvPr/>
          </p:nvSpPr>
          <p:spPr bwMode="auto">
            <a:xfrm>
              <a:off x="361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8" name="未知"/>
            <p:cNvSpPr>
              <a:spLocks noEditPoints="1"/>
            </p:cNvSpPr>
            <p:nvPr/>
          </p:nvSpPr>
          <p:spPr bwMode="auto">
            <a:xfrm>
              <a:off x="361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69" name="未知"/>
            <p:cNvSpPr>
              <a:spLocks noEditPoints="1"/>
            </p:cNvSpPr>
            <p:nvPr/>
          </p:nvSpPr>
          <p:spPr bwMode="auto">
            <a:xfrm>
              <a:off x="361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0" name="未知"/>
            <p:cNvSpPr>
              <a:spLocks noEditPoints="1"/>
            </p:cNvSpPr>
            <p:nvPr/>
          </p:nvSpPr>
          <p:spPr bwMode="auto">
            <a:xfrm>
              <a:off x="361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1" name="未知"/>
            <p:cNvSpPr>
              <a:spLocks noEditPoints="1"/>
            </p:cNvSpPr>
            <p:nvPr/>
          </p:nvSpPr>
          <p:spPr bwMode="auto">
            <a:xfrm>
              <a:off x="361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2" name="未知"/>
            <p:cNvSpPr>
              <a:spLocks noEditPoints="1"/>
            </p:cNvSpPr>
            <p:nvPr/>
          </p:nvSpPr>
          <p:spPr bwMode="auto">
            <a:xfrm>
              <a:off x="361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3" name="Rectangle 125"/>
            <p:cNvSpPr>
              <a:spLocks noChangeArrowheads="1"/>
            </p:cNvSpPr>
            <p:nvPr/>
          </p:nvSpPr>
          <p:spPr bwMode="auto">
            <a:xfrm>
              <a:off x="361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4" name="Rectangle 126"/>
            <p:cNvSpPr>
              <a:spLocks noChangeArrowheads="1"/>
            </p:cNvSpPr>
            <p:nvPr/>
          </p:nvSpPr>
          <p:spPr bwMode="auto">
            <a:xfrm>
              <a:off x="4056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5" name="未知"/>
            <p:cNvSpPr>
              <a:spLocks noEditPoints="1"/>
            </p:cNvSpPr>
            <p:nvPr/>
          </p:nvSpPr>
          <p:spPr bwMode="auto">
            <a:xfrm>
              <a:off x="4056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6" name="未知"/>
            <p:cNvSpPr>
              <a:spLocks noEditPoints="1"/>
            </p:cNvSpPr>
            <p:nvPr/>
          </p:nvSpPr>
          <p:spPr bwMode="auto">
            <a:xfrm>
              <a:off x="4056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7" name="未知"/>
            <p:cNvSpPr>
              <a:spLocks noEditPoints="1"/>
            </p:cNvSpPr>
            <p:nvPr/>
          </p:nvSpPr>
          <p:spPr bwMode="auto">
            <a:xfrm>
              <a:off x="4056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8" name="未知"/>
            <p:cNvSpPr>
              <a:spLocks noEditPoints="1"/>
            </p:cNvSpPr>
            <p:nvPr/>
          </p:nvSpPr>
          <p:spPr bwMode="auto">
            <a:xfrm>
              <a:off x="4056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79" name="未知"/>
            <p:cNvSpPr>
              <a:spLocks noEditPoints="1"/>
            </p:cNvSpPr>
            <p:nvPr/>
          </p:nvSpPr>
          <p:spPr bwMode="auto">
            <a:xfrm>
              <a:off x="4056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0" name="未知"/>
            <p:cNvSpPr>
              <a:spLocks noEditPoints="1"/>
            </p:cNvSpPr>
            <p:nvPr/>
          </p:nvSpPr>
          <p:spPr bwMode="auto">
            <a:xfrm>
              <a:off x="4056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1" name="未知"/>
            <p:cNvSpPr>
              <a:spLocks noEditPoints="1"/>
            </p:cNvSpPr>
            <p:nvPr/>
          </p:nvSpPr>
          <p:spPr bwMode="auto">
            <a:xfrm>
              <a:off x="4056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2" name="未知"/>
            <p:cNvSpPr>
              <a:spLocks noEditPoints="1"/>
            </p:cNvSpPr>
            <p:nvPr/>
          </p:nvSpPr>
          <p:spPr bwMode="auto">
            <a:xfrm>
              <a:off x="4056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3" name="未知"/>
            <p:cNvSpPr>
              <a:spLocks noEditPoints="1"/>
            </p:cNvSpPr>
            <p:nvPr/>
          </p:nvSpPr>
          <p:spPr bwMode="auto">
            <a:xfrm>
              <a:off x="4056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4" name="未知"/>
            <p:cNvSpPr>
              <a:spLocks noEditPoints="1"/>
            </p:cNvSpPr>
            <p:nvPr/>
          </p:nvSpPr>
          <p:spPr bwMode="auto">
            <a:xfrm>
              <a:off x="4056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5" name="Rectangle 137"/>
            <p:cNvSpPr>
              <a:spLocks noChangeArrowheads="1"/>
            </p:cNvSpPr>
            <p:nvPr/>
          </p:nvSpPr>
          <p:spPr bwMode="auto">
            <a:xfrm>
              <a:off x="4056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6" name="Rectangle 138"/>
            <p:cNvSpPr>
              <a:spLocks noChangeArrowheads="1"/>
            </p:cNvSpPr>
            <p:nvPr/>
          </p:nvSpPr>
          <p:spPr bwMode="auto">
            <a:xfrm>
              <a:off x="450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7" name="未知"/>
            <p:cNvSpPr>
              <a:spLocks noEditPoints="1"/>
            </p:cNvSpPr>
            <p:nvPr/>
          </p:nvSpPr>
          <p:spPr bwMode="auto">
            <a:xfrm>
              <a:off x="450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8" name="未知"/>
            <p:cNvSpPr>
              <a:spLocks noEditPoints="1"/>
            </p:cNvSpPr>
            <p:nvPr/>
          </p:nvSpPr>
          <p:spPr bwMode="auto">
            <a:xfrm>
              <a:off x="450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89" name="未知"/>
            <p:cNvSpPr>
              <a:spLocks noEditPoints="1"/>
            </p:cNvSpPr>
            <p:nvPr/>
          </p:nvSpPr>
          <p:spPr bwMode="auto">
            <a:xfrm>
              <a:off x="450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0" name="未知"/>
            <p:cNvSpPr>
              <a:spLocks noEditPoints="1"/>
            </p:cNvSpPr>
            <p:nvPr/>
          </p:nvSpPr>
          <p:spPr bwMode="auto">
            <a:xfrm>
              <a:off x="450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1" name="未知"/>
            <p:cNvSpPr>
              <a:spLocks noEditPoints="1"/>
            </p:cNvSpPr>
            <p:nvPr/>
          </p:nvSpPr>
          <p:spPr bwMode="auto">
            <a:xfrm>
              <a:off x="450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2" name="未知"/>
            <p:cNvSpPr>
              <a:spLocks noEditPoints="1"/>
            </p:cNvSpPr>
            <p:nvPr/>
          </p:nvSpPr>
          <p:spPr bwMode="auto">
            <a:xfrm>
              <a:off x="450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3" name="未知"/>
            <p:cNvSpPr>
              <a:spLocks noEditPoints="1"/>
            </p:cNvSpPr>
            <p:nvPr/>
          </p:nvSpPr>
          <p:spPr bwMode="auto">
            <a:xfrm>
              <a:off x="450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4" name="未知"/>
            <p:cNvSpPr>
              <a:spLocks noEditPoints="1"/>
            </p:cNvSpPr>
            <p:nvPr/>
          </p:nvSpPr>
          <p:spPr bwMode="auto">
            <a:xfrm>
              <a:off x="450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5" name="未知"/>
            <p:cNvSpPr>
              <a:spLocks noEditPoints="1"/>
            </p:cNvSpPr>
            <p:nvPr/>
          </p:nvSpPr>
          <p:spPr bwMode="auto">
            <a:xfrm>
              <a:off x="450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6" name="未知"/>
            <p:cNvSpPr>
              <a:spLocks noEditPoints="1"/>
            </p:cNvSpPr>
            <p:nvPr/>
          </p:nvSpPr>
          <p:spPr bwMode="auto">
            <a:xfrm>
              <a:off x="450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7" name="Rectangle 149"/>
            <p:cNvSpPr>
              <a:spLocks noChangeArrowheads="1"/>
            </p:cNvSpPr>
            <p:nvPr/>
          </p:nvSpPr>
          <p:spPr bwMode="auto">
            <a:xfrm>
              <a:off x="450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8" name="Rectangle 150"/>
            <p:cNvSpPr>
              <a:spLocks noChangeArrowheads="1"/>
            </p:cNvSpPr>
            <p:nvPr/>
          </p:nvSpPr>
          <p:spPr bwMode="auto">
            <a:xfrm>
              <a:off x="4951" y="0"/>
              <a:ext cx="20" cy="10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199" name="未知"/>
            <p:cNvSpPr>
              <a:spLocks noEditPoints="1"/>
            </p:cNvSpPr>
            <p:nvPr/>
          </p:nvSpPr>
          <p:spPr bwMode="auto">
            <a:xfrm>
              <a:off x="495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0" name="未知"/>
            <p:cNvSpPr>
              <a:spLocks noEditPoints="1"/>
            </p:cNvSpPr>
            <p:nvPr/>
          </p:nvSpPr>
          <p:spPr bwMode="auto">
            <a:xfrm>
              <a:off x="495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1" name="未知"/>
            <p:cNvSpPr>
              <a:spLocks noEditPoints="1"/>
            </p:cNvSpPr>
            <p:nvPr/>
          </p:nvSpPr>
          <p:spPr bwMode="auto">
            <a:xfrm>
              <a:off x="495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2" name="未知"/>
            <p:cNvSpPr>
              <a:spLocks noEditPoints="1"/>
            </p:cNvSpPr>
            <p:nvPr/>
          </p:nvSpPr>
          <p:spPr bwMode="auto">
            <a:xfrm>
              <a:off x="495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3" name="未知"/>
            <p:cNvSpPr>
              <a:spLocks noEditPoints="1"/>
            </p:cNvSpPr>
            <p:nvPr/>
          </p:nvSpPr>
          <p:spPr bwMode="auto">
            <a:xfrm>
              <a:off x="495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4" name="未知"/>
            <p:cNvSpPr>
              <a:spLocks noEditPoints="1"/>
            </p:cNvSpPr>
            <p:nvPr/>
          </p:nvSpPr>
          <p:spPr bwMode="auto">
            <a:xfrm>
              <a:off x="495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5" name="未知"/>
            <p:cNvSpPr>
              <a:spLocks noEditPoints="1"/>
            </p:cNvSpPr>
            <p:nvPr/>
          </p:nvSpPr>
          <p:spPr bwMode="auto">
            <a:xfrm>
              <a:off x="495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6" name="未知"/>
            <p:cNvSpPr>
              <a:spLocks noEditPoints="1"/>
            </p:cNvSpPr>
            <p:nvPr/>
          </p:nvSpPr>
          <p:spPr bwMode="auto">
            <a:xfrm>
              <a:off x="495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7" name="未知"/>
            <p:cNvSpPr>
              <a:spLocks noEditPoints="1"/>
            </p:cNvSpPr>
            <p:nvPr/>
          </p:nvSpPr>
          <p:spPr bwMode="auto">
            <a:xfrm>
              <a:off x="495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8" name="未知"/>
            <p:cNvSpPr>
              <a:spLocks noEditPoints="1"/>
            </p:cNvSpPr>
            <p:nvPr/>
          </p:nvSpPr>
          <p:spPr bwMode="auto">
            <a:xfrm>
              <a:off x="495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09" name="Rectangle 161"/>
            <p:cNvSpPr>
              <a:spLocks noChangeArrowheads="1"/>
            </p:cNvSpPr>
            <p:nvPr/>
          </p:nvSpPr>
          <p:spPr bwMode="auto">
            <a:xfrm>
              <a:off x="4951" y="4246"/>
              <a:ext cx="20" cy="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10" name="未知"/>
            <p:cNvSpPr>
              <a:spLocks/>
            </p:cNvSpPr>
            <p:nvPr/>
          </p:nvSpPr>
          <p:spPr bwMode="auto">
            <a:xfrm>
              <a:off x="0" y="3281"/>
              <a:ext cx="20" cy="10"/>
            </a:xfrm>
            <a:custGeom>
              <a:avLst/>
              <a:gdLst>
                <a:gd name="T0" fmla="*/ 0 w 4"/>
                <a:gd name="T1" fmla="*/ 1 h 2"/>
                <a:gd name="T2" fmla="*/ 0 w 4"/>
                <a:gd name="T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211" name="Rectangle 163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2212" name="Rectangle 16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2484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213" name="Rectangle 1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214" name="Rectangle 1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78A904EE-9899-44A0-9F2A-55243BEF37C2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2215" name="Rectangle 167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grpSp>
        <p:nvGrpSpPr>
          <p:cNvPr id="2216" name="Group 168"/>
          <p:cNvGrpSpPr>
            <a:grpSpLocks/>
          </p:cNvGrpSpPr>
          <p:nvPr/>
        </p:nvGrpSpPr>
        <p:grpSpPr bwMode="auto">
          <a:xfrm>
            <a:off x="152400" y="4724400"/>
            <a:ext cx="1685925" cy="1557338"/>
            <a:chOff x="0" y="0"/>
            <a:chExt cx="1062" cy="981"/>
          </a:xfrm>
        </p:grpSpPr>
        <p:sp>
          <p:nvSpPr>
            <p:cNvPr id="2217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18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19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0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1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2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3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4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5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6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7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8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229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9588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43BB30-61A3-43E2-8644-B3CDF63784EA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269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EBFAE-FEAD-45DC-BADC-CFDDB281F117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2647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4989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EB6D3-7732-4A11-975D-C86A3092AA3C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818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BD7D2-569B-4A91-B225-1C261342F419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976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4B4F3-0494-433A-99D1-B8031383EF6A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946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78378-2BA2-4127-B4EF-7C12EE6617BD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57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70A61-856F-4CD0-B71B-270628F1E463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71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85951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D681D-2127-4812-976A-3D580B81882E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41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3BDDA-C608-4B4B-BACE-C1E11309FD76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47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4013" y="228600"/>
            <a:ext cx="2135187" cy="5870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8450" y="228600"/>
            <a:ext cx="6253163" cy="5870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A1402-2A9A-4BFC-A53B-8C4F12955669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631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61AA2-8793-4AE2-B335-0970A86F0A0C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5389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A7D3A-E568-4C10-8A72-CA3496C5AD57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55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E3B13-AC92-4807-B7DF-34DC52E1502E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056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D99B6-8799-4063-9DAB-7ED04F006E83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497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F7938-8798-4F73-A827-18B9E9D58410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295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89AFB-9FED-4D1E-8F64-00F6921C9FF5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558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35998-E4E5-40B0-96C0-4C15FE8A1CDF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0163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25734-D1FB-44EE-8D25-0AFCAFC6867F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5242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C3B14-D0A7-4DDC-828C-5FDFC36BC300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69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46A4F-445E-4319-9DDB-E50D3B722D25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73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30A97-97C4-4F45-9E31-05876419904B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3594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82745-EA97-445A-A279-E279FDDBDC90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701353"/>
      </p:ext>
    </p:extLst>
  </p:cSld>
  <p:clrMapOvr>
    <a:masterClrMapping/>
  </p:clrMapOvr>
  <p:transition>
    <p:blinds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6081-272C-4457-99B6-1342D3C5BC1E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212030"/>
      </p:ext>
    </p:extLst>
  </p:cSld>
  <p:clrMapOvr>
    <a:masterClrMapping/>
  </p:clrMapOvr>
  <p:transition>
    <p:blinds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0C497-AB08-468C-95E9-6500079B8B11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82138"/>
      </p:ext>
    </p:extLst>
  </p:cSld>
  <p:clrMapOvr>
    <a:masterClrMapping/>
  </p:clrMapOvr>
  <p:transition>
    <p:blinds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9C86D-8F42-4C14-A74E-57919F008930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94226"/>
      </p:ext>
    </p:extLst>
  </p:cSld>
  <p:clrMapOvr>
    <a:masterClrMapping/>
  </p:clrMapOvr>
  <p:transition>
    <p:blinds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2A1BD-307D-4CD9-A5D7-DE2EC9CB9DF2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488712"/>
      </p:ext>
    </p:extLst>
  </p:cSld>
  <p:clrMapOvr>
    <a:masterClrMapping/>
  </p:clrMapOvr>
  <p:transition>
    <p:blinds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8345D-BD8A-44E3-B26A-56C4AC3AC6C8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891937"/>
      </p:ext>
    </p:extLst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5979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68D7-19F5-4391-B5FA-90F0284C5E67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928885"/>
      </p:ext>
    </p:extLst>
  </p:cSld>
  <p:clrMapOvr>
    <a:masterClrMapping/>
  </p:clrMapOvr>
  <p:transition>
    <p:blinds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82031-149C-486D-9B8E-109FD6150633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52674"/>
      </p:ext>
    </p:extLst>
  </p:cSld>
  <p:clrMapOvr>
    <a:masterClrMapping/>
  </p:clrMapOvr>
  <p:transition>
    <p:blinds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A3652-CB4F-4518-82B5-3DCC7070EE8F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13001"/>
      </p:ext>
    </p:extLst>
  </p:cSld>
  <p:clrMapOvr>
    <a:masterClrMapping/>
  </p:clrMapOvr>
  <p:transition>
    <p:blinds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98085-C6F6-49E9-86CA-613D1E8719E6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45419"/>
      </p:ext>
    </p:extLst>
  </p:cSld>
  <p:clrMapOvr>
    <a:masterClrMapping/>
  </p:clrMapOvr>
  <p:transition>
    <p:blinds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E1114-AA11-4652-8147-41BAC2D600FE}" type="slidenum">
              <a:rPr lang="zh-CN" altLang="en-US">
                <a:solidFill>
                  <a:srgbClr val="000000"/>
                </a:solidFill>
              </a:rPr>
              <a:pPr/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95778"/>
      </p:ext>
    </p:extLst>
  </p:cSld>
  <p:clrMapOvr>
    <a:masterClrMapping/>
  </p:clrMapOvr>
  <p:transition>
    <p:blinds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1308100" y="469900"/>
            <a:ext cx="6032500" cy="60325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000">
              <a:solidFill>
                <a:srgbClr val="F7DD6D"/>
              </a:solidFill>
              <a:ea typeface="Gulim" pitchFamily="34" charset="-127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Gulim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C18145-9B09-4161-B61E-E8A46E429977}" type="slidenum">
              <a:rPr lang="ko-KR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3543300"/>
            <a:ext cx="9144000" cy="3314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50000">
                <a:schemeClr val="hlink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100" dir="54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2879725" y="4373563"/>
            <a:ext cx="3432175" cy="2014537"/>
          </a:xfrm>
          <a:prstGeom prst="irregularSeal1">
            <a:avLst/>
          </a:prstGeom>
          <a:gradFill rotWithShape="1">
            <a:gsLst>
              <a:gs pos="0">
                <a:schemeClr val="folHlink"/>
              </a:gs>
              <a:gs pos="100000">
                <a:schemeClr val="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1" name="未知"/>
          <p:cNvSpPr>
            <a:spLocks/>
          </p:cNvSpPr>
          <p:nvPr/>
        </p:nvSpPr>
        <p:spPr bwMode="auto">
          <a:xfrm>
            <a:off x="2217738" y="2078038"/>
            <a:ext cx="2365375" cy="1595437"/>
          </a:xfrm>
          <a:custGeom>
            <a:avLst/>
            <a:gdLst>
              <a:gd name="T0" fmla="*/ 504 w 1276"/>
              <a:gd name="T1" fmla="*/ 860 h 860"/>
              <a:gd name="T2" fmla="*/ 1276 w 1276"/>
              <a:gd name="T3" fmla="*/ 512 h 860"/>
              <a:gd name="T4" fmla="*/ 736 w 1276"/>
              <a:gd name="T5" fmla="*/ 0 h 860"/>
              <a:gd name="T6" fmla="*/ 0 w 1276"/>
              <a:gd name="T7" fmla="*/ 344 h 860"/>
              <a:gd name="T8" fmla="*/ 504 w 1276"/>
              <a:gd name="T9" fmla="*/ 860 h 8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76" h="860">
                <a:moveTo>
                  <a:pt x="504" y="860"/>
                </a:moveTo>
                <a:lnTo>
                  <a:pt x="1276" y="512"/>
                </a:lnTo>
                <a:lnTo>
                  <a:pt x="736" y="0"/>
                </a:lnTo>
                <a:lnTo>
                  <a:pt x="0" y="344"/>
                </a:lnTo>
                <a:lnTo>
                  <a:pt x="504" y="86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2" name="未知"/>
          <p:cNvSpPr>
            <a:spLocks/>
          </p:cNvSpPr>
          <p:nvPr/>
        </p:nvSpPr>
        <p:spPr bwMode="auto">
          <a:xfrm>
            <a:off x="3136900" y="3019425"/>
            <a:ext cx="2873375" cy="1338263"/>
          </a:xfrm>
          <a:custGeom>
            <a:avLst/>
            <a:gdLst>
              <a:gd name="T0" fmla="*/ 532 w 1056"/>
              <a:gd name="T1" fmla="*/ 0 h 480"/>
              <a:gd name="T2" fmla="*/ 1056 w 1056"/>
              <a:gd name="T3" fmla="*/ 236 h 480"/>
              <a:gd name="T4" fmla="*/ 532 w 1056"/>
              <a:gd name="T5" fmla="*/ 480 h 480"/>
              <a:gd name="T6" fmla="*/ 0 w 1056"/>
              <a:gd name="T7" fmla="*/ 236 h 480"/>
              <a:gd name="T8" fmla="*/ 532 w 1056"/>
              <a:gd name="T9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480">
                <a:moveTo>
                  <a:pt x="532" y="0"/>
                </a:moveTo>
                <a:lnTo>
                  <a:pt x="1056" y="236"/>
                </a:lnTo>
                <a:lnTo>
                  <a:pt x="532" y="480"/>
                </a:lnTo>
                <a:lnTo>
                  <a:pt x="0" y="236"/>
                </a:lnTo>
                <a:lnTo>
                  <a:pt x="532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4851400" y="2408238"/>
            <a:ext cx="1741488" cy="1757362"/>
          </a:xfrm>
          <a:prstGeom prst="line">
            <a:avLst/>
          </a:prstGeom>
          <a:noFill/>
          <a:ln w="76200">
            <a:solidFill>
              <a:schemeClr val="hlink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 rot="17447974">
            <a:off x="4230688" y="1951038"/>
            <a:ext cx="2470150" cy="450850"/>
          </a:xfrm>
          <a:prstGeom prst="rightArrow">
            <a:avLst>
              <a:gd name="adj1" fmla="val 29491"/>
              <a:gd name="adj2" fmla="val 136972"/>
            </a:avLst>
          </a:prstGeom>
          <a:gradFill rotWithShape="1">
            <a:gsLst>
              <a:gs pos="0">
                <a:schemeClr val="folHlink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 rot="4136757">
            <a:off x="1589088" y="2820988"/>
            <a:ext cx="4013200" cy="412750"/>
          </a:xfrm>
          <a:prstGeom prst="wave">
            <a:avLst>
              <a:gd name="adj1" fmla="val 20644"/>
              <a:gd name="adj2" fmla="val -1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 rot="2916132">
            <a:off x="1654175" y="2974976"/>
            <a:ext cx="2941637" cy="519112"/>
          </a:xfrm>
          <a:prstGeom prst="wave">
            <a:avLst>
              <a:gd name="adj1" fmla="val 20644"/>
              <a:gd name="adj2" fmla="val -1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3678238" y="3857625"/>
            <a:ext cx="1795462" cy="17954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3824288" y="2800350"/>
            <a:ext cx="844550" cy="844550"/>
            <a:chOff x="0" y="0"/>
            <a:chExt cx="860" cy="860"/>
          </a:xfrm>
        </p:grpSpPr>
        <p:sp>
          <p:nvSpPr>
            <p:cNvPr id="6159" name="Oval 15"/>
            <p:cNvSpPr>
              <a:spLocks noChangeArrowheads="1"/>
            </p:cNvSpPr>
            <p:nvPr userDrawn="1"/>
          </p:nvSpPr>
          <p:spPr bwMode="auto">
            <a:xfrm>
              <a:off x="0" y="0"/>
              <a:ext cx="860" cy="860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0" name="Oval 16"/>
            <p:cNvSpPr>
              <a:spLocks noChangeArrowheads="1"/>
            </p:cNvSpPr>
            <p:nvPr userDrawn="1"/>
          </p:nvSpPr>
          <p:spPr bwMode="auto">
            <a:xfrm>
              <a:off x="237" y="277"/>
              <a:ext cx="476" cy="47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1" name="Oval 17"/>
            <p:cNvSpPr>
              <a:spLocks noChangeArrowheads="1"/>
            </p:cNvSpPr>
            <p:nvPr userDrawn="1"/>
          </p:nvSpPr>
          <p:spPr bwMode="auto">
            <a:xfrm rot="19033561">
              <a:off x="72" y="133"/>
              <a:ext cx="362" cy="20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62" name="AutoShape 18"/>
          <p:cNvSpPr>
            <a:spLocks noChangeArrowheads="1"/>
          </p:cNvSpPr>
          <p:nvPr/>
        </p:nvSpPr>
        <p:spPr bwMode="auto">
          <a:xfrm rot="19656775" flipV="1">
            <a:off x="3371850" y="3762375"/>
            <a:ext cx="2024063" cy="758825"/>
          </a:xfrm>
          <a:prstGeom prst="curvedDownArrow">
            <a:avLst>
              <a:gd name="adj1" fmla="val 62090"/>
              <a:gd name="adj2" fmla="val 97902"/>
              <a:gd name="adj3" fmla="val 33333"/>
            </a:avLst>
          </a:prstGeom>
          <a:gradFill rotWithShape="1">
            <a:gsLst>
              <a:gs pos="0">
                <a:schemeClr val="hlink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5081588" y="2114550"/>
            <a:ext cx="1187450" cy="1187450"/>
            <a:chOff x="0" y="0"/>
            <a:chExt cx="748" cy="748"/>
          </a:xfrm>
        </p:grpSpPr>
        <p:sp>
          <p:nvSpPr>
            <p:cNvPr id="6164" name="Oval 20"/>
            <p:cNvSpPr>
              <a:spLocks noChangeArrowheads="1"/>
            </p:cNvSpPr>
            <p:nvPr userDrawn="1"/>
          </p:nvSpPr>
          <p:spPr bwMode="auto">
            <a:xfrm>
              <a:off x="0" y="0"/>
              <a:ext cx="748" cy="74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5" name="Oval 21"/>
            <p:cNvSpPr>
              <a:spLocks noChangeArrowheads="1"/>
            </p:cNvSpPr>
            <p:nvPr userDrawn="1"/>
          </p:nvSpPr>
          <p:spPr bwMode="auto">
            <a:xfrm>
              <a:off x="206" y="242"/>
              <a:ext cx="414" cy="41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6" name="Oval 22"/>
            <p:cNvSpPr>
              <a:spLocks noChangeArrowheads="1"/>
            </p:cNvSpPr>
            <p:nvPr userDrawn="1"/>
          </p:nvSpPr>
          <p:spPr bwMode="auto">
            <a:xfrm rot="19033561">
              <a:off x="63" y="116"/>
              <a:ext cx="314" cy="17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6167" name="Group 23"/>
          <p:cNvGrpSpPr>
            <a:grpSpLocks/>
          </p:cNvGrpSpPr>
          <p:nvPr/>
        </p:nvGrpSpPr>
        <p:grpSpPr bwMode="auto">
          <a:xfrm>
            <a:off x="3470275" y="230188"/>
            <a:ext cx="1949450" cy="1949450"/>
            <a:chOff x="0" y="0"/>
            <a:chExt cx="1228" cy="1228"/>
          </a:xfrm>
        </p:grpSpPr>
        <p:sp>
          <p:nvSpPr>
            <p:cNvPr id="6168" name="Oval 24"/>
            <p:cNvSpPr>
              <a:spLocks noChangeArrowheads="1"/>
            </p:cNvSpPr>
            <p:nvPr userDrawn="1"/>
          </p:nvSpPr>
          <p:spPr bwMode="auto">
            <a:xfrm>
              <a:off x="0" y="0"/>
              <a:ext cx="1228" cy="122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69" name="Oval 25"/>
            <p:cNvSpPr>
              <a:spLocks noChangeArrowheads="1"/>
            </p:cNvSpPr>
            <p:nvPr userDrawn="1"/>
          </p:nvSpPr>
          <p:spPr bwMode="auto">
            <a:xfrm>
              <a:off x="16" y="8"/>
              <a:ext cx="1196" cy="119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886200" y="1023938"/>
            <a:ext cx="11811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99"/>
                </a:solidFill>
                <a:latin typeface="Lucida Sans Unicode" panose="020B0602030504020204" pitchFamily="34" charset="0"/>
                <a:ea typeface="Gulim" pitchFamily="34" charset="-127"/>
              </a:rPr>
              <a:t>LOGO</a:t>
            </a:r>
          </a:p>
        </p:txBody>
      </p:sp>
      <p:sp>
        <p:nvSpPr>
          <p:cNvPr id="6171" name="未知"/>
          <p:cNvSpPr>
            <a:spLocks/>
          </p:cNvSpPr>
          <p:nvPr/>
        </p:nvSpPr>
        <p:spPr bwMode="auto">
          <a:xfrm>
            <a:off x="4573588" y="3667125"/>
            <a:ext cx="1431925" cy="2149475"/>
          </a:xfrm>
          <a:custGeom>
            <a:avLst/>
            <a:gdLst>
              <a:gd name="T0" fmla="*/ 0 w 504"/>
              <a:gd name="T1" fmla="*/ 232 h 720"/>
              <a:gd name="T2" fmla="*/ 0 w 504"/>
              <a:gd name="T3" fmla="*/ 720 h 720"/>
              <a:gd name="T4" fmla="*/ 504 w 504"/>
              <a:gd name="T5" fmla="*/ 488 h 720"/>
              <a:gd name="T6" fmla="*/ 504 w 504"/>
              <a:gd name="T7" fmla="*/ 0 h 720"/>
              <a:gd name="T8" fmla="*/ 0 w 504"/>
              <a:gd name="T9" fmla="*/ 232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4" h="720">
                <a:moveTo>
                  <a:pt x="0" y="232"/>
                </a:moveTo>
                <a:lnTo>
                  <a:pt x="0" y="720"/>
                </a:lnTo>
                <a:lnTo>
                  <a:pt x="504" y="488"/>
                </a:lnTo>
                <a:lnTo>
                  <a:pt x="504" y="0"/>
                </a:lnTo>
                <a:lnTo>
                  <a:pt x="0" y="232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172" name="未知"/>
          <p:cNvSpPr>
            <a:spLocks/>
          </p:cNvSpPr>
          <p:nvPr/>
        </p:nvSpPr>
        <p:spPr bwMode="auto">
          <a:xfrm flipH="1">
            <a:off x="3148013" y="3667125"/>
            <a:ext cx="1433512" cy="2149475"/>
          </a:xfrm>
          <a:custGeom>
            <a:avLst/>
            <a:gdLst>
              <a:gd name="T0" fmla="*/ 0 w 504"/>
              <a:gd name="T1" fmla="*/ 232 h 720"/>
              <a:gd name="T2" fmla="*/ 0 w 504"/>
              <a:gd name="T3" fmla="*/ 720 h 720"/>
              <a:gd name="T4" fmla="*/ 504 w 504"/>
              <a:gd name="T5" fmla="*/ 488 h 720"/>
              <a:gd name="T6" fmla="*/ 504 w 504"/>
              <a:gd name="T7" fmla="*/ 0 h 720"/>
              <a:gd name="T8" fmla="*/ 0 w 504"/>
              <a:gd name="T9" fmla="*/ 232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4" h="720">
                <a:moveTo>
                  <a:pt x="0" y="232"/>
                </a:moveTo>
                <a:lnTo>
                  <a:pt x="0" y="720"/>
                </a:lnTo>
                <a:lnTo>
                  <a:pt x="504" y="488"/>
                </a:lnTo>
                <a:lnTo>
                  <a:pt x="504" y="0"/>
                </a:lnTo>
                <a:lnTo>
                  <a:pt x="0" y="232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83971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5422600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5154907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9231856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336399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50647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8508622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20816096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361084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1242722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95235719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523153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751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449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458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65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2A28D-D9FC-4D77-A748-20574CF0E5D1}" type="datetimeFigureOut">
              <a:rPr lang="zh-CN" altLang="en-US" smtClean="0"/>
              <a:t>2018/11/12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B95AF-0316-4BD1-9DCF-671DF806F0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6659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566738" y="0"/>
            <a:ext cx="7891462" cy="6821488"/>
            <a:chOff x="0" y="0"/>
            <a:chExt cx="4971" cy="4297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35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28" name="未知"/>
            <p:cNvSpPr>
              <a:spLocks noEditPoints="1"/>
            </p:cNvSpPr>
            <p:nvPr/>
          </p:nvSpPr>
          <p:spPr bwMode="auto">
            <a:xfrm>
              <a:off x="35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29" name="未知"/>
            <p:cNvSpPr>
              <a:spLocks noEditPoints="1"/>
            </p:cNvSpPr>
            <p:nvPr/>
          </p:nvSpPr>
          <p:spPr bwMode="auto">
            <a:xfrm>
              <a:off x="35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0" name="未知"/>
            <p:cNvSpPr>
              <a:spLocks noEditPoints="1"/>
            </p:cNvSpPr>
            <p:nvPr/>
          </p:nvSpPr>
          <p:spPr bwMode="auto">
            <a:xfrm>
              <a:off x="35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1" name="未知"/>
            <p:cNvSpPr>
              <a:spLocks noEditPoints="1"/>
            </p:cNvSpPr>
            <p:nvPr/>
          </p:nvSpPr>
          <p:spPr bwMode="auto">
            <a:xfrm>
              <a:off x="35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未知"/>
            <p:cNvSpPr>
              <a:spLocks noEditPoints="1"/>
            </p:cNvSpPr>
            <p:nvPr/>
          </p:nvSpPr>
          <p:spPr bwMode="auto">
            <a:xfrm>
              <a:off x="35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未知"/>
            <p:cNvSpPr>
              <a:spLocks noEditPoints="1"/>
            </p:cNvSpPr>
            <p:nvPr/>
          </p:nvSpPr>
          <p:spPr bwMode="auto">
            <a:xfrm>
              <a:off x="35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4" name="未知"/>
            <p:cNvSpPr>
              <a:spLocks noEditPoints="1"/>
            </p:cNvSpPr>
            <p:nvPr/>
          </p:nvSpPr>
          <p:spPr bwMode="auto">
            <a:xfrm>
              <a:off x="35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5" name="未知"/>
            <p:cNvSpPr>
              <a:spLocks noEditPoints="1"/>
            </p:cNvSpPr>
            <p:nvPr/>
          </p:nvSpPr>
          <p:spPr bwMode="auto">
            <a:xfrm>
              <a:off x="35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6" name="未知"/>
            <p:cNvSpPr>
              <a:spLocks noEditPoints="1"/>
            </p:cNvSpPr>
            <p:nvPr/>
          </p:nvSpPr>
          <p:spPr bwMode="auto">
            <a:xfrm>
              <a:off x="35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7" name="未知"/>
            <p:cNvSpPr>
              <a:spLocks noEditPoints="1"/>
            </p:cNvSpPr>
            <p:nvPr/>
          </p:nvSpPr>
          <p:spPr bwMode="auto">
            <a:xfrm>
              <a:off x="35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5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48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0" name="未知"/>
            <p:cNvSpPr>
              <a:spLocks noEditPoints="1"/>
            </p:cNvSpPr>
            <p:nvPr/>
          </p:nvSpPr>
          <p:spPr bwMode="auto">
            <a:xfrm>
              <a:off x="480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1" name="未知"/>
            <p:cNvSpPr>
              <a:spLocks noEditPoints="1"/>
            </p:cNvSpPr>
            <p:nvPr/>
          </p:nvSpPr>
          <p:spPr bwMode="auto">
            <a:xfrm>
              <a:off x="480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2" name="未知"/>
            <p:cNvSpPr>
              <a:spLocks noEditPoints="1"/>
            </p:cNvSpPr>
            <p:nvPr/>
          </p:nvSpPr>
          <p:spPr bwMode="auto">
            <a:xfrm>
              <a:off x="480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3" name="未知"/>
            <p:cNvSpPr>
              <a:spLocks noEditPoints="1"/>
            </p:cNvSpPr>
            <p:nvPr/>
          </p:nvSpPr>
          <p:spPr bwMode="auto">
            <a:xfrm>
              <a:off x="480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4" name="未知"/>
            <p:cNvSpPr>
              <a:spLocks noEditPoints="1"/>
            </p:cNvSpPr>
            <p:nvPr/>
          </p:nvSpPr>
          <p:spPr bwMode="auto">
            <a:xfrm>
              <a:off x="480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5" name="未知"/>
            <p:cNvSpPr>
              <a:spLocks noEditPoints="1"/>
            </p:cNvSpPr>
            <p:nvPr/>
          </p:nvSpPr>
          <p:spPr bwMode="auto">
            <a:xfrm>
              <a:off x="480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6" name="未知"/>
            <p:cNvSpPr>
              <a:spLocks noEditPoints="1"/>
            </p:cNvSpPr>
            <p:nvPr/>
          </p:nvSpPr>
          <p:spPr bwMode="auto">
            <a:xfrm>
              <a:off x="480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7" name="未知"/>
            <p:cNvSpPr>
              <a:spLocks noEditPoints="1"/>
            </p:cNvSpPr>
            <p:nvPr/>
          </p:nvSpPr>
          <p:spPr bwMode="auto">
            <a:xfrm>
              <a:off x="480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8" name="未知"/>
            <p:cNvSpPr>
              <a:spLocks noEditPoints="1"/>
            </p:cNvSpPr>
            <p:nvPr/>
          </p:nvSpPr>
          <p:spPr bwMode="auto">
            <a:xfrm>
              <a:off x="480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49" name="未知"/>
            <p:cNvSpPr>
              <a:spLocks noEditPoints="1"/>
            </p:cNvSpPr>
            <p:nvPr/>
          </p:nvSpPr>
          <p:spPr bwMode="auto">
            <a:xfrm>
              <a:off x="480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48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93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2" name="未知"/>
            <p:cNvSpPr>
              <a:spLocks noEditPoints="1"/>
            </p:cNvSpPr>
            <p:nvPr/>
          </p:nvSpPr>
          <p:spPr bwMode="auto">
            <a:xfrm>
              <a:off x="930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3" name="未知"/>
            <p:cNvSpPr>
              <a:spLocks noEditPoints="1"/>
            </p:cNvSpPr>
            <p:nvPr/>
          </p:nvSpPr>
          <p:spPr bwMode="auto">
            <a:xfrm>
              <a:off x="930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4" name="未知"/>
            <p:cNvSpPr>
              <a:spLocks noEditPoints="1"/>
            </p:cNvSpPr>
            <p:nvPr/>
          </p:nvSpPr>
          <p:spPr bwMode="auto">
            <a:xfrm>
              <a:off x="930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5" name="未知"/>
            <p:cNvSpPr>
              <a:spLocks noEditPoints="1"/>
            </p:cNvSpPr>
            <p:nvPr/>
          </p:nvSpPr>
          <p:spPr bwMode="auto">
            <a:xfrm>
              <a:off x="930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6" name="未知"/>
            <p:cNvSpPr>
              <a:spLocks noEditPoints="1"/>
            </p:cNvSpPr>
            <p:nvPr/>
          </p:nvSpPr>
          <p:spPr bwMode="auto">
            <a:xfrm>
              <a:off x="930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7" name="未知"/>
            <p:cNvSpPr>
              <a:spLocks noEditPoints="1"/>
            </p:cNvSpPr>
            <p:nvPr/>
          </p:nvSpPr>
          <p:spPr bwMode="auto">
            <a:xfrm>
              <a:off x="930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8" name="未知"/>
            <p:cNvSpPr>
              <a:spLocks noEditPoints="1"/>
            </p:cNvSpPr>
            <p:nvPr/>
          </p:nvSpPr>
          <p:spPr bwMode="auto">
            <a:xfrm>
              <a:off x="930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59" name="未知"/>
            <p:cNvSpPr>
              <a:spLocks noEditPoints="1"/>
            </p:cNvSpPr>
            <p:nvPr/>
          </p:nvSpPr>
          <p:spPr bwMode="auto">
            <a:xfrm>
              <a:off x="930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0" name="未知"/>
            <p:cNvSpPr>
              <a:spLocks noEditPoints="1"/>
            </p:cNvSpPr>
            <p:nvPr/>
          </p:nvSpPr>
          <p:spPr bwMode="auto">
            <a:xfrm>
              <a:off x="930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1" name="未知"/>
            <p:cNvSpPr>
              <a:spLocks noEditPoints="1"/>
            </p:cNvSpPr>
            <p:nvPr/>
          </p:nvSpPr>
          <p:spPr bwMode="auto">
            <a:xfrm>
              <a:off x="930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2" name="Rectangle 38"/>
            <p:cNvSpPr>
              <a:spLocks noChangeArrowheads="1"/>
            </p:cNvSpPr>
            <p:nvPr/>
          </p:nvSpPr>
          <p:spPr bwMode="auto">
            <a:xfrm>
              <a:off x="93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3" name="Rectangle 39"/>
            <p:cNvSpPr>
              <a:spLocks noChangeArrowheads="1"/>
            </p:cNvSpPr>
            <p:nvPr/>
          </p:nvSpPr>
          <p:spPr bwMode="auto">
            <a:xfrm>
              <a:off x="1375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4" name="未知"/>
            <p:cNvSpPr>
              <a:spLocks noEditPoints="1"/>
            </p:cNvSpPr>
            <p:nvPr/>
          </p:nvSpPr>
          <p:spPr bwMode="auto">
            <a:xfrm>
              <a:off x="1375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5" name="未知"/>
            <p:cNvSpPr>
              <a:spLocks noEditPoints="1"/>
            </p:cNvSpPr>
            <p:nvPr/>
          </p:nvSpPr>
          <p:spPr bwMode="auto">
            <a:xfrm>
              <a:off x="1375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6" name="未知"/>
            <p:cNvSpPr>
              <a:spLocks noEditPoints="1"/>
            </p:cNvSpPr>
            <p:nvPr/>
          </p:nvSpPr>
          <p:spPr bwMode="auto">
            <a:xfrm>
              <a:off x="1375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7" name="未知"/>
            <p:cNvSpPr>
              <a:spLocks noEditPoints="1"/>
            </p:cNvSpPr>
            <p:nvPr/>
          </p:nvSpPr>
          <p:spPr bwMode="auto">
            <a:xfrm>
              <a:off x="1375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8" name="未知"/>
            <p:cNvSpPr>
              <a:spLocks noEditPoints="1"/>
            </p:cNvSpPr>
            <p:nvPr/>
          </p:nvSpPr>
          <p:spPr bwMode="auto">
            <a:xfrm>
              <a:off x="1375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69" name="未知"/>
            <p:cNvSpPr>
              <a:spLocks noEditPoints="1"/>
            </p:cNvSpPr>
            <p:nvPr/>
          </p:nvSpPr>
          <p:spPr bwMode="auto">
            <a:xfrm>
              <a:off x="1375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0" name="未知"/>
            <p:cNvSpPr>
              <a:spLocks noEditPoints="1"/>
            </p:cNvSpPr>
            <p:nvPr/>
          </p:nvSpPr>
          <p:spPr bwMode="auto">
            <a:xfrm>
              <a:off x="1375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1" name="未知"/>
            <p:cNvSpPr>
              <a:spLocks noEditPoints="1"/>
            </p:cNvSpPr>
            <p:nvPr/>
          </p:nvSpPr>
          <p:spPr bwMode="auto">
            <a:xfrm>
              <a:off x="1375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2" name="未知"/>
            <p:cNvSpPr>
              <a:spLocks noEditPoints="1"/>
            </p:cNvSpPr>
            <p:nvPr/>
          </p:nvSpPr>
          <p:spPr bwMode="auto">
            <a:xfrm>
              <a:off x="1375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3" name="未知"/>
            <p:cNvSpPr>
              <a:spLocks noEditPoints="1"/>
            </p:cNvSpPr>
            <p:nvPr/>
          </p:nvSpPr>
          <p:spPr bwMode="auto">
            <a:xfrm>
              <a:off x="1375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4" name="Rectangle 50"/>
            <p:cNvSpPr>
              <a:spLocks noChangeArrowheads="1"/>
            </p:cNvSpPr>
            <p:nvPr/>
          </p:nvSpPr>
          <p:spPr bwMode="auto">
            <a:xfrm>
              <a:off x="1375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1820" y="0"/>
              <a:ext cx="21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6" name="未知"/>
            <p:cNvSpPr>
              <a:spLocks noEditPoints="1"/>
            </p:cNvSpPr>
            <p:nvPr/>
          </p:nvSpPr>
          <p:spPr bwMode="auto">
            <a:xfrm>
              <a:off x="1820" y="202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7" name="未知"/>
            <p:cNvSpPr>
              <a:spLocks noEditPoints="1"/>
            </p:cNvSpPr>
            <p:nvPr/>
          </p:nvSpPr>
          <p:spPr bwMode="auto">
            <a:xfrm>
              <a:off x="1820" y="607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8" name="未知"/>
            <p:cNvSpPr>
              <a:spLocks noEditPoints="1"/>
            </p:cNvSpPr>
            <p:nvPr/>
          </p:nvSpPr>
          <p:spPr bwMode="auto">
            <a:xfrm>
              <a:off x="1820" y="1011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79" name="未知"/>
            <p:cNvSpPr>
              <a:spLocks noEditPoints="1"/>
            </p:cNvSpPr>
            <p:nvPr/>
          </p:nvSpPr>
          <p:spPr bwMode="auto">
            <a:xfrm>
              <a:off x="1820" y="1415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0" name="未知"/>
            <p:cNvSpPr>
              <a:spLocks noEditPoints="1"/>
            </p:cNvSpPr>
            <p:nvPr/>
          </p:nvSpPr>
          <p:spPr bwMode="auto">
            <a:xfrm>
              <a:off x="1820" y="1820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1" name="未知"/>
            <p:cNvSpPr>
              <a:spLocks noEditPoints="1"/>
            </p:cNvSpPr>
            <p:nvPr/>
          </p:nvSpPr>
          <p:spPr bwMode="auto">
            <a:xfrm>
              <a:off x="1820" y="2224"/>
              <a:ext cx="21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2" name="未知"/>
            <p:cNvSpPr>
              <a:spLocks noEditPoints="1"/>
            </p:cNvSpPr>
            <p:nvPr/>
          </p:nvSpPr>
          <p:spPr bwMode="auto">
            <a:xfrm>
              <a:off x="1820" y="2629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3" name="未知"/>
            <p:cNvSpPr>
              <a:spLocks noEditPoints="1"/>
            </p:cNvSpPr>
            <p:nvPr/>
          </p:nvSpPr>
          <p:spPr bwMode="auto">
            <a:xfrm>
              <a:off x="1820" y="3033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4" name="未知"/>
            <p:cNvSpPr>
              <a:spLocks noEditPoints="1"/>
            </p:cNvSpPr>
            <p:nvPr/>
          </p:nvSpPr>
          <p:spPr bwMode="auto">
            <a:xfrm>
              <a:off x="1820" y="3438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5" name="未知"/>
            <p:cNvSpPr>
              <a:spLocks noEditPoints="1"/>
            </p:cNvSpPr>
            <p:nvPr/>
          </p:nvSpPr>
          <p:spPr bwMode="auto">
            <a:xfrm>
              <a:off x="1820" y="3842"/>
              <a:ext cx="21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6" name="Rectangle 62"/>
            <p:cNvSpPr>
              <a:spLocks noChangeArrowheads="1"/>
            </p:cNvSpPr>
            <p:nvPr/>
          </p:nvSpPr>
          <p:spPr bwMode="auto">
            <a:xfrm>
              <a:off x="1820" y="4246"/>
              <a:ext cx="21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7" name="Rectangle 63"/>
            <p:cNvSpPr>
              <a:spLocks noChangeArrowheads="1"/>
            </p:cNvSpPr>
            <p:nvPr/>
          </p:nvSpPr>
          <p:spPr bwMode="auto">
            <a:xfrm>
              <a:off x="227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8" name="未知"/>
            <p:cNvSpPr>
              <a:spLocks noEditPoints="1"/>
            </p:cNvSpPr>
            <p:nvPr/>
          </p:nvSpPr>
          <p:spPr bwMode="auto">
            <a:xfrm>
              <a:off x="227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89" name="未知"/>
            <p:cNvSpPr>
              <a:spLocks noEditPoints="1"/>
            </p:cNvSpPr>
            <p:nvPr/>
          </p:nvSpPr>
          <p:spPr bwMode="auto">
            <a:xfrm>
              <a:off x="227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0" name="未知"/>
            <p:cNvSpPr>
              <a:spLocks noEditPoints="1"/>
            </p:cNvSpPr>
            <p:nvPr/>
          </p:nvSpPr>
          <p:spPr bwMode="auto">
            <a:xfrm>
              <a:off x="227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1" name="未知"/>
            <p:cNvSpPr>
              <a:spLocks noEditPoints="1"/>
            </p:cNvSpPr>
            <p:nvPr/>
          </p:nvSpPr>
          <p:spPr bwMode="auto">
            <a:xfrm>
              <a:off x="227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2" name="未知"/>
            <p:cNvSpPr>
              <a:spLocks noEditPoints="1"/>
            </p:cNvSpPr>
            <p:nvPr/>
          </p:nvSpPr>
          <p:spPr bwMode="auto">
            <a:xfrm>
              <a:off x="227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3" name="未知"/>
            <p:cNvSpPr>
              <a:spLocks noEditPoints="1"/>
            </p:cNvSpPr>
            <p:nvPr/>
          </p:nvSpPr>
          <p:spPr bwMode="auto">
            <a:xfrm>
              <a:off x="227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4" name="未知"/>
            <p:cNvSpPr>
              <a:spLocks noEditPoints="1"/>
            </p:cNvSpPr>
            <p:nvPr/>
          </p:nvSpPr>
          <p:spPr bwMode="auto">
            <a:xfrm>
              <a:off x="227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5" name="未知"/>
            <p:cNvSpPr>
              <a:spLocks noEditPoints="1"/>
            </p:cNvSpPr>
            <p:nvPr/>
          </p:nvSpPr>
          <p:spPr bwMode="auto">
            <a:xfrm>
              <a:off x="227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6" name="未知"/>
            <p:cNvSpPr>
              <a:spLocks noEditPoints="1"/>
            </p:cNvSpPr>
            <p:nvPr/>
          </p:nvSpPr>
          <p:spPr bwMode="auto">
            <a:xfrm>
              <a:off x="227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7" name="未知"/>
            <p:cNvSpPr>
              <a:spLocks noEditPoints="1"/>
            </p:cNvSpPr>
            <p:nvPr/>
          </p:nvSpPr>
          <p:spPr bwMode="auto">
            <a:xfrm>
              <a:off x="227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227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2716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0" name="未知"/>
            <p:cNvSpPr>
              <a:spLocks noEditPoints="1"/>
            </p:cNvSpPr>
            <p:nvPr/>
          </p:nvSpPr>
          <p:spPr bwMode="auto">
            <a:xfrm>
              <a:off x="2716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1" name="未知"/>
            <p:cNvSpPr>
              <a:spLocks noEditPoints="1"/>
            </p:cNvSpPr>
            <p:nvPr/>
          </p:nvSpPr>
          <p:spPr bwMode="auto">
            <a:xfrm>
              <a:off x="2716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2" name="未知"/>
            <p:cNvSpPr>
              <a:spLocks noEditPoints="1"/>
            </p:cNvSpPr>
            <p:nvPr/>
          </p:nvSpPr>
          <p:spPr bwMode="auto">
            <a:xfrm>
              <a:off x="2716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3" name="未知"/>
            <p:cNvSpPr>
              <a:spLocks noEditPoints="1"/>
            </p:cNvSpPr>
            <p:nvPr/>
          </p:nvSpPr>
          <p:spPr bwMode="auto">
            <a:xfrm>
              <a:off x="2716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4" name="未知"/>
            <p:cNvSpPr>
              <a:spLocks noEditPoints="1"/>
            </p:cNvSpPr>
            <p:nvPr/>
          </p:nvSpPr>
          <p:spPr bwMode="auto">
            <a:xfrm>
              <a:off x="2716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5" name="未知"/>
            <p:cNvSpPr>
              <a:spLocks noEditPoints="1"/>
            </p:cNvSpPr>
            <p:nvPr/>
          </p:nvSpPr>
          <p:spPr bwMode="auto">
            <a:xfrm>
              <a:off x="2716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6" name="未知"/>
            <p:cNvSpPr>
              <a:spLocks noEditPoints="1"/>
            </p:cNvSpPr>
            <p:nvPr/>
          </p:nvSpPr>
          <p:spPr bwMode="auto">
            <a:xfrm>
              <a:off x="2716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7" name="未知"/>
            <p:cNvSpPr>
              <a:spLocks noEditPoints="1"/>
            </p:cNvSpPr>
            <p:nvPr/>
          </p:nvSpPr>
          <p:spPr bwMode="auto">
            <a:xfrm>
              <a:off x="2716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8" name="未知"/>
            <p:cNvSpPr>
              <a:spLocks noEditPoints="1"/>
            </p:cNvSpPr>
            <p:nvPr/>
          </p:nvSpPr>
          <p:spPr bwMode="auto">
            <a:xfrm>
              <a:off x="2716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09" name="未知"/>
            <p:cNvSpPr>
              <a:spLocks noEditPoints="1"/>
            </p:cNvSpPr>
            <p:nvPr/>
          </p:nvSpPr>
          <p:spPr bwMode="auto">
            <a:xfrm>
              <a:off x="2716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0" name="Rectangle 86"/>
            <p:cNvSpPr>
              <a:spLocks noChangeArrowheads="1"/>
            </p:cNvSpPr>
            <p:nvPr/>
          </p:nvSpPr>
          <p:spPr bwMode="auto">
            <a:xfrm>
              <a:off x="2716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1" name="Rectangle 87"/>
            <p:cNvSpPr>
              <a:spLocks noChangeArrowheads="1"/>
            </p:cNvSpPr>
            <p:nvPr/>
          </p:nvSpPr>
          <p:spPr bwMode="auto">
            <a:xfrm>
              <a:off x="316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2" name="未知"/>
            <p:cNvSpPr>
              <a:spLocks noEditPoints="1"/>
            </p:cNvSpPr>
            <p:nvPr/>
          </p:nvSpPr>
          <p:spPr bwMode="auto">
            <a:xfrm>
              <a:off x="316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3" name="未知"/>
            <p:cNvSpPr>
              <a:spLocks noEditPoints="1"/>
            </p:cNvSpPr>
            <p:nvPr/>
          </p:nvSpPr>
          <p:spPr bwMode="auto">
            <a:xfrm>
              <a:off x="316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4" name="未知"/>
            <p:cNvSpPr>
              <a:spLocks noEditPoints="1"/>
            </p:cNvSpPr>
            <p:nvPr/>
          </p:nvSpPr>
          <p:spPr bwMode="auto">
            <a:xfrm>
              <a:off x="316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5" name="未知"/>
            <p:cNvSpPr>
              <a:spLocks noEditPoints="1"/>
            </p:cNvSpPr>
            <p:nvPr/>
          </p:nvSpPr>
          <p:spPr bwMode="auto">
            <a:xfrm>
              <a:off x="316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6" name="未知"/>
            <p:cNvSpPr>
              <a:spLocks noEditPoints="1"/>
            </p:cNvSpPr>
            <p:nvPr/>
          </p:nvSpPr>
          <p:spPr bwMode="auto">
            <a:xfrm>
              <a:off x="316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7" name="未知"/>
            <p:cNvSpPr>
              <a:spLocks noEditPoints="1"/>
            </p:cNvSpPr>
            <p:nvPr/>
          </p:nvSpPr>
          <p:spPr bwMode="auto">
            <a:xfrm>
              <a:off x="316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8" name="未知"/>
            <p:cNvSpPr>
              <a:spLocks noEditPoints="1"/>
            </p:cNvSpPr>
            <p:nvPr/>
          </p:nvSpPr>
          <p:spPr bwMode="auto">
            <a:xfrm>
              <a:off x="316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19" name="未知"/>
            <p:cNvSpPr>
              <a:spLocks noEditPoints="1"/>
            </p:cNvSpPr>
            <p:nvPr/>
          </p:nvSpPr>
          <p:spPr bwMode="auto">
            <a:xfrm>
              <a:off x="316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0" name="未知"/>
            <p:cNvSpPr>
              <a:spLocks noEditPoints="1"/>
            </p:cNvSpPr>
            <p:nvPr/>
          </p:nvSpPr>
          <p:spPr bwMode="auto">
            <a:xfrm>
              <a:off x="316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1" name="未知"/>
            <p:cNvSpPr>
              <a:spLocks noEditPoints="1"/>
            </p:cNvSpPr>
            <p:nvPr/>
          </p:nvSpPr>
          <p:spPr bwMode="auto">
            <a:xfrm>
              <a:off x="316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2" name="Rectangle 98"/>
            <p:cNvSpPr>
              <a:spLocks noChangeArrowheads="1"/>
            </p:cNvSpPr>
            <p:nvPr/>
          </p:nvSpPr>
          <p:spPr bwMode="auto">
            <a:xfrm>
              <a:off x="316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3" name="Rectangle 99"/>
            <p:cNvSpPr>
              <a:spLocks noChangeArrowheads="1"/>
            </p:cNvSpPr>
            <p:nvPr/>
          </p:nvSpPr>
          <p:spPr bwMode="auto">
            <a:xfrm>
              <a:off x="361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4" name="未知"/>
            <p:cNvSpPr>
              <a:spLocks noEditPoints="1"/>
            </p:cNvSpPr>
            <p:nvPr/>
          </p:nvSpPr>
          <p:spPr bwMode="auto">
            <a:xfrm>
              <a:off x="361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5" name="未知"/>
            <p:cNvSpPr>
              <a:spLocks noEditPoints="1"/>
            </p:cNvSpPr>
            <p:nvPr/>
          </p:nvSpPr>
          <p:spPr bwMode="auto">
            <a:xfrm>
              <a:off x="361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6" name="未知"/>
            <p:cNvSpPr>
              <a:spLocks noEditPoints="1"/>
            </p:cNvSpPr>
            <p:nvPr/>
          </p:nvSpPr>
          <p:spPr bwMode="auto">
            <a:xfrm>
              <a:off x="361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7" name="未知"/>
            <p:cNvSpPr>
              <a:spLocks noEditPoints="1"/>
            </p:cNvSpPr>
            <p:nvPr/>
          </p:nvSpPr>
          <p:spPr bwMode="auto">
            <a:xfrm>
              <a:off x="361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8" name="未知"/>
            <p:cNvSpPr>
              <a:spLocks noEditPoints="1"/>
            </p:cNvSpPr>
            <p:nvPr/>
          </p:nvSpPr>
          <p:spPr bwMode="auto">
            <a:xfrm>
              <a:off x="361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9" name="未知"/>
            <p:cNvSpPr>
              <a:spLocks noEditPoints="1"/>
            </p:cNvSpPr>
            <p:nvPr/>
          </p:nvSpPr>
          <p:spPr bwMode="auto">
            <a:xfrm>
              <a:off x="361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0" name="未知"/>
            <p:cNvSpPr>
              <a:spLocks noEditPoints="1"/>
            </p:cNvSpPr>
            <p:nvPr/>
          </p:nvSpPr>
          <p:spPr bwMode="auto">
            <a:xfrm>
              <a:off x="361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1" name="未知"/>
            <p:cNvSpPr>
              <a:spLocks noEditPoints="1"/>
            </p:cNvSpPr>
            <p:nvPr/>
          </p:nvSpPr>
          <p:spPr bwMode="auto">
            <a:xfrm>
              <a:off x="361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2" name="未知"/>
            <p:cNvSpPr>
              <a:spLocks noEditPoints="1"/>
            </p:cNvSpPr>
            <p:nvPr/>
          </p:nvSpPr>
          <p:spPr bwMode="auto">
            <a:xfrm>
              <a:off x="361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3" name="未知"/>
            <p:cNvSpPr>
              <a:spLocks noEditPoints="1"/>
            </p:cNvSpPr>
            <p:nvPr/>
          </p:nvSpPr>
          <p:spPr bwMode="auto">
            <a:xfrm>
              <a:off x="361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4" name="Rectangle 110"/>
            <p:cNvSpPr>
              <a:spLocks noChangeArrowheads="1"/>
            </p:cNvSpPr>
            <p:nvPr/>
          </p:nvSpPr>
          <p:spPr bwMode="auto">
            <a:xfrm>
              <a:off x="361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5" name="Rectangle 111"/>
            <p:cNvSpPr>
              <a:spLocks noChangeArrowheads="1"/>
            </p:cNvSpPr>
            <p:nvPr/>
          </p:nvSpPr>
          <p:spPr bwMode="auto">
            <a:xfrm>
              <a:off x="4056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6" name="未知"/>
            <p:cNvSpPr>
              <a:spLocks noEditPoints="1"/>
            </p:cNvSpPr>
            <p:nvPr/>
          </p:nvSpPr>
          <p:spPr bwMode="auto">
            <a:xfrm>
              <a:off x="4056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7" name="未知"/>
            <p:cNvSpPr>
              <a:spLocks noEditPoints="1"/>
            </p:cNvSpPr>
            <p:nvPr/>
          </p:nvSpPr>
          <p:spPr bwMode="auto">
            <a:xfrm>
              <a:off x="4056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8" name="未知"/>
            <p:cNvSpPr>
              <a:spLocks noEditPoints="1"/>
            </p:cNvSpPr>
            <p:nvPr/>
          </p:nvSpPr>
          <p:spPr bwMode="auto">
            <a:xfrm>
              <a:off x="4056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39" name="未知"/>
            <p:cNvSpPr>
              <a:spLocks noEditPoints="1"/>
            </p:cNvSpPr>
            <p:nvPr/>
          </p:nvSpPr>
          <p:spPr bwMode="auto">
            <a:xfrm>
              <a:off x="4056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0" name="未知"/>
            <p:cNvSpPr>
              <a:spLocks noEditPoints="1"/>
            </p:cNvSpPr>
            <p:nvPr/>
          </p:nvSpPr>
          <p:spPr bwMode="auto">
            <a:xfrm>
              <a:off x="4056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1" name="未知"/>
            <p:cNvSpPr>
              <a:spLocks noEditPoints="1"/>
            </p:cNvSpPr>
            <p:nvPr/>
          </p:nvSpPr>
          <p:spPr bwMode="auto">
            <a:xfrm>
              <a:off x="4056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2" name="未知"/>
            <p:cNvSpPr>
              <a:spLocks noEditPoints="1"/>
            </p:cNvSpPr>
            <p:nvPr/>
          </p:nvSpPr>
          <p:spPr bwMode="auto">
            <a:xfrm>
              <a:off x="4056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3" name="未知"/>
            <p:cNvSpPr>
              <a:spLocks noEditPoints="1"/>
            </p:cNvSpPr>
            <p:nvPr/>
          </p:nvSpPr>
          <p:spPr bwMode="auto">
            <a:xfrm>
              <a:off x="4056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4" name="未知"/>
            <p:cNvSpPr>
              <a:spLocks noEditPoints="1"/>
            </p:cNvSpPr>
            <p:nvPr/>
          </p:nvSpPr>
          <p:spPr bwMode="auto">
            <a:xfrm>
              <a:off x="4056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5" name="未知"/>
            <p:cNvSpPr>
              <a:spLocks noEditPoints="1"/>
            </p:cNvSpPr>
            <p:nvPr/>
          </p:nvSpPr>
          <p:spPr bwMode="auto">
            <a:xfrm>
              <a:off x="4056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6" name="Rectangle 122"/>
            <p:cNvSpPr>
              <a:spLocks noChangeArrowheads="1"/>
            </p:cNvSpPr>
            <p:nvPr/>
          </p:nvSpPr>
          <p:spPr bwMode="auto">
            <a:xfrm>
              <a:off x="4056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7" name="Rectangle 123"/>
            <p:cNvSpPr>
              <a:spLocks noChangeArrowheads="1"/>
            </p:cNvSpPr>
            <p:nvPr/>
          </p:nvSpPr>
          <p:spPr bwMode="auto">
            <a:xfrm>
              <a:off x="450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8" name="未知"/>
            <p:cNvSpPr>
              <a:spLocks noEditPoints="1"/>
            </p:cNvSpPr>
            <p:nvPr/>
          </p:nvSpPr>
          <p:spPr bwMode="auto">
            <a:xfrm>
              <a:off x="450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49" name="未知"/>
            <p:cNvSpPr>
              <a:spLocks noEditPoints="1"/>
            </p:cNvSpPr>
            <p:nvPr/>
          </p:nvSpPr>
          <p:spPr bwMode="auto">
            <a:xfrm>
              <a:off x="450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0" name="未知"/>
            <p:cNvSpPr>
              <a:spLocks noEditPoints="1"/>
            </p:cNvSpPr>
            <p:nvPr/>
          </p:nvSpPr>
          <p:spPr bwMode="auto">
            <a:xfrm>
              <a:off x="450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1" name="未知"/>
            <p:cNvSpPr>
              <a:spLocks noEditPoints="1"/>
            </p:cNvSpPr>
            <p:nvPr/>
          </p:nvSpPr>
          <p:spPr bwMode="auto">
            <a:xfrm>
              <a:off x="450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2" name="未知"/>
            <p:cNvSpPr>
              <a:spLocks noEditPoints="1"/>
            </p:cNvSpPr>
            <p:nvPr/>
          </p:nvSpPr>
          <p:spPr bwMode="auto">
            <a:xfrm>
              <a:off x="450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3" name="未知"/>
            <p:cNvSpPr>
              <a:spLocks noEditPoints="1"/>
            </p:cNvSpPr>
            <p:nvPr/>
          </p:nvSpPr>
          <p:spPr bwMode="auto">
            <a:xfrm>
              <a:off x="450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4" name="未知"/>
            <p:cNvSpPr>
              <a:spLocks noEditPoints="1"/>
            </p:cNvSpPr>
            <p:nvPr/>
          </p:nvSpPr>
          <p:spPr bwMode="auto">
            <a:xfrm>
              <a:off x="450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5" name="未知"/>
            <p:cNvSpPr>
              <a:spLocks noEditPoints="1"/>
            </p:cNvSpPr>
            <p:nvPr/>
          </p:nvSpPr>
          <p:spPr bwMode="auto">
            <a:xfrm>
              <a:off x="450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6" name="未知"/>
            <p:cNvSpPr>
              <a:spLocks noEditPoints="1"/>
            </p:cNvSpPr>
            <p:nvPr/>
          </p:nvSpPr>
          <p:spPr bwMode="auto">
            <a:xfrm>
              <a:off x="450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7" name="未知"/>
            <p:cNvSpPr>
              <a:spLocks noEditPoints="1"/>
            </p:cNvSpPr>
            <p:nvPr/>
          </p:nvSpPr>
          <p:spPr bwMode="auto">
            <a:xfrm>
              <a:off x="450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8" name="Rectangle 134"/>
            <p:cNvSpPr>
              <a:spLocks noChangeArrowheads="1"/>
            </p:cNvSpPr>
            <p:nvPr/>
          </p:nvSpPr>
          <p:spPr bwMode="auto">
            <a:xfrm>
              <a:off x="450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59" name="Rectangle 135"/>
            <p:cNvSpPr>
              <a:spLocks noChangeArrowheads="1"/>
            </p:cNvSpPr>
            <p:nvPr/>
          </p:nvSpPr>
          <p:spPr bwMode="auto">
            <a:xfrm>
              <a:off x="4951" y="0"/>
              <a:ext cx="20" cy="10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0" name="未知"/>
            <p:cNvSpPr>
              <a:spLocks noEditPoints="1"/>
            </p:cNvSpPr>
            <p:nvPr/>
          </p:nvSpPr>
          <p:spPr bwMode="auto">
            <a:xfrm>
              <a:off x="4951" y="202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1" name="未知"/>
            <p:cNvSpPr>
              <a:spLocks noEditPoints="1"/>
            </p:cNvSpPr>
            <p:nvPr/>
          </p:nvSpPr>
          <p:spPr bwMode="auto">
            <a:xfrm>
              <a:off x="4951" y="607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2" name="未知"/>
            <p:cNvSpPr>
              <a:spLocks noEditPoints="1"/>
            </p:cNvSpPr>
            <p:nvPr/>
          </p:nvSpPr>
          <p:spPr bwMode="auto">
            <a:xfrm>
              <a:off x="4951" y="1011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3" name="未知"/>
            <p:cNvSpPr>
              <a:spLocks noEditPoints="1"/>
            </p:cNvSpPr>
            <p:nvPr/>
          </p:nvSpPr>
          <p:spPr bwMode="auto">
            <a:xfrm>
              <a:off x="4951" y="1415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4" name="未知"/>
            <p:cNvSpPr>
              <a:spLocks noEditPoints="1"/>
            </p:cNvSpPr>
            <p:nvPr/>
          </p:nvSpPr>
          <p:spPr bwMode="auto">
            <a:xfrm>
              <a:off x="4951" y="1820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5" name="未知"/>
            <p:cNvSpPr>
              <a:spLocks noEditPoints="1"/>
            </p:cNvSpPr>
            <p:nvPr/>
          </p:nvSpPr>
          <p:spPr bwMode="auto">
            <a:xfrm>
              <a:off x="4951" y="2224"/>
              <a:ext cx="20" cy="304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6" name="未知"/>
            <p:cNvSpPr>
              <a:spLocks noEditPoints="1"/>
            </p:cNvSpPr>
            <p:nvPr/>
          </p:nvSpPr>
          <p:spPr bwMode="auto">
            <a:xfrm>
              <a:off x="4951" y="2629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7" name="未知"/>
            <p:cNvSpPr>
              <a:spLocks noEditPoints="1"/>
            </p:cNvSpPr>
            <p:nvPr/>
          </p:nvSpPr>
          <p:spPr bwMode="auto">
            <a:xfrm>
              <a:off x="4951" y="3033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8" name="未知"/>
            <p:cNvSpPr>
              <a:spLocks noEditPoints="1"/>
            </p:cNvSpPr>
            <p:nvPr/>
          </p:nvSpPr>
          <p:spPr bwMode="auto">
            <a:xfrm>
              <a:off x="4951" y="3438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69" name="未知"/>
            <p:cNvSpPr>
              <a:spLocks noEditPoints="1"/>
            </p:cNvSpPr>
            <p:nvPr/>
          </p:nvSpPr>
          <p:spPr bwMode="auto">
            <a:xfrm>
              <a:off x="4951" y="3842"/>
              <a:ext cx="20" cy="303"/>
            </a:xfrm>
            <a:custGeom>
              <a:avLst/>
              <a:gdLst>
                <a:gd name="T0" fmla="*/ 0 w 4"/>
                <a:gd name="T1" fmla="*/ 0 h 60"/>
                <a:gd name="T2" fmla="*/ 0 w 4"/>
                <a:gd name="T3" fmla="*/ 20 h 60"/>
                <a:gd name="T4" fmla="*/ 4 w 4"/>
                <a:gd name="T5" fmla="*/ 20 h 60"/>
                <a:gd name="T6" fmla="*/ 4 w 4"/>
                <a:gd name="T7" fmla="*/ 0 h 60"/>
                <a:gd name="T8" fmla="*/ 0 w 4"/>
                <a:gd name="T9" fmla="*/ 0 h 60"/>
                <a:gd name="T10" fmla="*/ 0 w 4"/>
                <a:gd name="T11" fmla="*/ 40 h 60"/>
                <a:gd name="T12" fmla="*/ 0 w 4"/>
                <a:gd name="T13" fmla="*/ 60 h 60"/>
                <a:gd name="T14" fmla="*/ 4 w 4"/>
                <a:gd name="T15" fmla="*/ 60 h 60"/>
                <a:gd name="T16" fmla="*/ 4 w 4"/>
                <a:gd name="T17" fmla="*/ 40 h 60"/>
                <a:gd name="T18" fmla="*/ 0 w 4"/>
                <a:gd name="T19" fmla="*/ 4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0" name="Rectangle 146"/>
            <p:cNvSpPr>
              <a:spLocks noChangeArrowheads="1"/>
            </p:cNvSpPr>
            <p:nvPr/>
          </p:nvSpPr>
          <p:spPr bwMode="auto">
            <a:xfrm>
              <a:off x="4951" y="4246"/>
              <a:ext cx="20" cy="51"/>
            </a:xfrm>
            <a:prstGeom prst="rect">
              <a:avLst/>
            </a:pr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1" name="未知"/>
            <p:cNvSpPr>
              <a:spLocks/>
            </p:cNvSpPr>
            <p:nvPr/>
          </p:nvSpPr>
          <p:spPr bwMode="auto">
            <a:xfrm>
              <a:off x="0" y="3281"/>
              <a:ext cx="20" cy="10"/>
            </a:xfrm>
            <a:custGeom>
              <a:avLst/>
              <a:gdLst>
                <a:gd name="T0" fmla="*/ 0 w 4"/>
                <a:gd name="T1" fmla="*/ 1 h 2"/>
                <a:gd name="T2" fmla="*/ 0 w 4"/>
                <a:gd name="T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5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72" name="Group 148"/>
          <p:cNvGrpSpPr>
            <a:grpSpLocks/>
          </p:cNvGrpSpPr>
          <p:nvPr/>
        </p:nvGrpSpPr>
        <p:grpSpPr bwMode="auto">
          <a:xfrm>
            <a:off x="1066800" y="3444875"/>
            <a:ext cx="533400" cy="492125"/>
            <a:chOff x="0" y="0"/>
            <a:chExt cx="1062" cy="981"/>
          </a:xfrm>
        </p:grpSpPr>
        <p:sp>
          <p:nvSpPr>
            <p:cNvPr id="1173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4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5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6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7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8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79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0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1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2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3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4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5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186" name="Group 162"/>
          <p:cNvGrpSpPr>
            <a:grpSpLocks/>
          </p:cNvGrpSpPr>
          <p:nvPr/>
        </p:nvGrpSpPr>
        <p:grpSpPr bwMode="auto">
          <a:xfrm>
            <a:off x="1066800" y="4552950"/>
            <a:ext cx="533400" cy="492125"/>
            <a:chOff x="0" y="0"/>
            <a:chExt cx="1062" cy="981"/>
          </a:xfrm>
        </p:grpSpPr>
        <p:sp>
          <p:nvSpPr>
            <p:cNvPr id="1187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8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89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0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1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2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3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4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5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6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7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8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99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00" name="Group 176"/>
          <p:cNvGrpSpPr>
            <a:grpSpLocks/>
          </p:cNvGrpSpPr>
          <p:nvPr/>
        </p:nvGrpSpPr>
        <p:grpSpPr bwMode="auto">
          <a:xfrm>
            <a:off x="1066800" y="5562600"/>
            <a:ext cx="533400" cy="492125"/>
            <a:chOff x="0" y="0"/>
            <a:chExt cx="1062" cy="981"/>
          </a:xfrm>
        </p:grpSpPr>
        <p:sp>
          <p:nvSpPr>
            <p:cNvPr id="1201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2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3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4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5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6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7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8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09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0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1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2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3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14" name="Group 190"/>
          <p:cNvGrpSpPr>
            <a:grpSpLocks/>
          </p:cNvGrpSpPr>
          <p:nvPr/>
        </p:nvGrpSpPr>
        <p:grpSpPr bwMode="auto">
          <a:xfrm>
            <a:off x="381000" y="3962400"/>
            <a:ext cx="533400" cy="492125"/>
            <a:chOff x="0" y="0"/>
            <a:chExt cx="1062" cy="981"/>
          </a:xfrm>
        </p:grpSpPr>
        <p:sp>
          <p:nvSpPr>
            <p:cNvPr id="1215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6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7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8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19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0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1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2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3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4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5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6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27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28" name="Group 204"/>
          <p:cNvGrpSpPr>
            <a:grpSpLocks/>
          </p:cNvGrpSpPr>
          <p:nvPr/>
        </p:nvGrpSpPr>
        <p:grpSpPr bwMode="auto">
          <a:xfrm>
            <a:off x="381000" y="5070475"/>
            <a:ext cx="533400" cy="492125"/>
            <a:chOff x="0" y="0"/>
            <a:chExt cx="1062" cy="981"/>
          </a:xfrm>
        </p:grpSpPr>
        <p:sp>
          <p:nvSpPr>
            <p:cNvPr id="1229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0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1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2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3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4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5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6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7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8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39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0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1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42" name="Group 218"/>
          <p:cNvGrpSpPr>
            <a:grpSpLocks/>
          </p:cNvGrpSpPr>
          <p:nvPr/>
        </p:nvGrpSpPr>
        <p:grpSpPr bwMode="auto">
          <a:xfrm>
            <a:off x="381000" y="6121400"/>
            <a:ext cx="533400" cy="492125"/>
            <a:chOff x="0" y="0"/>
            <a:chExt cx="1062" cy="981"/>
          </a:xfrm>
        </p:grpSpPr>
        <p:sp>
          <p:nvSpPr>
            <p:cNvPr id="1243" name="未知"/>
            <p:cNvSpPr>
              <a:spLocks/>
            </p:cNvSpPr>
            <p:nvPr userDrawn="1"/>
          </p:nvSpPr>
          <p:spPr bwMode="auto">
            <a:xfrm>
              <a:off x="25" y="0"/>
              <a:ext cx="207" cy="81"/>
            </a:xfrm>
            <a:custGeom>
              <a:avLst/>
              <a:gdLst>
                <a:gd name="T0" fmla="*/ 30 w 41"/>
                <a:gd name="T1" fmla="*/ 12 h 16"/>
                <a:gd name="T2" fmla="*/ 37 w 41"/>
                <a:gd name="T3" fmla="*/ 10 h 16"/>
                <a:gd name="T4" fmla="*/ 38 w 41"/>
                <a:gd name="T5" fmla="*/ 9 h 16"/>
                <a:gd name="T6" fmla="*/ 31 w 41"/>
                <a:gd name="T7" fmla="*/ 1 h 16"/>
                <a:gd name="T8" fmla="*/ 8 w 41"/>
                <a:gd name="T9" fmla="*/ 11 h 16"/>
                <a:gd name="T10" fmla="*/ 30 w 41"/>
                <a:gd name="T11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4" name="未知"/>
            <p:cNvSpPr>
              <a:spLocks noEditPoints="1"/>
            </p:cNvSpPr>
            <p:nvPr userDrawn="1"/>
          </p:nvSpPr>
          <p:spPr bwMode="auto">
            <a:xfrm>
              <a:off x="0" y="5"/>
              <a:ext cx="1062" cy="976"/>
            </a:xfrm>
            <a:custGeom>
              <a:avLst/>
              <a:gdLst>
                <a:gd name="T0" fmla="*/ 163 w 210"/>
                <a:gd name="T1" fmla="*/ 155 h 193"/>
                <a:gd name="T2" fmla="*/ 152 w 210"/>
                <a:gd name="T3" fmla="*/ 125 h 193"/>
                <a:gd name="T4" fmla="*/ 142 w 210"/>
                <a:gd name="T5" fmla="*/ 99 h 193"/>
                <a:gd name="T6" fmla="*/ 165 w 210"/>
                <a:gd name="T7" fmla="*/ 93 h 193"/>
                <a:gd name="T8" fmla="*/ 146 w 210"/>
                <a:gd name="T9" fmla="*/ 82 h 193"/>
                <a:gd name="T10" fmla="*/ 157 w 210"/>
                <a:gd name="T11" fmla="*/ 83 h 193"/>
                <a:gd name="T12" fmla="*/ 157 w 210"/>
                <a:gd name="T13" fmla="*/ 77 h 193"/>
                <a:gd name="T14" fmla="*/ 135 w 210"/>
                <a:gd name="T15" fmla="*/ 78 h 193"/>
                <a:gd name="T16" fmla="*/ 128 w 210"/>
                <a:gd name="T17" fmla="*/ 125 h 193"/>
                <a:gd name="T18" fmla="*/ 124 w 210"/>
                <a:gd name="T19" fmla="*/ 84 h 193"/>
                <a:gd name="T20" fmla="*/ 118 w 210"/>
                <a:gd name="T21" fmla="*/ 67 h 193"/>
                <a:gd name="T22" fmla="*/ 124 w 210"/>
                <a:gd name="T23" fmla="*/ 51 h 193"/>
                <a:gd name="T24" fmla="*/ 121 w 210"/>
                <a:gd name="T25" fmla="*/ 37 h 193"/>
                <a:gd name="T26" fmla="*/ 119 w 210"/>
                <a:gd name="T27" fmla="*/ 24 h 193"/>
                <a:gd name="T28" fmla="*/ 132 w 210"/>
                <a:gd name="T29" fmla="*/ 39 h 193"/>
                <a:gd name="T30" fmla="*/ 149 w 210"/>
                <a:gd name="T31" fmla="*/ 18 h 193"/>
                <a:gd name="T32" fmla="*/ 147 w 210"/>
                <a:gd name="T33" fmla="*/ 36 h 193"/>
                <a:gd name="T34" fmla="*/ 143 w 210"/>
                <a:gd name="T35" fmla="*/ 48 h 193"/>
                <a:gd name="T36" fmla="*/ 144 w 210"/>
                <a:gd name="T37" fmla="*/ 67 h 193"/>
                <a:gd name="T38" fmla="*/ 199 w 210"/>
                <a:gd name="T39" fmla="*/ 29 h 193"/>
                <a:gd name="T40" fmla="*/ 90 w 210"/>
                <a:gd name="T41" fmla="*/ 1 h 193"/>
                <a:gd name="T42" fmla="*/ 56 w 210"/>
                <a:gd name="T43" fmla="*/ 8 h 193"/>
                <a:gd name="T44" fmla="*/ 85 w 210"/>
                <a:gd name="T45" fmla="*/ 12 h 193"/>
                <a:gd name="T46" fmla="*/ 60 w 210"/>
                <a:gd name="T47" fmla="*/ 22 h 193"/>
                <a:gd name="T48" fmla="*/ 58 w 210"/>
                <a:gd name="T49" fmla="*/ 29 h 193"/>
                <a:gd name="T50" fmla="*/ 38 w 210"/>
                <a:gd name="T51" fmla="*/ 17 h 193"/>
                <a:gd name="T52" fmla="*/ 13 w 210"/>
                <a:gd name="T53" fmla="*/ 115 h 193"/>
                <a:gd name="T54" fmla="*/ 61 w 210"/>
                <a:gd name="T55" fmla="*/ 146 h 193"/>
                <a:gd name="T56" fmla="*/ 45 w 210"/>
                <a:gd name="T57" fmla="*/ 133 h 193"/>
                <a:gd name="T58" fmla="*/ 35 w 210"/>
                <a:gd name="T59" fmla="*/ 145 h 193"/>
                <a:gd name="T60" fmla="*/ 32 w 210"/>
                <a:gd name="T61" fmla="*/ 128 h 193"/>
                <a:gd name="T62" fmla="*/ 46 w 210"/>
                <a:gd name="T63" fmla="*/ 86 h 193"/>
                <a:gd name="T64" fmla="*/ 67 w 210"/>
                <a:gd name="T65" fmla="*/ 83 h 193"/>
                <a:gd name="T66" fmla="*/ 71 w 210"/>
                <a:gd name="T67" fmla="*/ 95 h 193"/>
                <a:gd name="T68" fmla="*/ 61 w 210"/>
                <a:gd name="T69" fmla="*/ 121 h 193"/>
                <a:gd name="T70" fmla="*/ 91 w 210"/>
                <a:gd name="T71" fmla="*/ 180 h 193"/>
                <a:gd name="T72" fmla="*/ 186 w 210"/>
                <a:gd name="T73" fmla="*/ 166 h 193"/>
                <a:gd name="T74" fmla="*/ 182 w 210"/>
                <a:gd name="T75" fmla="*/ 66 h 193"/>
                <a:gd name="T76" fmla="*/ 165 w 210"/>
                <a:gd name="T77" fmla="*/ 60 h 193"/>
                <a:gd name="T78" fmla="*/ 113 w 210"/>
                <a:gd name="T79" fmla="*/ 61 h 193"/>
                <a:gd name="T80" fmla="*/ 108 w 210"/>
                <a:gd name="T81" fmla="*/ 87 h 193"/>
                <a:gd name="T82" fmla="*/ 114 w 210"/>
                <a:gd name="T83" fmla="*/ 50 h 193"/>
                <a:gd name="T84" fmla="*/ 89 w 210"/>
                <a:gd name="T85" fmla="*/ 26 h 193"/>
                <a:gd name="T86" fmla="*/ 105 w 210"/>
                <a:gd name="T87" fmla="*/ 35 h 193"/>
                <a:gd name="T88" fmla="*/ 61 w 210"/>
                <a:gd name="T89" fmla="*/ 72 h 193"/>
                <a:gd name="T90" fmla="*/ 24 w 210"/>
                <a:gd name="T91" fmla="*/ 37 h 193"/>
                <a:gd name="T92" fmla="*/ 68 w 210"/>
                <a:gd name="T93" fmla="*/ 40 h 193"/>
                <a:gd name="T94" fmla="*/ 79 w 210"/>
                <a:gd name="T95" fmla="*/ 40 h 193"/>
                <a:gd name="T96" fmla="*/ 108 w 210"/>
                <a:gd name="T97" fmla="*/ 45 h 193"/>
                <a:gd name="T98" fmla="*/ 99 w 210"/>
                <a:gd name="T99" fmla="*/ 93 h 193"/>
                <a:gd name="T100" fmla="*/ 93 w 210"/>
                <a:gd name="T101" fmla="*/ 51 h 193"/>
                <a:gd name="T102" fmla="*/ 61 w 210"/>
                <a:gd name="T103" fmla="*/ 72 h 193"/>
                <a:gd name="T104" fmla="*/ 80 w 210"/>
                <a:gd name="T105" fmla="*/ 82 h 193"/>
                <a:gd name="T106" fmla="*/ 88 w 210"/>
                <a:gd name="T107" fmla="*/ 58 h 193"/>
                <a:gd name="T108" fmla="*/ 102 w 210"/>
                <a:gd name="T109" fmla="*/ 145 h 193"/>
                <a:gd name="T110" fmla="*/ 82 w 210"/>
                <a:gd name="T111" fmla="*/ 96 h 193"/>
                <a:gd name="T112" fmla="*/ 117 w 210"/>
                <a:gd name="T113" fmla="*/ 10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5" name="未知"/>
            <p:cNvSpPr>
              <a:spLocks/>
            </p:cNvSpPr>
            <p:nvPr userDrawn="1"/>
          </p:nvSpPr>
          <p:spPr bwMode="auto">
            <a:xfrm>
              <a:off x="252" y="470"/>
              <a:ext cx="86" cy="102"/>
            </a:xfrm>
            <a:custGeom>
              <a:avLst/>
              <a:gdLst>
                <a:gd name="T0" fmla="*/ 14 w 17"/>
                <a:gd name="T1" fmla="*/ 5 h 20"/>
                <a:gd name="T2" fmla="*/ 9 w 17"/>
                <a:gd name="T3" fmla="*/ 20 h 20"/>
                <a:gd name="T4" fmla="*/ 14 w 17"/>
                <a:gd name="T5" fmla="*/ 5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6" name="未知"/>
            <p:cNvSpPr>
              <a:spLocks/>
            </p:cNvSpPr>
            <p:nvPr userDrawn="1"/>
          </p:nvSpPr>
          <p:spPr bwMode="auto">
            <a:xfrm>
              <a:off x="171" y="511"/>
              <a:ext cx="76" cy="136"/>
            </a:xfrm>
            <a:custGeom>
              <a:avLst/>
              <a:gdLst>
                <a:gd name="T0" fmla="*/ 7 w 15"/>
                <a:gd name="T1" fmla="*/ 10 h 27"/>
                <a:gd name="T2" fmla="*/ 4 w 15"/>
                <a:gd name="T3" fmla="*/ 25 h 27"/>
                <a:gd name="T4" fmla="*/ 15 w 15"/>
                <a:gd name="T5" fmla="*/ 16 h 27"/>
                <a:gd name="T6" fmla="*/ 13 w 15"/>
                <a:gd name="T7" fmla="*/ 8 h 27"/>
                <a:gd name="T8" fmla="*/ 7 w 15"/>
                <a:gd name="T9" fmla="*/ 1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7" name="未知"/>
            <p:cNvSpPr>
              <a:spLocks/>
            </p:cNvSpPr>
            <p:nvPr userDrawn="1"/>
          </p:nvSpPr>
          <p:spPr bwMode="auto">
            <a:xfrm>
              <a:off x="126" y="238"/>
              <a:ext cx="243" cy="116"/>
            </a:xfrm>
            <a:custGeom>
              <a:avLst/>
              <a:gdLst>
                <a:gd name="T0" fmla="*/ 40 w 48"/>
                <a:gd name="T1" fmla="*/ 2 h 23"/>
                <a:gd name="T2" fmla="*/ 9 w 48"/>
                <a:gd name="T3" fmla="*/ 1 h 23"/>
                <a:gd name="T4" fmla="*/ 1 w 48"/>
                <a:gd name="T5" fmla="*/ 9 h 23"/>
                <a:gd name="T6" fmla="*/ 22 w 48"/>
                <a:gd name="T7" fmla="*/ 21 h 23"/>
                <a:gd name="T8" fmla="*/ 34 w 48"/>
                <a:gd name="T9" fmla="*/ 20 h 23"/>
                <a:gd name="T10" fmla="*/ 40 w 48"/>
                <a:gd name="T11" fmla="*/ 19 h 23"/>
                <a:gd name="T12" fmla="*/ 40 w 48"/>
                <a:gd name="T13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8" name="未知"/>
            <p:cNvSpPr>
              <a:spLocks/>
            </p:cNvSpPr>
            <p:nvPr userDrawn="1"/>
          </p:nvSpPr>
          <p:spPr bwMode="auto">
            <a:xfrm>
              <a:off x="404" y="561"/>
              <a:ext cx="177" cy="187"/>
            </a:xfrm>
            <a:custGeom>
              <a:avLst/>
              <a:gdLst>
                <a:gd name="T0" fmla="*/ 24 w 35"/>
                <a:gd name="T1" fmla="*/ 2 h 37"/>
                <a:gd name="T2" fmla="*/ 11 w 35"/>
                <a:gd name="T3" fmla="*/ 2 h 37"/>
                <a:gd name="T4" fmla="*/ 4 w 35"/>
                <a:gd name="T5" fmla="*/ 20 h 37"/>
                <a:gd name="T6" fmla="*/ 28 w 35"/>
                <a:gd name="T7" fmla="*/ 22 h 37"/>
                <a:gd name="T8" fmla="*/ 24 w 35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49" name="未知"/>
            <p:cNvSpPr>
              <a:spLocks/>
            </p:cNvSpPr>
            <p:nvPr userDrawn="1"/>
          </p:nvSpPr>
          <p:spPr bwMode="auto">
            <a:xfrm>
              <a:off x="809" y="374"/>
              <a:ext cx="177" cy="36"/>
            </a:xfrm>
            <a:custGeom>
              <a:avLst/>
              <a:gdLst>
                <a:gd name="T0" fmla="*/ 5 w 35"/>
                <a:gd name="T1" fmla="*/ 0 h 7"/>
                <a:gd name="T2" fmla="*/ 14 w 35"/>
                <a:gd name="T3" fmla="*/ 5 h 7"/>
                <a:gd name="T4" fmla="*/ 5 w 35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50" name="未知"/>
            <p:cNvSpPr>
              <a:spLocks/>
            </p:cNvSpPr>
            <p:nvPr userDrawn="1"/>
          </p:nvSpPr>
          <p:spPr bwMode="auto">
            <a:xfrm>
              <a:off x="869" y="369"/>
              <a:ext cx="137" cy="81"/>
            </a:xfrm>
            <a:custGeom>
              <a:avLst/>
              <a:gdLst>
                <a:gd name="T0" fmla="*/ 7 w 27"/>
                <a:gd name="T1" fmla="*/ 13 h 16"/>
                <a:gd name="T2" fmla="*/ 25 w 27"/>
                <a:gd name="T3" fmla="*/ 6 h 16"/>
                <a:gd name="T4" fmla="*/ 17 w 27"/>
                <a:gd name="T5" fmla="*/ 1 h 16"/>
                <a:gd name="T6" fmla="*/ 7 w 27"/>
                <a:gd name="T7" fmla="*/ 11 h 16"/>
                <a:gd name="T8" fmla="*/ 7 w 27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51" name="未知"/>
            <p:cNvSpPr>
              <a:spLocks/>
            </p:cNvSpPr>
            <p:nvPr userDrawn="1"/>
          </p:nvSpPr>
          <p:spPr bwMode="auto">
            <a:xfrm>
              <a:off x="864" y="420"/>
              <a:ext cx="177" cy="86"/>
            </a:xfrm>
            <a:custGeom>
              <a:avLst/>
              <a:gdLst>
                <a:gd name="T0" fmla="*/ 25 w 35"/>
                <a:gd name="T1" fmla="*/ 6 h 17"/>
                <a:gd name="T2" fmla="*/ 8 w 35"/>
                <a:gd name="T3" fmla="*/ 10 h 17"/>
                <a:gd name="T4" fmla="*/ 6 w 35"/>
                <a:gd name="T5" fmla="*/ 13 h 17"/>
                <a:gd name="T6" fmla="*/ 27 w 35"/>
                <a:gd name="T7" fmla="*/ 12 h 17"/>
                <a:gd name="T8" fmla="*/ 25 w 35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52" name="未知"/>
            <p:cNvSpPr>
              <a:spLocks/>
            </p:cNvSpPr>
            <p:nvPr userDrawn="1"/>
          </p:nvSpPr>
          <p:spPr bwMode="auto">
            <a:xfrm>
              <a:off x="748" y="501"/>
              <a:ext cx="248" cy="60"/>
            </a:xfrm>
            <a:custGeom>
              <a:avLst/>
              <a:gdLst>
                <a:gd name="T0" fmla="*/ 40 w 49"/>
                <a:gd name="T1" fmla="*/ 3 h 12"/>
                <a:gd name="T2" fmla="*/ 29 w 49"/>
                <a:gd name="T3" fmla="*/ 1 h 12"/>
                <a:gd name="T4" fmla="*/ 7 w 49"/>
                <a:gd name="T5" fmla="*/ 0 h 12"/>
                <a:gd name="T6" fmla="*/ 2 w 49"/>
                <a:gd name="T7" fmla="*/ 5 h 12"/>
                <a:gd name="T8" fmla="*/ 20 w 49"/>
                <a:gd name="T9" fmla="*/ 8 h 12"/>
                <a:gd name="T10" fmla="*/ 41 w 49"/>
                <a:gd name="T11" fmla="*/ 8 h 12"/>
                <a:gd name="T12" fmla="*/ 40 w 49"/>
                <a:gd name="T13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53" name="未知"/>
            <p:cNvSpPr>
              <a:spLocks/>
            </p:cNvSpPr>
            <p:nvPr userDrawn="1"/>
          </p:nvSpPr>
          <p:spPr bwMode="auto">
            <a:xfrm>
              <a:off x="773" y="556"/>
              <a:ext cx="203" cy="56"/>
            </a:xfrm>
            <a:custGeom>
              <a:avLst/>
              <a:gdLst>
                <a:gd name="T0" fmla="*/ 37 w 40"/>
                <a:gd name="T1" fmla="*/ 2 h 11"/>
                <a:gd name="T2" fmla="*/ 26 w 40"/>
                <a:gd name="T3" fmla="*/ 4 h 11"/>
                <a:gd name="T4" fmla="*/ 13 w 40"/>
                <a:gd name="T5" fmla="*/ 3 h 11"/>
                <a:gd name="T6" fmla="*/ 1 w 40"/>
                <a:gd name="T7" fmla="*/ 2 h 11"/>
                <a:gd name="T8" fmla="*/ 35 w 40"/>
                <a:gd name="T9" fmla="*/ 8 h 11"/>
                <a:gd name="T10" fmla="*/ 37 w 40"/>
                <a:gd name="T11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54" name="未知"/>
            <p:cNvSpPr>
              <a:spLocks/>
            </p:cNvSpPr>
            <p:nvPr userDrawn="1"/>
          </p:nvSpPr>
          <p:spPr bwMode="auto">
            <a:xfrm>
              <a:off x="763" y="602"/>
              <a:ext cx="207" cy="172"/>
            </a:xfrm>
            <a:custGeom>
              <a:avLst/>
              <a:gdLst>
                <a:gd name="T0" fmla="*/ 28 w 41"/>
                <a:gd name="T1" fmla="*/ 9 h 34"/>
                <a:gd name="T2" fmla="*/ 13 w 41"/>
                <a:gd name="T3" fmla="*/ 6 h 34"/>
                <a:gd name="T4" fmla="*/ 4 w 41"/>
                <a:gd name="T5" fmla="*/ 15 h 34"/>
                <a:gd name="T6" fmla="*/ 1 w 41"/>
                <a:gd name="T7" fmla="*/ 19 h 34"/>
                <a:gd name="T8" fmla="*/ 9 w 41"/>
                <a:gd name="T9" fmla="*/ 19 h 34"/>
                <a:gd name="T10" fmla="*/ 17 w 41"/>
                <a:gd name="T11" fmla="*/ 27 h 34"/>
                <a:gd name="T12" fmla="*/ 21 w 41"/>
                <a:gd name="T13" fmla="*/ 30 h 34"/>
                <a:gd name="T14" fmla="*/ 29 w 41"/>
                <a:gd name="T15" fmla="*/ 19 h 34"/>
                <a:gd name="T16" fmla="*/ 39 w 41"/>
                <a:gd name="T17" fmla="*/ 19 h 34"/>
                <a:gd name="T18" fmla="*/ 28 w 41"/>
                <a:gd name="T19" fmla="*/ 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255" name="未知"/>
            <p:cNvSpPr>
              <a:spLocks/>
            </p:cNvSpPr>
            <p:nvPr userDrawn="1"/>
          </p:nvSpPr>
          <p:spPr bwMode="auto">
            <a:xfrm>
              <a:off x="900" y="521"/>
              <a:ext cx="126" cy="318"/>
            </a:xfrm>
            <a:custGeom>
              <a:avLst/>
              <a:gdLst>
                <a:gd name="T0" fmla="*/ 22 w 25"/>
                <a:gd name="T1" fmla="*/ 2 h 63"/>
                <a:gd name="T2" fmla="*/ 18 w 25"/>
                <a:gd name="T3" fmla="*/ 17 h 63"/>
                <a:gd name="T4" fmla="*/ 7 w 25"/>
                <a:gd name="T5" fmla="*/ 20 h 63"/>
                <a:gd name="T6" fmla="*/ 7 w 25"/>
                <a:gd name="T7" fmla="*/ 23 h 63"/>
                <a:gd name="T8" fmla="*/ 17 w 25"/>
                <a:gd name="T9" fmla="*/ 34 h 63"/>
                <a:gd name="T10" fmla="*/ 12 w 25"/>
                <a:gd name="T11" fmla="*/ 45 h 63"/>
                <a:gd name="T12" fmla="*/ 0 w 25"/>
                <a:gd name="T13" fmla="*/ 55 h 63"/>
                <a:gd name="T14" fmla="*/ 5 w 25"/>
                <a:gd name="T15" fmla="*/ 58 h 63"/>
                <a:gd name="T16" fmla="*/ 16 w 25"/>
                <a:gd name="T17" fmla="*/ 62 h 63"/>
                <a:gd name="T18" fmla="*/ 23 w 25"/>
                <a:gd name="T19" fmla="*/ 57 h 63"/>
                <a:gd name="T20" fmla="*/ 25 w 25"/>
                <a:gd name="T21" fmla="*/ 14 h 63"/>
                <a:gd name="T22" fmla="*/ 25 w 25"/>
                <a:gd name="T23" fmla="*/ 2 h 63"/>
                <a:gd name="T24" fmla="*/ 22 w 25"/>
                <a:gd name="T25" fmla="*/ 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256" name="Group 232"/>
          <p:cNvGrpSpPr>
            <a:grpSpLocks/>
          </p:cNvGrpSpPr>
          <p:nvPr/>
        </p:nvGrpSpPr>
        <p:grpSpPr bwMode="auto">
          <a:xfrm>
            <a:off x="6934200" y="-1588"/>
            <a:ext cx="2317750" cy="2057401"/>
            <a:chOff x="0" y="0"/>
            <a:chExt cx="1748" cy="1556"/>
          </a:xfrm>
        </p:grpSpPr>
        <p:sp>
          <p:nvSpPr>
            <p:cNvPr id="1257" name="未知"/>
            <p:cNvSpPr>
              <a:spLocks/>
            </p:cNvSpPr>
            <p:nvPr userDrawn="1"/>
          </p:nvSpPr>
          <p:spPr bwMode="auto">
            <a:xfrm>
              <a:off x="81" y="0"/>
              <a:ext cx="1586" cy="1443"/>
            </a:xfrm>
            <a:custGeom>
              <a:avLst/>
              <a:gdLst>
                <a:gd name="T0" fmla="*/ 23 w 546"/>
                <a:gd name="T1" fmla="*/ 4 h 497"/>
                <a:gd name="T2" fmla="*/ 11 w 546"/>
                <a:gd name="T3" fmla="*/ 71 h 497"/>
                <a:gd name="T4" fmla="*/ 25 w 546"/>
                <a:gd name="T5" fmla="*/ 393 h 497"/>
                <a:gd name="T6" fmla="*/ 54 w 546"/>
                <a:gd name="T7" fmla="*/ 457 h 497"/>
                <a:gd name="T8" fmla="*/ 158 w 546"/>
                <a:gd name="T9" fmla="*/ 482 h 497"/>
                <a:gd name="T10" fmla="*/ 204 w 546"/>
                <a:gd name="T11" fmla="*/ 495 h 497"/>
                <a:gd name="T12" fmla="*/ 520 w 546"/>
                <a:gd name="T13" fmla="*/ 475 h 497"/>
                <a:gd name="T14" fmla="*/ 533 w 546"/>
                <a:gd name="T15" fmla="*/ 167 h 497"/>
                <a:gd name="T16" fmla="*/ 369 w 546"/>
                <a:gd name="T17" fmla="*/ 16 h 497"/>
                <a:gd name="T18" fmla="*/ 249 w 546"/>
                <a:gd name="T19" fmla="*/ 29 h 497"/>
                <a:gd name="T20" fmla="*/ 198 w 546"/>
                <a:gd name="T21" fmla="*/ 11 h 497"/>
                <a:gd name="T22" fmla="*/ 151 w 546"/>
                <a:gd name="T23" fmla="*/ 2 h 497"/>
                <a:gd name="T24" fmla="*/ 23 w 546"/>
                <a:gd name="T25" fmla="*/ 4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6" h="497">
                  <a:moveTo>
                    <a:pt x="23" y="4"/>
                  </a:moveTo>
                  <a:cubicBezTo>
                    <a:pt x="23" y="4"/>
                    <a:pt x="0" y="34"/>
                    <a:pt x="11" y="71"/>
                  </a:cubicBezTo>
                  <a:cubicBezTo>
                    <a:pt x="19" y="100"/>
                    <a:pt x="25" y="393"/>
                    <a:pt x="25" y="393"/>
                  </a:cubicBezTo>
                  <a:cubicBezTo>
                    <a:pt x="25" y="393"/>
                    <a:pt x="42" y="452"/>
                    <a:pt x="54" y="457"/>
                  </a:cubicBezTo>
                  <a:cubicBezTo>
                    <a:pt x="66" y="462"/>
                    <a:pt x="158" y="482"/>
                    <a:pt x="158" y="482"/>
                  </a:cubicBezTo>
                  <a:cubicBezTo>
                    <a:pt x="158" y="482"/>
                    <a:pt x="191" y="497"/>
                    <a:pt x="204" y="495"/>
                  </a:cubicBezTo>
                  <a:cubicBezTo>
                    <a:pt x="217" y="494"/>
                    <a:pt x="506" y="487"/>
                    <a:pt x="520" y="475"/>
                  </a:cubicBezTo>
                  <a:cubicBezTo>
                    <a:pt x="533" y="463"/>
                    <a:pt x="546" y="218"/>
                    <a:pt x="533" y="167"/>
                  </a:cubicBezTo>
                  <a:cubicBezTo>
                    <a:pt x="520" y="117"/>
                    <a:pt x="404" y="14"/>
                    <a:pt x="369" y="16"/>
                  </a:cubicBezTo>
                  <a:cubicBezTo>
                    <a:pt x="335" y="17"/>
                    <a:pt x="249" y="29"/>
                    <a:pt x="249" y="29"/>
                  </a:cubicBezTo>
                  <a:lnTo>
                    <a:pt x="198" y="11"/>
                  </a:lnTo>
                  <a:lnTo>
                    <a:pt x="151" y="2"/>
                  </a:lnTo>
                  <a:cubicBezTo>
                    <a:pt x="151" y="2"/>
                    <a:pt x="79" y="0"/>
                    <a:pt x="23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1258" name="Group 234"/>
            <p:cNvGrpSpPr>
              <a:grpSpLocks/>
            </p:cNvGrpSpPr>
            <p:nvPr userDrawn="1"/>
          </p:nvGrpSpPr>
          <p:grpSpPr bwMode="auto">
            <a:xfrm>
              <a:off x="0" y="5"/>
              <a:ext cx="1748" cy="1551"/>
              <a:chOff x="0" y="0"/>
              <a:chExt cx="2958" cy="2699"/>
            </a:xfrm>
          </p:grpSpPr>
          <p:sp>
            <p:nvSpPr>
              <p:cNvPr id="1259" name="未知"/>
              <p:cNvSpPr>
                <a:spLocks/>
              </p:cNvSpPr>
              <p:nvPr/>
            </p:nvSpPr>
            <p:spPr bwMode="auto">
              <a:xfrm>
                <a:off x="142" y="0"/>
                <a:ext cx="490" cy="187"/>
              </a:xfrm>
              <a:custGeom>
                <a:avLst/>
                <a:gdLst>
                  <a:gd name="T0" fmla="*/ 71 w 97"/>
                  <a:gd name="T1" fmla="*/ 25 h 37"/>
                  <a:gd name="T2" fmla="*/ 91 w 97"/>
                  <a:gd name="T3" fmla="*/ 20 h 37"/>
                  <a:gd name="T4" fmla="*/ 92 w 97"/>
                  <a:gd name="T5" fmla="*/ 17 h 37"/>
                  <a:gd name="T6" fmla="*/ 88 w 97"/>
                  <a:gd name="T7" fmla="*/ 0 h 37"/>
                  <a:gd name="T8" fmla="*/ 25 w 97"/>
                  <a:gd name="T9" fmla="*/ 0 h 37"/>
                  <a:gd name="T10" fmla="*/ 10 w 97"/>
                  <a:gd name="T11" fmla="*/ 22 h 37"/>
                  <a:gd name="T12" fmla="*/ 71 w 97"/>
                  <a:gd name="T13" fmla="*/ 25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" h="37">
                    <a:moveTo>
                      <a:pt x="71" y="25"/>
                    </a:moveTo>
                    <a:cubicBezTo>
                      <a:pt x="81" y="22"/>
                      <a:pt x="87" y="21"/>
                      <a:pt x="91" y="20"/>
                    </a:cubicBezTo>
                    <a:cubicBezTo>
                      <a:pt x="91" y="19"/>
                      <a:pt x="91" y="19"/>
                      <a:pt x="92" y="17"/>
                    </a:cubicBezTo>
                    <a:cubicBezTo>
                      <a:pt x="97" y="11"/>
                      <a:pt x="95" y="4"/>
                      <a:pt x="88" y="0"/>
                    </a:cubicBezTo>
                    <a:lnTo>
                      <a:pt x="25" y="0"/>
                    </a:lnTo>
                    <a:cubicBezTo>
                      <a:pt x="10" y="3"/>
                      <a:pt x="0" y="10"/>
                      <a:pt x="10" y="22"/>
                    </a:cubicBezTo>
                    <a:cubicBezTo>
                      <a:pt x="10" y="22"/>
                      <a:pt x="28" y="37"/>
                      <a:pt x="71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0" name="未知"/>
              <p:cNvSpPr>
                <a:spLocks noEditPoints="1"/>
              </p:cNvSpPr>
              <p:nvPr/>
            </p:nvSpPr>
            <p:spPr bwMode="auto">
              <a:xfrm>
                <a:off x="0" y="0"/>
                <a:ext cx="2958" cy="2699"/>
              </a:xfrm>
              <a:custGeom>
                <a:avLst/>
                <a:gdLst>
                  <a:gd name="T0" fmla="*/ 504 w 585"/>
                  <a:gd name="T1" fmla="*/ 1 h 534"/>
                  <a:gd name="T2" fmla="*/ 157 w 585"/>
                  <a:gd name="T3" fmla="*/ 0 h 534"/>
                  <a:gd name="T4" fmla="*/ 225 w 585"/>
                  <a:gd name="T5" fmla="*/ 21 h 534"/>
                  <a:gd name="T6" fmla="*/ 174 w 585"/>
                  <a:gd name="T7" fmla="*/ 39 h 534"/>
                  <a:gd name="T8" fmla="*/ 207 w 585"/>
                  <a:gd name="T9" fmla="*/ 71 h 534"/>
                  <a:gd name="T10" fmla="*/ 74 w 585"/>
                  <a:gd name="T11" fmla="*/ 60 h 534"/>
                  <a:gd name="T12" fmla="*/ 26 w 585"/>
                  <a:gd name="T13" fmla="*/ 63 h 534"/>
                  <a:gd name="T14" fmla="*/ 199 w 585"/>
                  <a:gd name="T15" fmla="*/ 487 h 534"/>
                  <a:gd name="T16" fmla="*/ 144 w 585"/>
                  <a:gd name="T17" fmla="*/ 341 h 534"/>
                  <a:gd name="T18" fmla="*/ 105 w 585"/>
                  <a:gd name="T19" fmla="*/ 376 h 534"/>
                  <a:gd name="T20" fmla="*/ 94 w 585"/>
                  <a:gd name="T21" fmla="*/ 435 h 534"/>
                  <a:gd name="T22" fmla="*/ 124 w 585"/>
                  <a:gd name="T23" fmla="*/ 265 h 534"/>
                  <a:gd name="T24" fmla="*/ 153 w 585"/>
                  <a:gd name="T25" fmla="*/ 228 h 534"/>
                  <a:gd name="T26" fmla="*/ 209 w 585"/>
                  <a:gd name="T27" fmla="*/ 237 h 534"/>
                  <a:gd name="T28" fmla="*/ 188 w 585"/>
                  <a:gd name="T29" fmla="*/ 306 h 534"/>
                  <a:gd name="T30" fmla="*/ 192 w 585"/>
                  <a:gd name="T31" fmla="*/ 395 h 534"/>
                  <a:gd name="T32" fmla="*/ 515 w 585"/>
                  <a:gd name="T33" fmla="*/ 483 h 534"/>
                  <a:gd name="T34" fmla="*/ 454 w 585"/>
                  <a:gd name="T35" fmla="*/ 427 h 534"/>
                  <a:gd name="T36" fmla="*/ 425 w 585"/>
                  <a:gd name="T37" fmla="*/ 345 h 534"/>
                  <a:gd name="T38" fmla="*/ 396 w 585"/>
                  <a:gd name="T39" fmla="*/ 270 h 534"/>
                  <a:gd name="T40" fmla="*/ 460 w 585"/>
                  <a:gd name="T41" fmla="*/ 256 h 534"/>
                  <a:gd name="T42" fmla="*/ 407 w 585"/>
                  <a:gd name="T43" fmla="*/ 223 h 534"/>
                  <a:gd name="T44" fmla="*/ 439 w 585"/>
                  <a:gd name="T45" fmla="*/ 226 h 534"/>
                  <a:gd name="T46" fmla="*/ 438 w 585"/>
                  <a:gd name="T47" fmla="*/ 209 h 534"/>
                  <a:gd name="T48" fmla="*/ 376 w 585"/>
                  <a:gd name="T49" fmla="*/ 211 h 534"/>
                  <a:gd name="T50" fmla="*/ 357 w 585"/>
                  <a:gd name="T51" fmla="*/ 343 h 534"/>
                  <a:gd name="T52" fmla="*/ 347 w 585"/>
                  <a:gd name="T53" fmla="*/ 230 h 534"/>
                  <a:gd name="T54" fmla="*/ 331 w 585"/>
                  <a:gd name="T55" fmla="*/ 182 h 534"/>
                  <a:gd name="T56" fmla="*/ 347 w 585"/>
                  <a:gd name="T57" fmla="*/ 136 h 534"/>
                  <a:gd name="T58" fmla="*/ 339 w 585"/>
                  <a:gd name="T59" fmla="*/ 99 h 534"/>
                  <a:gd name="T60" fmla="*/ 331 w 585"/>
                  <a:gd name="T61" fmla="*/ 62 h 534"/>
                  <a:gd name="T62" fmla="*/ 369 w 585"/>
                  <a:gd name="T63" fmla="*/ 103 h 534"/>
                  <a:gd name="T64" fmla="*/ 415 w 585"/>
                  <a:gd name="T65" fmla="*/ 47 h 534"/>
                  <a:gd name="T66" fmla="*/ 409 w 585"/>
                  <a:gd name="T67" fmla="*/ 95 h 534"/>
                  <a:gd name="T68" fmla="*/ 401 w 585"/>
                  <a:gd name="T69" fmla="*/ 130 h 534"/>
                  <a:gd name="T70" fmla="*/ 401 w 585"/>
                  <a:gd name="T71" fmla="*/ 181 h 534"/>
                  <a:gd name="T72" fmla="*/ 558 w 585"/>
                  <a:gd name="T73" fmla="*/ 181 h 534"/>
                  <a:gd name="T74" fmla="*/ 554 w 585"/>
                  <a:gd name="T75" fmla="*/ 76 h 534"/>
                  <a:gd name="T76" fmla="*/ 249 w 585"/>
                  <a:gd name="T77" fmla="*/ 69 h 534"/>
                  <a:gd name="T78" fmla="*/ 293 w 585"/>
                  <a:gd name="T79" fmla="*/ 93 h 534"/>
                  <a:gd name="T80" fmla="*/ 171 w 585"/>
                  <a:gd name="T81" fmla="*/ 195 h 534"/>
                  <a:gd name="T82" fmla="*/ 69 w 585"/>
                  <a:gd name="T83" fmla="*/ 98 h 534"/>
                  <a:gd name="T84" fmla="*/ 191 w 585"/>
                  <a:gd name="T85" fmla="*/ 106 h 534"/>
                  <a:gd name="T86" fmla="*/ 220 w 585"/>
                  <a:gd name="T87" fmla="*/ 105 h 534"/>
                  <a:gd name="T88" fmla="*/ 302 w 585"/>
                  <a:gd name="T89" fmla="*/ 121 h 534"/>
                  <a:gd name="T90" fmla="*/ 276 w 585"/>
                  <a:gd name="T91" fmla="*/ 256 h 534"/>
                  <a:gd name="T92" fmla="*/ 260 w 585"/>
                  <a:gd name="T93" fmla="*/ 137 h 534"/>
                  <a:gd name="T94" fmla="*/ 171 w 585"/>
                  <a:gd name="T95" fmla="*/ 195 h 534"/>
                  <a:gd name="T96" fmla="*/ 223 w 585"/>
                  <a:gd name="T97" fmla="*/ 225 h 534"/>
                  <a:gd name="T98" fmla="*/ 247 w 585"/>
                  <a:gd name="T99" fmla="*/ 158 h 534"/>
                  <a:gd name="T100" fmla="*/ 326 w 585"/>
                  <a:gd name="T101" fmla="*/ 292 h 534"/>
                  <a:gd name="T102" fmla="*/ 215 w 585"/>
                  <a:gd name="T103" fmla="*/ 321 h 534"/>
                  <a:gd name="T104" fmla="*/ 309 w 585"/>
                  <a:gd name="T105" fmla="*/ 277 h 534"/>
                  <a:gd name="T106" fmla="*/ 318 w 585"/>
                  <a:gd name="T107" fmla="*/ 133 h 534"/>
                  <a:gd name="T108" fmla="*/ 313 w 585"/>
                  <a:gd name="T109" fmla="*/ 213 h 534"/>
                  <a:gd name="T110" fmla="*/ 299 w 585"/>
                  <a:gd name="T111" fmla="*/ 144 h 534"/>
                  <a:gd name="T112" fmla="*/ 507 w 585"/>
                  <a:gd name="T113" fmla="*/ 179 h 534"/>
                  <a:gd name="T114" fmla="*/ 461 w 585"/>
                  <a:gd name="T115" fmla="*/ 162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85" h="534">
                    <a:moveTo>
                      <a:pt x="554" y="76"/>
                    </a:moveTo>
                    <a:cubicBezTo>
                      <a:pt x="551" y="32"/>
                      <a:pt x="543" y="9"/>
                      <a:pt x="504" y="1"/>
                    </a:cubicBezTo>
                    <a:cubicBezTo>
                      <a:pt x="500" y="1"/>
                      <a:pt x="494" y="0"/>
                      <a:pt x="486" y="0"/>
                    </a:cubicBezTo>
                    <a:lnTo>
                      <a:pt x="157" y="0"/>
                    </a:lnTo>
                    <a:cubicBezTo>
                      <a:pt x="156" y="5"/>
                      <a:pt x="153" y="17"/>
                      <a:pt x="158" y="17"/>
                    </a:cubicBezTo>
                    <a:cubicBezTo>
                      <a:pt x="171" y="17"/>
                      <a:pt x="223" y="21"/>
                      <a:pt x="225" y="21"/>
                    </a:cubicBezTo>
                    <a:cubicBezTo>
                      <a:pt x="226" y="21"/>
                      <a:pt x="250" y="16"/>
                      <a:pt x="237" y="28"/>
                    </a:cubicBezTo>
                    <a:cubicBezTo>
                      <a:pt x="223" y="41"/>
                      <a:pt x="192" y="41"/>
                      <a:pt x="174" y="39"/>
                    </a:cubicBezTo>
                    <a:cubicBezTo>
                      <a:pt x="131" y="36"/>
                      <a:pt x="152" y="56"/>
                      <a:pt x="168" y="56"/>
                    </a:cubicBezTo>
                    <a:cubicBezTo>
                      <a:pt x="218" y="56"/>
                      <a:pt x="228" y="68"/>
                      <a:pt x="207" y="71"/>
                    </a:cubicBezTo>
                    <a:cubicBezTo>
                      <a:pt x="186" y="74"/>
                      <a:pt x="182" y="73"/>
                      <a:pt x="162" y="76"/>
                    </a:cubicBezTo>
                    <a:cubicBezTo>
                      <a:pt x="7" y="101"/>
                      <a:pt x="59" y="60"/>
                      <a:pt x="74" y="60"/>
                    </a:cubicBezTo>
                    <a:cubicBezTo>
                      <a:pt x="139" y="59"/>
                      <a:pt x="123" y="37"/>
                      <a:pt x="107" y="42"/>
                    </a:cubicBezTo>
                    <a:cubicBezTo>
                      <a:pt x="91" y="46"/>
                      <a:pt x="34" y="27"/>
                      <a:pt x="26" y="63"/>
                    </a:cubicBezTo>
                    <a:cubicBezTo>
                      <a:pt x="19" y="100"/>
                      <a:pt x="42" y="282"/>
                      <a:pt x="36" y="317"/>
                    </a:cubicBezTo>
                    <a:cubicBezTo>
                      <a:pt x="0" y="534"/>
                      <a:pt x="199" y="487"/>
                      <a:pt x="199" y="487"/>
                    </a:cubicBezTo>
                    <a:cubicBezTo>
                      <a:pt x="156" y="453"/>
                      <a:pt x="174" y="421"/>
                      <a:pt x="171" y="403"/>
                    </a:cubicBezTo>
                    <a:cubicBezTo>
                      <a:pt x="161" y="345"/>
                      <a:pt x="154" y="337"/>
                      <a:pt x="144" y="341"/>
                    </a:cubicBezTo>
                    <a:cubicBezTo>
                      <a:pt x="121" y="352"/>
                      <a:pt x="123" y="358"/>
                      <a:pt x="126" y="367"/>
                    </a:cubicBezTo>
                    <a:cubicBezTo>
                      <a:pt x="142" y="416"/>
                      <a:pt x="105" y="376"/>
                      <a:pt x="105" y="376"/>
                    </a:cubicBezTo>
                    <a:cubicBezTo>
                      <a:pt x="98" y="380"/>
                      <a:pt x="95" y="390"/>
                      <a:pt x="99" y="399"/>
                    </a:cubicBezTo>
                    <a:cubicBezTo>
                      <a:pt x="131" y="463"/>
                      <a:pt x="101" y="446"/>
                      <a:pt x="94" y="435"/>
                    </a:cubicBezTo>
                    <a:cubicBezTo>
                      <a:pt x="61" y="390"/>
                      <a:pt x="92" y="366"/>
                      <a:pt x="88" y="352"/>
                    </a:cubicBezTo>
                    <a:cubicBezTo>
                      <a:pt x="75" y="295"/>
                      <a:pt x="118" y="274"/>
                      <a:pt x="124" y="265"/>
                    </a:cubicBezTo>
                    <a:cubicBezTo>
                      <a:pt x="130" y="256"/>
                      <a:pt x="127" y="253"/>
                      <a:pt x="129" y="234"/>
                    </a:cubicBezTo>
                    <a:cubicBezTo>
                      <a:pt x="136" y="195"/>
                      <a:pt x="155" y="216"/>
                      <a:pt x="153" y="228"/>
                    </a:cubicBezTo>
                    <a:cubicBezTo>
                      <a:pt x="148" y="274"/>
                      <a:pt x="176" y="242"/>
                      <a:pt x="186" y="228"/>
                    </a:cubicBezTo>
                    <a:cubicBezTo>
                      <a:pt x="218" y="186"/>
                      <a:pt x="214" y="229"/>
                      <a:pt x="209" y="237"/>
                    </a:cubicBezTo>
                    <a:cubicBezTo>
                      <a:pt x="203" y="244"/>
                      <a:pt x="198" y="255"/>
                      <a:pt x="200" y="260"/>
                    </a:cubicBezTo>
                    <a:cubicBezTo>
                      <a:pt x="208" y="283"/>
                      <a:pt x="193" y="305"/>
                      <a:pt x="188" y="306"/>
                    </a:cubicBezTo>
                    <a:cubicBezTo>
                      <a:pt x="184" y="308"/>
                      <a:pt x="170" y="314"/>
                      <a:pt x="170" y="332"/>
                    </a:cubicBezTo>
                    <a:cubicBezTo>
                      <a:pt x="171" y="350"/>
                      <a:pt x="192" y="382"/>
                      <a:pt x="192" y="395"/>
                    </a:cubicBezTo>
                    <a:cubicBezTo>
                      <a:pt x="193" y="492"/>
                      <a:pt x="236" y="499"/>
                      <a:pt x="255" y="497"/>
                    </a:cubicBezTo>
                    <a:cubicBezTo>
                      <a:pt x="275" y="496"/>
                      <a:pt x="445" y="490"/>
                      <a:pt x="515" y="483"/>
                    </a:cubicBezTo>
                    <a:cubicBezTo>
                      <a:pt x="585" y="477"/>
                      <a:pt x="538" y="458"/>
                      <a:pt x="518" y="458"/>
                    </a:cubicBezTo>
                    <a:cubicBezTo>
                      <a:pt x="467" y="458"/>
                      <a:pt x="454" y="427"/>
                      <a:pt x="454" y="427"/>
                    </a:cubicBezTo>
                    <a:cubicBezTo>
                      <a:pt x="454" y="427"/>
                      <a:pt x="453" y="405"/>
                      <a:pt x="431" y="400"/>
                    </a:cubicBezTo>
                    <a:cubicBezTo>
                      <a:pt x="376" y="385"/>
                      <a:pt x="411" y="353"/>
                      <a:pt x="425" y="345"/>
                    </a:cubicBezTo>
                    <a:cubicBezTo>
                      <a:pt x="438" y="338"/>
                      <a:pt x="430" y="335"/>
                      <a:pt x="420" y="329"/>
                    </a:cubicBezTo>
                    <a:cubicBezTo>
                      <a:pt x="398" y="316"/>
                      <a:pt x="394" y="300"/>
                      <a:pt x="396" y="270"/>
                    </a:cubicBezTo>
                    <a:cubicBezTo>
                      <a:pt x="397" y="240"/>
                      <a:pt x="416" y="249"/>
                      <a:pt x="416" y="249"/>
                    </a:cubicBezTo>
                    <a:cubicBezTo>
                      <a:pt x="416" y="249"/>
                      <a:pt x="448" y="262"/>
                      <a:pt x="460" y="256"/>
                    </a:cubicBezTo>
                    <a:cubicBezTo>
                      <a:pt x="472" y="250"/>
                      <a:pt x="467" y="239"/>
                      <a:pt x="461" y="244"/>
                    </a:cubicBezTo>
                    <a:cubicBezTo>
                      <a:pt x="455" y="248"/>
                      <a:pt x="412" y="244"/>
                      <a:pt x="407" y="223"/>
                    </a:cubicBezTo>
                    <a:cubicBezTo>
                      <a:pt x="403" y="202"/>
                      <a:pt x="418" y="213"/>
                      <a:pt x="422" y="214"/>
                    </a:cubicBezTo>
                    <a:cubicBezTo>
                      <a:pt x="427" y="216"/>
                      <a:pt x="427" y="220"/>
                      <a:pt x="439" y="226"/>
                    </a:cubicBezTo>
                    <a:cubicBezTo>
                      <a:pt x="468" y="241"/>
                      <a:pt x="454" y="224"/>
                      <a:pt x="454" y="224"/>
                    </a:cubicBezTo>
                    <a:cubicBezTo>
                      <a:pt x="454" y="224"/>
                      <a:pt x="454" y="224"/>
                      <a:pt x="438" y="209"/>
                    </a:cubicBezTo>
                    <a:cubicBezTo>
                      <a:pt x="423" y="194"/>
                      <a:pt x="406" y="199"/>
                      <a:pt x="389" y="199"/>
                    </a:cubicBezTo>
                    <a:cubicBezTo>
                      <a:pt x="373" y="199"/>
                      <a:pt x="376" y="211"/>
                      <a:pt x="376" y="211"/>
                    </a:cubicBezTo>
                    <a:cubicBezTo>
                      <a:pt x="376" y="211"/>
                      <a:pt x="373" y="242"/>
                      <a:pt x="370" y="291"/>
                    </a:cubicBezTo>
                    <a:cubicBezTo>
                      <a:pt x="368" y="341"/>
                      <a:pt x="360" y="347"/>
                      <a:pt x="357" y="343"/>
                    </a:cubicBezTo>
                    <a:cubicBezTo>
                      <a:pt x="354" y="338"/>
                      <a:pt x="350" y="313"/>
                      <a:pt x="350" y="305"/>
                    </a:cubicBezTo>
                    <a:cubicBezTo>
                      <a:pt x="350" y="298"/>
                      <a:pt x="345" y="264"/>
                      <a:pt x="347" y="230"/>
                    </a:cubicBezTo>
                    <a:cubicBezTo>
                      <a:pt x="350" y="195"/>
                      <a:pt x="356" y="210"/>
                      <a:pt x="334" y="201"/>
                    </a:cubicBezTo>
                    <a:cubicBezTo>
                      <a:pt x="311" y="192"/>
                      <a:pt x="323" y="182"/>
                      <a:pt x="331" y="182"/>
                    </a:cubicBezTo>
                    <a:cubicBezTo>
                      <a:pt x="338" y="182"/>
                      <a:pt x="350" y="189"/>
                      <a:pt x="352" y="181"/>
                    </a:cubicBezTo>
                    <a:cubicBezTo>
                      <a:pt x="356" y="160"/>
                      <a:pt x="359" y="141"/>
                      <a:pt x="347" y="136"/>
                    </a:cubicBezTo>
                    <a:cubicBezTo>
                      <a:pt x="322" y="127"/>
                      <a:pt x="332" y="121"/>
                      <a:pt x="341" y="118"/>
                    </a:cubicBezTo>
                    <a:cubicBezTo>
                      <a:pt x="350" y="115"/>
                      <a:pt x="352" y="94"/>
                      <a:pt x="339" y="99"/>
                    </a:cubicBezTo>
                    <a:cubicBezTo>
                      <a:pt x="313" y="107"/>
                      <a:pt x="316" y="85"/>
                      <a:pt x="321" y="82"/>
                    </a:cubicBezTo>
                    <a:cubicBezTo>
                      <a:pt x="325" y="79"/>
                      <a:pt x="334" y="83"/>
                      <a:pt x="331" y="62"/>
                    </a:cubicBezTo>
                    <a:cubicBezTo>
                      <a:pt x="328" y="41"/>
                      <a:pt x="347" y="34"/>
                      <a:pt x="351" y="53"/>
                    </a:cubicBezTo>
                    <a:cubicBezTo>
                      <a:pt x="354" y="73"/>
                      <a:pt x="363" y="112"/>
                      <a:pt x="369" y="103"/>
                    </a:cubicBezTo>
                    <a:cubicBezTo>
                      <a:pt x="375" y="94"/>
                      <a:pt x="385" y="57"/>
                      <a:pt x="395" y="41"/>
                    </a:cubicBezTo>
                    <a:cubicBezTo>
                      <a:pt x="406" y="24"/>
                      <a:pt x="418" y="38"/>
                      <a:pt x="415" y="47"/>
                    </a:cubicBezTo>
                    <a:cubicBezTo>
                      <a:pt x="401" y="88"/>
                      <a:pt x="426" y="90"/>
                      <a:pt x="426" y="90"/>
                    </a:cubicBezTo>
                    <a:cubicBezTo>
                      <a:pt x="426" y="90"/>
                      <a:pt x="423" y="96"/>
                      <a:pt x="409" y="95"/>
                    </a:cubicBezTo>
                    <a:cubicBezTo>
                      <a:pt x="382" y="92"/>
                      <a:pt x="393" y="110"/>
                      <a:pt x="405" y="115"/>
                    </a:cubicBezTo>
                    <a:cubicBezTo>
                      <a:pt x="431" y="124"/>
                      <a:pt x="414" y="130"/>
                      <a:pt x="401" y="130"/>
                    </a:cubicBezTo>
                    <a:cubicBezTo>
                      <a:pt x="387" y="130"/>
                      <a:pt x="381" y="134"/>
                      <a:pt x="378" y="148"/>
                    </a:cubicBezTo>
                    <a:cubicBezTo>
                      <a:pt x="369" y="191"/>
                      <a:pt x="401" y="181"/>
                      <a:pt x="401" y="181"/>
                    </a:cubicBezTo>
                    <a:cubicBezTo>
                      <a:pt x="452" y="195"/>
                      <a:pt x="528" y="188"/>
                      <a:pt x="528" y="188"/>
                    </a:cubicBezTo>
                    <a:cubicBezTo>
                      <a:pt x="543" y="192"/>
                      <a:pt x="552" y="189"/>
                      <a:pt x="558" y="181"/>
                    </a:cubicBezTo>
                    <a:lnTo>
                      <a:pt x="558" y="103"/>
                    </a:lnTo>
                    <a:cubicBezTo>
                      <a:pt x="556" y="93"/>
                      <a:pt x="555" y="84"/>
                      <a:pt x="554" y="76"/>
                    </a:cubicBezTo>
                    <a:close/>
                    <a:moveTo>
                      <a:pt x="231" y="77"/>
                    </a:moveTo>
                    <a:cubicBezTo>
                      <a:pt x="233" y="65"/>
                      <a:pt x="249" y="69"/>
                      <a:pt x="249" y="69"/>
                    </a:cubicBezTo>
                    <a:cubicBezTo>
                      <a:pt x="249" y="69"/>
                      <a:pt x="278" y="79"/>
                      <a:pt x="290" y="78"/>
                    </a:cubicBezTo>
                    <a:cubicBezTo>
                      <a:pt x="301" y="76"/>
                      <a:pt x="318" y="93"/>
                      <a:pt x="293" y="93"/>
                    </a:cubicBezTo>
                    <a:cubicBezTo>
                      <a:pt x="267" y="93"/>
                      <a:pt x="228" y="104"/>
                      <a:pt x="231" y="77"/>
                    </a:cubicBezTo>
                    <a:close/>
                    <a:moveTo>
                      <a:pt x="171" y="195"/>
                    </a:moveTo>
                    <a:cubicBezTo>
                      <a:pt x="153" y="195"/>
                      <a:pt x="46" y="237"/>
                      <a:pt x="45" y="128"/>
                    </a:cubicBezTo>
                    <a:cubicBezTo>
                      <a:pt x="45" y="104"/>
                      <a:pt x="39" y="83"/>
                      <a:pt x="69" y="98"/>
                    </a:cubicBezTo>
                    <a:cubicBezTo>
                      <a:pt x="99" y="112"/>
                      <a:pt x="72" y="111"/>
                      <a:pt x="137" y="108"/>
                    </a:cubicBezTo>
                    <a:cubicBezTo>
                      <a:pt x="137" y="108"/>
                      <a:pt x="184" y="110"/>
                      <a:pt x="191" y="106"/>
                    </a:cubicBezTo>
                    <a:cubicBezTo>
                      <a:pt x="199" y="101"/>
                      <a:pt x="192" y="91"/>
                      <a:pt x="207" y="91"/>
                    </a:cubicBezTo>
                    <a:cubicBezTo>
                      <a:pt x="222" y="90"/>
                      <a:pt x="220" y="105"/>
                      <a:pt x="220" y="105"/>
                    </a:cubicBezTo>
                    <a:cubicBezTo>
                      <a:pt x="220" y="105"/>
                      <a:pt x="207" y="124"/>
                      <a:pt x="305" y="111"/>
                    </a:cubicBezTo>
                    <a:cubicBezTo>
                      <a:pt x="317" y="109"/>
                      <a:pt x="327" y="121"/>
                      <a:pt x="302" y="121"/>
                    </a:cubicBezTo>
                    <a:cubicBezTo>
                      <a:pt x="290" y="122"/>
                      <a:pt x="272" y="128"/>
                      <a:pt x="278" y="143"/>
                    </a:cubicBezTo>
                    <a:cubicBezTo>
                      <a:pt x="284" y="158"/>
                      <a:pt x="276" y="256"/>
                      <a:pt x="276" y="256"/>
                    </a:cubicBezTo>
                    <a:cubicBezTo>
                      <a:pt x="276" y="256"/>
                      <a:pt x="271" y="274"/>
                      <a:pt x="262" y="245"/>
                    </a:cubicBezTo>
                    <a:cubicBezTo>
                      <a:pt x="259" y="235"/>
                      <a:pt x="262" y="144"/>
                      <a:pt x="260" y="137"/>
                    </a:cubicBezTo>
                    <a:cubicBezTo>
                      <a:pt x="259" y="129"/>
                      <a:pt x="217" y="122"/>
                      <a:pt x="215" y="154"/>
                    </a:cubicBezTo>
                    <a:cubicBezTo>
                      <a:pt x="214" y="185"/>
                      <a:pt x="205" y="195"/>
                      <a:pt x="171" y="195"/>
                    </a:cubicBezTo>
                    <a:close/>
                    <a:moveTo>
                      <a:pt x="237" y="231"/>
                    </a:moveTo>
                    <a:cubicBezTo>
                      <a:pt x="230" y="240"/>
                      <a:pt x="219" y="247"/>
                      <a:pt x="223" y="225"/>
                    </a:cubicBezTo>
                    <a:cubicBezTo>
                      <a:pt x="228" y="202"/>
                      <a:pt x="232" y="170"/>
                      <a:pt x="232" y="155"/>
                    </a:cubicBezTo>
                    <a:cubicBezTo>
                      <a:pt x="232" y="155"/>
                      <a:pt x="244" y="135"/>
                      <a:pt x="247" y="158"/>
                    </a:cubicBezTo>
                    <a:cubicBezTo>
                      <a:pt x="250" y="181"/>
                      <a:pt x="244" y="221"/>
                      <a:pt x="237" y="231"/>
                    </a:cubicBezTo>
                    <a:close/>
                    <a:moveTo>
                      <a:pt x="326" y="292"/>
                    </a:moveTo>
                    <a:cubicBezTo>
                      <a:pt x="327" y="320"/>
                      <a:pt x="355" y="400"/>
                      <a:pt x="286" y="399"/>
                    </a:cubicBezTo>
                    <a:cubicBezTo>
                      <a:pt x="217" y="398"/>
                      <a:pt x="214" y="409"/>
                      <a:pt x="215" y="321"/>
                    </a:cubicBezTo>
                    <a:cubicBezTo>
                      <a:pt x="216" y="236"/>
                      <a:pt x="225" y="253"/>
                      <a:pt x="230" y="264"/>
                    </a:cubicBezTo>
                    <a:cubicBezTo>
                      <a:pt x="230" y="264"/>
                      <a:pt x="253" y="318"/>
                      <a:pt x="309" y="277"/>
                    </a:cubicBezTo>
                    <a:cubicBezTo>
                      <a:pt x="319" y="269"/>
                      <a:pt x="324" y="263"/>
                      <a:pt x="326" y="292"/>
                    </a:cubicBezTo>
                    <a:close/>
                    <a:moveTo>
                      <a:pt x="318" y="133"/>
                    </a:moveTo>
                    <a:cubicBezTo>
                      <a:pt x="338" y="148"/>
                      <a:pt x="316" y="165"/>
                      <a:pt x="316" y="165"/>
                    </a:cubicBezTo>
                    <a:cubicBezTo>
                      <a:pt x="316" y="165"/>
                      <a:pt x="302" y="189"/>
                      <a:pt x="313" y="213"/>
                    </a:cubicBezTo>
                    <a:cubicBezTo>
                      <a:pt x="324" y="237"/>
                      <a:pt x="324" y="265"/>
                      <a:pt x="301" y="239"/>
                    </a:cubicBezTo>
                    <a:cubicBezTo>
                      <a:pt x="279" y="214"/>
                      <a:pt x="293" y="156"/>
                      <a:pt x="299" y="144"/>
                    </a:cubicBezTo>
                    <a:cubicBezTo>
                      <a:pt x="299" y="144"/>
                      <a:pt x="299" y="118"/>
                      <a:pt x="318" y="133"/>
                    </a:cubicBezTo>
                    <a:close/>
                    <a:moveTo>
                      <a:pt x="507" y="179"/>
                    </a:moveTo>
                    <a:cubicBezTo>
                      <a:pt x="498" y="185"/>
                      <a:pt x="507" y="179"/>
                      <a:pt x="465" y="177"/>
                    </a:cubicBezTo>
                    <a:cubicBezTo>
                      <a:pt x="423" y="176"/>
                      <a:pt x="461" y="162"/>
                      <a:pt x="461" y="162"/>
                    </a:cubicBezTo>
                    <a:cubicBezTo>
                      <a:pt x="565" y="166"/>
                      <a:pt x="516" y="173"/>
                      <a:pt x="507" y="17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1" name="未知"/>
              <p:cNvSpPr>
                <a:spLocks/>
              </p:cNvSpPr>
              <p:nvPr/>
            </p:nvSpPr>
            <p:spPr bwMode="auto">
              <a:xfrm>
                <a:off x="703" y="1269"/>
                <a:ext cx="238" cy="283"/>
              </a:xfrm>
              <a:custGeom>
                <a:avLst/>
                <a:gdLst>
                  <a:gd name="T0" fmla="*/ 40 w 47"/>
                  <a:gd name="T1" fmla="*/ 15 h 56"/>
                  <a:gd name="T2" fmla="*/ 27 w 47"/>
                  <a:gd name="T3" fmla="*/ 56 h 56"/>
                  <a:gd name="T4" fmla="*/ 40 w 47"/>
                  <a:gd name="T5" fmla="*/ 15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56">
                    <a:moveTo>
                      <a:pt x="40" y="15"/>
                    </a:moveTo>
                    <a:cubicBezTo>
                      <a:pt x="37" y="0"/>
                      <a:pt x="0" y="23"/>
                      <a:pt x="27" y="56"/>
                    </a:cubicBezTo>
                    <a:cubicBezTo>
                      <a:pt x="27" y="56"/>
                      <a:pt x="47" y="49"/>
                      <a:pt x="40" y="1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2" name="未知"/>
              <p:cNvSpPr>
                <a:spLocks/>
              </p:cNvSpPr>
              <p:nvPr/>
            </p:nvSpPr>
            <p:spPr bwMode="auto">
              <a:xfrm>
                <a:off x="485" y="1385"/>
                <a:ext cx="208" cy="379"/>
              </a:xfrm>
              <a:custGeom>
                <a:avLst/>
                <a:gdLst>
                  <a:gd name="T0" fmla="*/ 19 w 41"/>
                  <a:gd name="T1" fmla="*/ 27 h 75"/>
                  <a:gd name="T2" fmla="*/ 12 w 41"/>
                  <a:gd name="T3" fmla="*/ 69 h 75"/>
                  <a:gd name="T4" fmla="*/ 40 w 41"/>
                  <a:gd name="T5" fmla="*/ 45 h 75"/>
                  <a:gd name="T6" fmla="*/ 37 w 41"/>
                  <a:gd name="T7" fmla="*/ 24 h 75"/>
                  <a:gd name="T8" fmla="*/ 19 w 41"/>
                  <a:gd name="T9" fmla="*/ 2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75">
                    <a:moveTo>
                      <a:pt x="19" y="27"/>
                    </a:moveTo>
                    <a:cubicBezTo>
                      <a:pt x="0" y="54"/>
                      <a:pt x="6" y="63"/>
                      <a:pt x="12" y="69"/>
                    </a:cubicBezTo>
                    <a:cubicBezTo>
                      <a:pt x="18" y="75"/>
                      <a:pt x="30" y="74"/>
                      <a:pt x="40" y="45"/>
                    </a:cubicBezTo>
                    <a:cubicBezTo>
                      <a:pt x="40" y="45"/>
                      <a:pt x="32" y="31"/>
                      <a:pt x="37" y="24"/>
                    </a:cubicBezTo>
                    <a:cubicBezTo>
                      <a:pt x="41" y="16"/>
                      <a:pt x="38" y="0"/>
                      <a:pt x="19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3" name="未知"/>
              <p:cNvSpPr>
                <a:spLocks/>
              </p:cNvSpPr>
              <p:nvPr/>
            </p:nvSpPr>
            <p:spPr bwMode="auto">
              <a:xfrm>
                <a:off x="354" y="627"/>
                <a:ext cx="683" cy="318"/>
              </a:xfrm>
              <a:custGeom>
                <a:avLst/>
                <a:gdLst>
                  <a:gd name="T0" fmla="*/ 112 w 135"/>
                  <a:gd name="T1" fmla="*/ 4 h 63"/>
                  <a:gd name="T2" fmla="*/ 24 w 135"/>
                  <a:gd name="T3" fmla="*/ 4 h 63"/>
                  <a:gd name="T4" fmla="*/ 2 w 135"/>
                  <a:gd name="T5" fmla="*/ 25 h 63"/>
                  <a:gd name="T6" fmla="*/ 60 w 135"/>
                  <a:gd name="T7" fmla="*/ 58 h 63"/>
                  <a:gd name="T8" fmla="*/ 96 w 135"/>
                  <a:gd name="T9" fmla="*/ 54 h 63"/>
                  <a:gd name="T10" fmla="*/ 113 w 135"/>
                  <a:gd name="T11" fmla="*/ 53 h 63"/>
                  <a:gd name="T12" fmla="*/ 112 w 135"/>
                  <a:gd name="T13" fmla="*/ 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5" h="63">
                    <a:moveTo>
                      <a:pt x="112" y="4"/>
                    </a:moveTo>
                    <a:cubicBezTo>
                      <a:pt x="105" y="9"/>
                      <a:pt x="24" y="4"/>
                      <a:pt x="24" y="4"/>
                    </a:cubicBezTo>
                    <a:cubicBezTo>
                      <a:pt x="15" y="4"/>
                      <a:pt x="3" y="1"/>
                      <a:pt x="2" y="25"/>
                    </a:cubicBezTo>
                    <a:cubicBezTo>
                      <a:pt x="0" y="63"/>
                      <a:pt x="48" y="58"/>
                      <a:pt x="60" y="58"/>
                    </a:cubicBezTo>
                    <a:cubicBezTo>
                      <a:pt x="72" y="58"/>
                      <a:pt x="84" y="48"/>
                      <a:pt x="96" y="54"/>
                    </a:cubicBezTo>
                    <a:cubicBezTo>
                      <a:pt x="96" y="54"/>
                      <a:pt x="107" y="63"/>
                      <a:pt x="113" y="53"/>
                    </a:cubicBezTo>
                    <a:cubicBezTo>
                      <a:pt x="135" y="13"/>
                      <a:pt x="120" y="0"/>
                      <a:pt x="112" y="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4" name="未知"/>
              <p:cNvSpPr>
                <a:spLocks/>
              </p:cNvSpPr>
              <p:nvPr/>
            </p:nvSpPr>
            <p:spPr bwMode="auto">
              <a:xfrm>
                <a:off x="1128" y="1527"/>
                <a:ext cx="490" cy="515"/>
              </a:xfrm>
              <a:custGeom>
                <a:avLst/>
                <a:gdLst>
                  <a:gd name="T0" fmla="*/ 67 w 97"/>
                  <a:gd name="T1" fmla="*/ 5 h 102"/>
                  <a:gd name="T2" fmla="*/ 31 w 97"/>
                  <a:gd name="T3" fmla="*/ 5 h 102"/>
                  <a:gd name="T4" fmla="*/ 12 w 97"/>
                  <a:gd name="T5" fmla="*/ 57 h 102"/>
                  <a:gd name="T6" fmla="*/ 79 w 97"/>
                  <a:gd name="T7" fmla="*/ 62 h 102"/>
                  <a:gd name="T8" fmla="*/ 67 w 97"/>
                  <a:gd name="T9" fmla="*/ 5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102">
                    <a:moveTo>
                      <a:pt x="67" y="5"/>
                    </a:moveTo>
                    <a:cubicBezTo>
                      <a:pt x="55" y="10"/>
                      <a:pt x="31" y="5"/>
                      <a:pt x="31" y="5"/>
                    </a:cubicBezTo>
                    <a:cubicBezTo>
                      <a:pt x="0" y="6"/>
                      <a:pt x="16" y="39"/>
                      <a:pt x="12" y="57"/>
                    </a:cubicBezTo>
                    <a:cubicBezTo>
                      <a:pt x="8" y="76"/>
                      <a:pt x="63" y="102"/>
                      <a:pt x="79" y="62"/>
                    </a:cubicBezTo>
                    <a:cubicBezTo>
                      <a:pt x="97" y="20"/>
                      <a:pt x="79" y="0"/>
                      <a:pt x="67" y="5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5" name="未知"/>
              <p:cNvSpPr>
                <a:spLocks/>
              </p:cNvSpPr>
              <p:nvPr/>
            </p:nvSpPr>
            <p:spPr bwMode="auto">
              <a:xfrm>
                <a:off x="2255" y="1006"/>
                <a:ext cx="501" cy="96"/>
              </a:xfrm>
              <a:custGeom>
                <a:avLst/>
                <a:gdLst>
                  <a:gd name="T0" fmla="*/ 15 w 99"/>
                  <a:gd name="T1" fmla="*/ 0 h 19"/>
                  <a:gd name="T2" fmla="*/ 40 w 99"/>
                  <a:gd name="T3" fmla="*/ 15 h 19"/>
                  <a:gd name="T4" fmla="*/ 15 w 99"/>
                  <a:gd name="T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9" h="19">
                    <a:moveTo>
                      <a:pt x="15" y="0"/>
                    </a:moveTo>
                    <a:cubicBezTo>
                      <a:pt x="0" y="0"/>
                      <a:pt x="19" y="19"/>
                      <a:pt x="40" y="15"/>
                    </a:cubicBezTo>
                    <a:cubicBezTo>
                      <a:pt x="99" y="1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6" name="未知"/>
              <p:cNvSpPr>
                <a:spLocks/>
              </p:cNvSpPr>
              <p:nvPr/>
            </p:nvSpPr>
            <p:spPr bwMode="auto">
              <a:xfrm>
                <a:off x="2422" y="986"/>
                <a:ext cx="385" cy="237"/>
              </a:xfrm>
              <a:custGeom>
                <a:avLst/>
                <a:gdLst>
                  <a:gd name="T0" fmla="*/ 21 w 76"/>
                  <a:gd name="T1" fmla="*/ 37 h 47"/>
                  <a:gd name="T2" fmla="*/ 70 w 76"/>
                  <a:gd name="T3" fmla="*/ 17 h 47"/>
                  <a:gd name="T4" fmla="*/ 48 w 76"/>
                  <a:gd name="T5" fmla="*/ 3 h 47"/>
                  <a:gd name="T6" fmla="*/ 19 w 76"/>
                  <a:gd name="T7" fmla="*/ 32 h 47"/>
                  <a:gd name="T8" fmla="*/ 21 w 76"/>
                  <a:gd name="T9" fmla="*/ 3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47">
                    <a:moveTo>
                      <a:pt x="21" y="37"/>
                    </a:moveTo>
                    <a:cubicBezTo>
                      <a:pt x="21" y="37"/>
                      <a:pt x="50" y="47"/>
                      <a:pt x="70" y="17"/>
                    </a:cubicBezTo>
                    <a:cubicBezTo>
                      <a:pt x="76" y="7"/>
                      <a:pt x="65" y="0"/>
                      <a:pt x="48" y="3"/>
                    </a:cubicBezTo>
                    <a:cubicBezTo>
                      <a:pt x="39" y="5"/>
                      <a:pt x="39" y="32"/>
                      <a:pt x="19" y="32"/>
                    </a:cubicBezTo>
                    <a:cubicBezTo>
                      <a:pt x="0" y="32"/>
                      <a:pt x="21" y="37"/>
                      <a:pt x="21" y="3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7" name="未知"/>
              <p:cNvSpPr>
                <a:spLocks/>
              </p:cNvSpPr>
              <p:nvPr/>
            </p:nvSpPr>
            <p:spPr bwMode="auto">
              <a:xfrm>
                <a:off x="2407" y="1183"/>
                <a:ext cx="415" cy="187"/>
              </a:xfrm>
              <a:custGeom>
                <a:avLst/>
                <a:gdLst>
                  <a:gd name="T0" fmla="*/ 72 w 82"/>
                  <a:gd name="T1" fmla="*/ 6 h 37"/>
                  <a:gd name="T2" fmla="*/ 24 w 82"/>
                  <a:gd name="T3" fmla="*/ 17 h 37"/>
                  <a:gd name="T4" fmla="*/ 17 w 82"/>
                  <a:gd name="T5" fmla="*/ 26 h 37"/>
                  <a:gd name="T6" fmla="*/ 76 w 82"/>
                  <a:gd name="T7" fmla="*/ 23 h 37"/>
                  <a:gd name="T8" fmla="*/ 82 w 82"/>
                  <a:gd name="T9" fmla="*/ 20 h 37"/>
                  <a:gd name="T10" fmla="*/ 82 w 82"/>
                  <a:gd name="T11" fmla="*/ 0 h 37"/>
                  <a:gd name="T12" fmla="*/ 72 w 82"/>
                  <a:gd name="T13" fmla="*/ 6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2" h="37">
                    <a:moveTo>
                      <a:pt x="72" y="6"/>
                    </a:moveTo>
                    <a:cubicBezTo>
                      <a:pt x="57" y="23"/>
                      <a:pt x="24" y="17"/>
                      <a:pt x="24" y="17"/>
                    </a:cubicBezTo>
                    <a:cubicBezTo>
                      <a:pt x="24" y="17"/>
                      <a:pt x="0" y="16"/>
                      <a:pt x="17" y="26"/>
                    </a:cubicBezTo>
                    <a:cubicBezTo>
                      <a:pt x="33" y="37"/>
                      <a:pt x="53" y="32"/>
                      <a:pt x="76" y="23"/>
                    </a:cubicBezTo>
                    <a:cubicBezTo>
                      <a:pt x="78" y="22"/>
                      <a:pt x="80" y="21"/>
                      <a:pt x="82" y="20"/>
                    </a:cubicBezTo>
                    <a:lnTo>
                      <a:pt x="82" y="0"/>
                    </a:lnTo>
                    <a:cubicBezTo>
                      <a:pt x="79" y="1"/>
                      <a:pt x="75" y="2"/>
                      <a:pt x="72" y="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8" name="未知"/>
              <p:cNvSpPr>
                <a:spLocks/>
              </p:cNvSpPr>
              <p:nvPr/>
            </p:nvSpPr>
            <p:spPr bwMode="auto">
              <a:xfrm>
                <a:off x="2083" y="1360"/>
                <a:ext cx="698" cy="167"/>
              </a:xfrm>
              <a:custGeom>
                <a:avLst/>
                <a:gdLst>
                  <a:gd name="T0" fmla="*/ 21 w 138"/>
                  <a:gd name="T1" fmla="*/ 1 h 33"/>
                  <a:gd name="T2" fmla="*/ 8 w 138"/>
                  <a:gd name="T3" fmla="*/ 14 h 33"/>
                  <a:gd name="T4" fmla="*/ 57 w 138"/>
                  <a:gd name="T5" fmla="*/ 22 h 33"/>
                  <a:gd name="T6" fmla="*/ 117 w 138"/>
                  <a:gd name="T7" fmla="*/ 23 h 33"/>
                  <a:gd name="T8" fmla="*/ 114 w 138"/>
                  <a:gd name="T9" fmla="*/ 8 h 33"/>
                  <a:gd name="T10" fmla="*/ 82 w 138"/>
                  <a:gd name="T11" fmla="*/ 3 h 33"/>
                  <a:gd name="T12" fmla="*/ 21 w 138"/>
                  <a:gd name="T13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8" h="33">
                    <a:moveTo>
                      <a:pt x="21" y="1"/>
                    </a:moveTo>
                    <a:cubicBezTo>
                      <a:pt x="21" y="1"/>
                      <a:pt x="0" y="8"/>
                      <a:pt x="8" y="14"/>
                    </a:cubicBezTo>
                    <a:cubicBezTo>
                      <a:pt x="15" y="20"/>
                      <a:pt x="48" y="22"/>
                      <a:pt x="57" y="22"/>
                    </a:cubicBezTo>
                    <a:cubicBezTo>
                      <a:pt x="66" y="22"/>
                      <a:pt x="96" y="33"/>
                      <a:pt x="117" y="23"/>
                    </a:cubicBezTo>
                    <a:cubicBezTo>
                      <a:pt x="138" y="12"/>
                      <a:pt x="123" y="9"/>
                      <a:pt x="114" y="8"/>
                    </a:cubicBezTo>
                    <a:cubicBezTo>
                      <a:pt x="105" y="6"/>
                      <a:pt x="102" y="0"/>
                      <a:pt x="82" y="3"/>
                    </a:cubicBezTo>
                    <a:cubicBezTo>
                      <a:pt x="37" y="11"/>
                      <a:pt x="21" y="1"/>
                      <a:pt x="2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69" name="未知"/>
              <p:cNvSpPr>
                <a:spLocks/>
              </p:cNvSpPr>
              <p:nvPr/>
            </p:nvSpPr>
            <p:spPr bwMode="auto">
              <a:xfrm>
                <a:off x="2159" y="1522"/>
                <a:ext cx="567" cy="146"/>
              </a:xfrm>
              <a:custGeom>
                <a:avLst/>
                <a:gdLst>
                  <a:gd name="T0" fmla="*/ 98 w 112"/>
                  <a:gd name="T1" fmla="*/ 19 h 29"/>
                  <a:gd name="T2" fmla="*/ 103 w 112"/>
                  <a:gd name="T3" fmla="*/ 4 h 29"/>
                  <a:gd name="T4" fmla="*/ 74 w 112"/>
                  <a:gd name="T5" fmla="*/ 10 h 29"/>
                  <a:gd name="T6" fmla="*/ 36 w 112"/>
                  <a:gd name="T7" fmla="*/ 6 h 29"/>
                  <a:gd name="T8" fmla="*/ 2 w 112"/>
                  <a:gd name="T9" fmla="*/ 4 h 29"/>
                  <a:gd name="T10" fmla="*/ 98 w 112"/>
                  <a:gd name="T11" fmla="*/ 1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2" h="29">
                    <a:moveTo>
                      <a:pt x="98" y="19"/>
                    </a:moveTo>
                    <a:cubicBezTo>
                      <a:pt x="112" y="13"/>
                      <a:pt x="111" y="0"/>
                      <a:pt x="103" y="4"/>
                    </a:cubicBezTo>
                    <a:cubicBezTo>
                      <a:pt x="96" y="9"/>
                      <a:pt x="83" y="10"/>
                      <a:pt x="74" y="10"/>
                    </a:cubicBezTo>
                    <a:cubicBezTo>
                      <a:pt x="65" y="11"/>
                      <a:pt x="45" y="3"/>
                      <a:pt x="36" y="6"/>
                    </a:cubicBezTo>
                    <a:cubicBezTo>
                      <a:pt x="27" y="9"/>
                      <a:pt x="2" y="4"/>
                      <a:pt x="2" y="4"/>
                    </a:cubicBezTo>
                    <a:cubicBezTo>
                      <a:pt x="0" y="29"/>
                      <a:pt x="83" y="25"/>
                      <a:pt x="98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70" name="未知"/>
              <p:cNvSpPr>
                <a:spLocks/>
              </p:cNvSpPr>
              <p:nvPr/>
            </p:nvSpPr>
            <p:spPr bwMode="auto">
              <a:xfrm>
                <a:off x="2124" y="1638"/>
                <a:ext cx="581" cy="480"/>
              </a:xfrm>
              <a:custGeom>
                <a:avLst/>
                <a:gdLst>
                  <a:gd name="T0" fmla="*/ 3 w 115"/>
                  <a:gd name="T1" fmla="*/ 53 h 95"/>
                  <a:gd name="T2" fmla="*/ 26 w 115"/>
                  <a:gd name="T3" fmla="*/ 54 h 95"/>
                  <a:gd name="T4" fmla="*/ 50 w 115"/>
                  <a:gd name="T5" fmla="*/ 77 h 95"/>
                  <a:gd name="T6" fmla="*/ 59 w 115"/>
                  <a:gd name="T7" fmla="*/ 84 h 95"/>
                  <a:gd name="T8" fmla="*/ 81 w 115"/>
                  <a:gd name="T9" fmla="*/ 52 h 95"/>
                  <a:gd name="T10" fmla="*/ 111 w 115"/>
                  <a:gd name="T11" fmla="*/ 52 h 95"/>
                  <a:gd name="T12" fmla="*/ 79 w 115"/>
                  <a:gd name="T13" fmla="*/ 27 h 95"/>
                  <a:gd name="T14" fmla="*/ 37 w 115"/>
                  <a:gd name="T15" fmla="*/ 16 h 95"/>
                  <a:gd name="T16" fmla="*/ 12 w 115"/>
                  <a:gd name="T17" fmla="*/ 41 h 95"/>
                  <a:gd name="T18" fmla="*/ 3 w 115"/>
                  <a:gd name="T19" fmla="*/ 53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5" h="95">
                    <a:moveTo>
                      <a:pt x="3" y="53"/>
                    </a:moveTo>
                    <a:cubicBezTo>
                      <a:pt x="5" y="60"/>
                      <a:pt x="14" y="68"/>
                      <a:pt x="26" y="54"/>
                    </a:cubicBezTo>
                    <a:cubicBezTo>
                      <a:pt x="48" y="29"/>
                      <a:pt x="48" y="72"/>
                      <a:pt x="50" y="77"/>
                    </a:cubicBezTo>
                    <a:cubicBezTo>
                      <a:pt x="51" y="81"/>
                      <a:pt x="54" y="95"/>
                      <a:pt x="59" y="84"/>
                    </a:cubicBezTo>
                    <a:cubicBezTo>
                      <a:pt x="63" y="74"/>
                      <a:pt x="70" y="39"/>
                      <a:pt x="81" y="52"/>
                    </a:cubicBezTo>
                    <a:cubicBezTo>
                      <a:pt x="100" y="76"/>
                      <a:pt x="115" y="54"/>
                      <a:pt x="111" y="52"/>
                    </a:cubicBezTo>
                    <a:cubicBezTo>
                      <a:pt x="106" y="51"/>
                      <a:pt x="79" y="37"/>
                      <a:pt x="79" y="27"/>
                    </a:cubicBezTo>
                    <a:cubicBezTo>
                      <a:pt x="79" y="16"/>
                      <a:pt x="42" y="0"/>
                      <a:pt x="37" y="16"/>
                    </a:cubicBezTo>
                    <a:cubicBezTo>
                      <a:pt x="33" y="33"/>
                      <a:pt x="12" y="41"/>
                      <a:pt x="12" y="41"/>
                    </a:cubicBezTo>
                    <a:cubicBezTo>
                      <a:pt x="0" y="44"/>
                      <a:pt x="2" y="45"/>
                      <a:pt x="3" y="5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271" name="未知"/>
              <p:cNvSpPr>
                <a:spLocks/>
              </p:cNvSpPr>
              <p:nvPr/>
            </p:nvSpPr>
            <p:spPr bwMode="auto">
              <a:xfrm>
                <a:off x="2503" y="1446"/>
                <a:ext cx="329" cy="854"/>
              </a:xfrm>
              <a:custGeom>
                <a:avLst/>
                <a:gdLst>
                  <a:gd name="T0" fmla="*/ 51 w 65"/>
                  <a:gd name="T1" fmla="*/ 40 h 169"/>
                  <a:gd name="T2" fmla="*/ 22 w 65"/>
                  <a:gd name="T3" fmla="*/ 49 h 169"/>
                  <a:gd name="T4" fmla="*/ 22 w 65"/>
                  <a:gd name="T5" fmla="*/ 59 h 169"/>
                  <a:gd name="T6" fmla="*/ 50 w 65"/>
                  <a:gd name="T7" fmla="*/ 90 h 169"/>
                  <a:gd name="T8" fmla="*/ 34 w 65"/>
                  <a:gd name="T9" fmla="*/ 118 h 169"/>
                  <a:gd name="T10" fmla="*/ 0 w 65"/>
                  <a:gd name="T11" fmla="*/ 148 h 169"/>
                  <a:gd name="T12" fmla="*/ 17 w 65"/>
                  <a:gd name="T13" fmla="*/ 155 h 169"/>
                  <a:gd name="T14" fmla="*/ 47 w 65"/>
                  <a:gd name="T15" fmla="*/ 166 h 169"/>
                  <a:gd name="T16" fmla="*/ 63 w 65"/>
                  <a:gd name="T17" fmla="*/ 162 h 169"/>
                  <a:gd name="T18" fmla="*/ 65 w 65"/>
                  <a:gd name="T19" fmla="*/ 0 h 169"/>
                  <a:gd name="T20" fmla="*/ 51 w 65"/>
                  <a:gd name="T21" fmla="*/ 40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5" h="169">
                    <a:moveTo>
                      <a:pt x="51" y="40"/>
                    </a:moveTo>
                    <a:cubicBezTo>
                      <a:pt x="44" y="46"/>
                      <a:pt x="30" y="49"/>
                      <a:pt x="22" y="49"/>
                    </a:cubicBezTo>
                    <a:cubicBezTo>
                      <a:pt x="13" y="48"/>
                      <a:pt x="14" y="56"/>
                      <a:pt x="22" y="59"/>
                    </a:cubicBezTo>
                    <a:cubicBezTo>
                      <a:pt x="30" y="62"/>
                      <a:pt x="49" y="75"/>
                      <a:pt x="50" y="90"/>
                    </a:cubicBezTo>
                    <a:cubicBezTo>
                      <a:pt x="50" y="104"/>
                      <a:pt x="51" y="115"/>
                      <a:pt x="34" y="118"/>
                    </a:cubicBezTo>
                    <a:cubicBezTo>
                      <a:pt x="18" y="122"/>
                      <a:pt x="3" y="124"/>
                      <a:pt x="0" y="148"/>
                    </a:cubicBezTo>
                    <a:cubicBezTo>
                      <a:pt x="0" y="148"/>
                      <a:pt x="10" y="154"/>
                      <a:pt x="17" y="155"/>
                    </a:cubicBezTo>
                    <a:cubicBezTo>
                      <a:pt x="23" y="155"/>
                      <a:pt x="42" y="163"/>
                      <a:pt x="47" y="166"/>
                    </a:cubicBezTo>
                    <a:cubicBezTo>
                      <a:pt x="51" y="169"/>
                      <a:pt x="58" y="167"/>
                      <a:pt x="63" y="162"/>
                    </a:cubicBezTo>
                    <a:lnTo>
                      <a:pt x="65" y="0"/>
                    </a:lnTo>
                    <a:cubicBezTo>
                      <a:pt x="64" y="8"/>
                      <a:pt x="58" y="36"/>
                      <a:pt x="51" y="4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272" name="Rectangle 248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298450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273" name="Rectangle 249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274" name="Rectangle 25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845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275" name="Rectangle 25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025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276" name="Rectangle 2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0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5695A3-BB22-4EDE-8BD3-9F85C53692E0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0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 2" panose="05020102010507070707" pitchFamily="18" charset="2"/>
        <a:buChar char="¡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DCFA74-DC81-4742-9C58-6DBFC5D68B96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78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3BC2FA-85BE-4E23-9B49-7A51850D0D3B}" type="slidenum">
              <a:rPr lang="zh-CN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47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blinds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5740400" cy="9271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100" dir="54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0" y="6565900"/>
            <a:ext cx="9144000" cy="292100"/>
            <a:chOff x="0" y="0"/>
            <a:chExt cx="5760" cy="1488"/>
          </a:xfrm>
        </p:grpSpPr>
        <p:sp>
          <p:nvSpPr>
            <p:cNvPr id="5124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4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8100" dir="54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312" y="0"/>
              <a:ext cx="5168" cy="148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8100" dir="5400000" algn="ctr" rotWithShape="0">
                      <a:schemeClr val="tx1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" y="6565900"/>
            <a:ext cx="2514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ea typeface="Gulim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5405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+mn-lt"/>
                <a:ea typeface="Gulim" pitchFamily="34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2286000" y="0"/>
            <a:ext cx="6858000" cy="9271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fol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100" dir="54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8040688" y="50800"/>
            <a:ext cx="1103312" cy="1087438"/>
            <a:chOff x="0" y="0"/>
            <a:chExt cx="2389" cy="2355"/>
          </a:xfrm>
        </p:grpSpPr>
        <p:sp>
          <p:nvSpPr>
            <p:cNvPr id="5130" name="未知"/>
            <p:cNvSpPr>
              <a:spLocks/>
            </p:cNvSpPr>
            <p:nvPr userDrawn="1"/>
          </p:nvSpPr>
          <p:spPr bwMode="auto">
            <a:xfrm>
              <a:off x="0" y="0"/>
              <a:ext cx="1490" cy="1005"/>
            </a:xfrm>
            <a:custGeom>
              <a:avLst/>
              <a:gdLst>
                <a:gd name="T0" fmla="*/ 504 w 1276"/>
                <a:gd name="T1" fmla="*/ 860 h 860"/>
                <a:gd name="T2" fmla="*/ 1276 w 1276"/>
                <a:gd name="T3" fmla="*/ 512 h 860"/>
                <a:gd name="T4" fmla="*/ 736 w 1276"/>
                <a:gd name="T5" fmla="*/ 0 h 860"/>
                <a:gd name="T6" fmla="*/ 0 w 1276"/>
                <a:gd name="T7" fmla="*/ 344 h 860"/>
                <a:gd name="T8" fmla="*/ 504 w 1276"/>
                <a:gd name="T9" fmla="*/ 860 h 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6" h="860">
                  <a:moveTo>
                    <a:pt x="504" y="860"/>
                  </a:moveTo>
                  <a:lnTo>
                    <a:pt x="1276" y="512"/>
                  </a:lnTo>
                  <a:lnTo>
                    <a:pt x="736" y="0"/>
                  </a:lnTo>
                  <a:lnTo>
                    <a:pt x="0" y="344"/>
                  </a:lnTo>
                  <a:lnTo>
                    <a:pt x="504" y="86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1" name="未知"/>
            <p:cNvSpPr>
              <a:spLocks/>
            </p:cNvSpPr>
            <p:nvPr userDrawn="1"/>
          </p:nvSpPr>
          <p:spPr bwMode="auto">
            <a:xfrm>
              <a:off x="579" y="593"/>
              <a:ext cx="1810" cy="843"/>
            </a:xfrm>
            <a:custGeom>
              <a:avLst/>
              <a:gdLst>
                <a:gd name="T0" fmla="*/ 532 w 1056"/>
                <a:gd name="T1" fmla="*/ 0 h 480"/>
                <a:gd name="T2" fmla="*/ 1056 w 1056"/>
                <a:gd name="T3" fmla="*/ 236 h 480"/>
                <a:gd name="T4" fmla="*/ 532 w 1056"/>
                <a:gd name="T5" fmla="*/ 480 h 480"/>
                <a:gd name="T6" fmla="*/ 0 w 1056"/>
                <a:gd name="T7" fmla="*/ 236 h 480"/>
                <a:gd name="T8" fmla="*/ 532 w 1056"/>
                <a:gd name="T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6" h="480">
                  <a:moveTo>
                    <a:pt x="532" y="0"/>
                  </a:moveTo>
                  <a:lnTo>
                    <a:pt x="1056" y="236"/>
                  </a:lnTo>
                  <a:lnTo>
                    <a:pt x="532" y="480"/>
                  </a:lnTo>
                  <a:lnTo>
                    <a:pt x="0" y="236"/>
                  </a:lnTo>
                  <a:lnTo>
                    <a:pt x="532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2" name="Oval 12"/>
            <p:cNvSpPr>
              <a:spLocks noChangeArrowheads="1"/>
            </p:cNvSpPr>
            <p:nvPr userDrawn="1"/>
          </p:nvSpPr>
          <p:spPr bwMode="auto">
            <a:xfrm>
              <a:off x="920" y="1121"/>
              <a:ext cx="1131" cy="1131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3" name="未知"/>
            <p:cNvSpPr>
              <a:spLocks/>
            </p:cNvSpPr>
            <p:nvPr userDrawn="1"/>
          </p:nvSpPr>
          <p:spPr bwMode="auto">
            <a:xfrm>
              <a:off x="1484" y="1001"/>
              <a:ext cx="902" cy="1354"/>
            </a:xfrm>
            <a:custGeom>
              <a:avLst/>
              <a:gdLst>
                <a:gd name="T0" fmla="*/ 0 w 504"/>
                <a:gd name="T1" fmla="*/ 232 h 720"/>
                <a:gd name="T2" fmla="*/ 0 w 504"/>
                <a:gd name="T3" fmla="*/ 720 h 720"/>
                <a:gd name="T4" fmla="*/ 504 w 504"/>
                <a:gd name="T5" fmla="*/ 488 h 720"/>
                <a:gd name="T6" fmla="*/ 504 w 504"/>
                <a:gd name="T7" fmla="*/ 0 h 720"/>
                <a:gd name="T8" fmla="*/ 0 w 504"/>
                <a:gd name="T9" fmla="*/ 2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4" h="720">
                  <a:moveTo>
                    <a:pt x="0" y="232"/>
                  </a:moveTo>
                  <a:lnTo>
                    <a:pt x="0" y="720"/>
                  </a:lnTo>
                  <a:lnTo>
                    <a:pt x="504" y="488"/>
                  </a:lnTo>
                  <a:lnTo>
                    <a:pt x="504" y="0"/>
                  </a:lnTo>
                  <a:lnTo>
                    <a:pt x="0" y="23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4" name="未知"/>
            <p:cNvSpPr>
              <a:spLocks/>
            </p:cNvSpPr>
            <p:nvPr userDrawn="1"/>
          </p:nvSpPr>
          <p:spPr bwMode="auto">
            <a:xfrm flipH="1">
              <a:off x="586" y="1001"/>
              <a:ext cx="903" cy="1354"/>
            </a:xfrm>
            <a:custGeom>
              <a:avLst/>
              <a:gdLst>
                <a:gd name="T0" fmla="*/ 0 w 504"/>
                <a:gd name="T1" fmla="*/ 232 h 720"/>
                <a:gd name="T2" fmla="*/ 0 w 504"/>
                <a:gd name="T3" fmla="*/ 720 h 720"/>
                <a:gd name="T4" fmla="*/ 504 w 504"/>
                <a:gd name="T5" fmla="*/ 488 h 720"/>
                <a:gd name="T6" fmla="*/ 504 w 504"/>
                <a:gd name="T7" fmla="*/ 0 h 720"/>
                <a:gd name="T8" fmla="*/ 0 w 504"/>
                <a:gd name="T9" fmla="*/ 2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4" h="720">
                  <a:moveTo>
                    <a:pt x="0" y="232"/>
                  </a:moveTo>
                  <a:lnTo>
                    <a:pt x="0" y="720"/>
                  </a:lnTo>
                  <a:lnTo>
                    <a:pt x="504" y="488"/>
                  </a:lnTo>
                  <a:lnTo>
                    <a:pt x="504" y="0"/>
                  </a:lnTo>
                  <a:lnTo>
                    <a:pt x="0" y="23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8434388" y="298450"/>
            <a:ext cx="265112" cy="265113"/>
            <a:chOff x="0" y="0"/>
            <a:chExt cx="860" cy="860"/>
          </a:xfrm>
        </p:grpSpPr>
        <p:sp>
          <p:nvSpPr>
            <p:cNvPr id="5136" name="Oval 16"/>
            <p:cNvSpPr>
              <a:spLocks noChangeArrowheads="1"/>
            </p:cNvSpPr>
            <p:nvPr userDrawn="1"/>
          </p:nvSpPr>
          <p:spPr bwMode="auto">
            <a:xfrm>
              <a:off x="0" y="0"/>
              <a:ext cx="860" cy="860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7" name="Oval 17"/>
            <p:cNvSpPr>
              <a:spLocks noChangeArrowheads="1"/>
            </p:cNvSpPr>
            <p:nvPr userDrawn="1"/>
          </p:nvSpPr>
          <p:spPr bwMode="auto">
            <a:xfrm>
              <a:off x="237" y="277"/>
              <a:ext cx="476" cy="47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38" name="Oval 18"/>
            <p:cNvSpPr>
              <a:spLocks noChangeArrowheads="1"/>
            </p:cNvSpPr>
            <p:nvPr userDrawn="1"/>
          </p:nvSpPr>
          <p:spPr bwMode="auto">
            <a:xfrm rot="19033561">
              <a:off x="72" y="133"/>
              <a:ext cx="362" cy="20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8728075" y="12700"/>
            <a:ext cx="390525" cy="390525"/>
            <a:chOff x="0" y="0"/>
            <a:chExt cx="748" cy="748"/>
          </a:xfrm>
        </p:grpSpPr>
        <p:sp>
          <p:nvSpPr>
            <p:cNvPr id="5140" name="Oval 20"/>
            <p:cNvSpPr>
              <a:spLocks noChangeArrowheads="1"/>
            </p:cNvSpPr>
            <p:nvPr userDrawn="1"/>
          </p:nvSpPr>
          <p:spPr bwMode="auto">
            <a:xfrm>
              <a:off x="0" y="0"/>
              <a:ext cx="748" cy="74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41" name="Oval 21"/>
            <p:cNvSpPr>
              <a:spLocks noChangeArrowheads="1"/>
            </p:cNvSpPr>
            <p:nvPr userDrawn="1"/>
          </p:nvSpPr>
          <p:spPr bwMode="auto">
            <a:xfrm>
              <a:off x="206" y="242"/>
              <a:ext cx="414" cy="413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2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142" name="Oval 22"/>
            <p:cNvSpPr>
              <a:spLocks noChangeArrowheads="1"/>
            </p:cNvSpPr>
            <p:nvPr userDrawn="1"/>
          </p:nvSpPr>
          <p:spPr bwMode="auto">
            <a:xfrm rot="19033561">
              <a:off x="63" y="116"/>
              <a:ext cx="314" cy="17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2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02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7.wmf"/><Relationship Id="rId4" Type="http://schemas.openxmlformats.org/officeDocument/2006/relationships/image" Target="../media/image5.png"/><Relationship Id="rId9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2.wmf"/><Relationship Id="rId18" Type="http://schemas.openxmlformats.org/officeDocument/2006/relationships/oleObject" Target="../embeddings/oleObject12.bin"/><Relationship Id="rId26" Type="http://schemas.openxmlformats.org/officeDocument/2006/relationships/image" Target="../media/image28.wmf"/><Relationship Id="rId3" Type="http://schemas.openxmlformats.org/officeDocument/2006/relationships/image" Target="../media/image30.jpeg"/><Relationship Id="rId21" Type="http://schemas.openxmlformats.org/officeDocument/2006/relationships/oleObject" Target="../embeddings/oleObject14.bin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24.wmf"/><Relationship Id="rId25" Type="http://schemas.openxmlformats.org/officeDocument/2006/relationships/oleObject" Target="../embeddings/oleObject16.bin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11.bin"/><Relationship Id="rId20" Type="http://schemas.openxmlformats.org/officeDocument/2006/relationships/image" Target="../media/image25.wmf"/><Relationship Id="rId29" Type="http://schemas.openxmlformats.org/officeDocument/2006/relationships/image" Target="../media/image29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1.wmf"/><Relationship Id="rId24" Type="http://schemas.openxmlformats.org/officeDocument/2006/relationships/image" Target="../media/image27.wmf"/><Relationship Id="rId5" Type="http://schemas.openxmlformats.org/officeDocument/2006/relationships/image" Target="../media/image18.wmf"/><Relationship Id="rId15" Type="http://schemas.openxmlformats.org/officeDocument/2006/relationships/image" Target="../media/image23.wmf"/><Relationship Id="rId23" Type="http://schemas.openxmlformats.org/officeDocument/2006/relationships/oleObject" Target="../embeddings/oleObject15.bin"/><Relationship Id="rId28" Type="http://schemas.openxmlformats.org/officeDocument/2006/relationships/oleObject" Target="../embeddings/oleObject18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3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0.bin"/><Relationship Id="rId22" Type="http://schemas.openxmlformats.org/officeDocument/2006/relationships/image" Target="../media/image26.wmf"/><Relationship Id="rId27" Type="http://schemas.openxmlformats.org/officeDocument/2006/relationships/oleObject" Target="../embeddings/oleObject1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35.wmf"/><Relationship Id="rId3" Type="http://schemas.openxmlformats.org/officeDocument/2006/relationships/image" Target="../media/image30.jpeg"/><Relationship Id="rId21" Type="http://schemas.openxmlformats.org/officeDocument/2006/relationships/image" Target="../media/image36.wmf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28.wmf"/><Relationship Id="rId20" Type="http://schemas.openxmlformats.org/officeDocument/2006/relationships/oleObject" Target="../embeddings/oleObject2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3.bin"/><Relationship Id="rId5" Type="http://schemas.openxmlformats.org/officeDocument/2006/relationships/image" Target="../media/image18.wmf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27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7" Type="http://schemas.openxmlformats.org/officeDocument/2006/relationships/slide" Target="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&#23494;&#24230;2.zip" TargetMode="External"/><Relationship Id="rId3" Type="http://schemas.openxmlformats.org/officeDocument/2006/relationships/image" Target="../media/image5.png"/><Relationship Id="rId7" Type="http://schemas.openxmlformats.org/officeDocument/2006/relationships/hyperlink" Target="&#23494;&#24230;&#22909;.ex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hyperlink" Target="&#23494;&#24230;1.swf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png"/><Relationship Id="rId7" Type="http://schemas.openxmlformats.org/officeDocument/2006/relationships/hyperlink" Target="&#31532;&#21313;&#31456;&#19977;&#23494;&#24230;.sw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jpeg"/><Relationship Id="rId5" Type="http://schemas.openxmlformats.org/officeDocument/2006/relationships/hyperlink" Target="10-3&#23494;&#24230;.swf" TargetMode="External"/><Relationship Id="rId10" Type="http://schemas.openxmlformats.org/officeDocument/2006/relationships/hyperlink" Target="&#23494;&#24230;2.zip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463"/>
            <a:ext cx="2771775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各种各样的叶子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0"/>
            <a:ext cx="2195512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59113" y="2636838"/>
            <a:ext cx="51847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6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二、</a:t>
            </a:r>
            <a:r>
              <a:rPr lang="zh-CN" altLang="en-US" sz="6000" b="1" dirty="0">
                <a:solidFill>
                  <a:srgbClr val="FF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密度</a:t>
            </a:r>
          </a:p>
        </p:txBody>
      </p:sp>
    </p:spTree>
    <p:extLst>
      <p:ext uri="{BB962C8B-B14F-4D97-AF65-F5344CB8AC3E}">
        <p14:creationId xmlns:p14="http://schemas.microsoft.com/office/powerpoint/2010/main" val="30867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23850" y="260350"/>
            <a:ext cx="8820150" cy="563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符号的意义与单位：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000" b="1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5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ρ</a:t>
            </a:r>
            <a:r>
              <a:rPr lang="en-US" altLang="zh-CN" sz="4000">
                <a:solidFill>
                  <a:srgbClr val="000000"/>
                </a:solidFill>
              </a:rPr>
              <a:t> 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密度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千克每立方米  （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kg/m3)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44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M-</a:t>
            </a:r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质量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千克（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kg)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54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V-</a:t>
            </a:r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体积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zh-CN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立方米（</a:t>
            </a:r>
            <a:r>
              <a:rPr lang="en-US" altLang="zh-CN" sz="4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m3)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44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9395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23850" y="1066800"/>
            <a:ext cx="30956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密度的单位换算：</a:t>
            </a:r>
            <a:r>
              <a:rPr lang="zh-CN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24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367213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5334000" y="1981200"/>
          <a:ext cx="1576388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r:id="rId5" imgW="407601" imgH="229414" progId="Equation.3">
                  <p:embed/>
                </p:oleObj>
              </mc:Choice>
              <mc:Fallback>
                <p:oleObj r:id="rId5" imgW="407601" imgH="2294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981200"/>
                        <a:ext cx="1576388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3767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5334000" y="3048000"/>
          <a:ext cx="149066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r:id="rId7" imgW="394873" imgH="229414" progId="Equation.3">
                  <p:embed/>
                </p:oleObj>
              </mc:Choice>
              <mc:Fallback>
                <p:oleObj r:id="rId7" imgW="394873" imgH="2294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048000"/>
                        <a:ext cx="1490663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838200" y="42672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换算关系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2986088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743200" y="2133600"/>
            <a:ext cx="19319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千克／米</a:t>
            </a:r>
            <a:r>
              <a:rPr lang="zh-CN" altLang="en-US" sz="2800" b="1" baseline="30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３</a:t>
            </a:r>
            <a:r>
              <a:rPr lang="zh-CN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24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819400" y="3276600"/>
            <a:ext cx="190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克／厘米</a:t>
            </a:r>
            <a:r>
              <a:rPr lang="zh-CN" altLang="en-US" sz="2800" b="1" baseline="3000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３</a:t>
            </a:r>
            <a:r>
              <a:rPr lang="zh-CN" altLang="en-US" sz="2800" b="1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zh-CN" altLang="en-US" sz="2400" b="1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3157538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762000" y="4876800"/>
          <a:ext cx="678180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r:id="rId9" imgW="2832417" imgH="394017" progId="Equation.3">
                  <p:embed/>
                </p:oleObj>
              </mc:Choice>
              <mc:Fallback>
                <p:oleObj r:id="rId9" imgW="2832417" imgH="3940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876800"/>
                        <a:ext cx="6781800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2736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4051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 i="1">
                <a:solidFill>
                  <a:srgbClr val="993366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密度单位及计算</a:t>
            </a:r>
            <a:r>
              <a:rPr lang="zh-CN" altLang="en-US" b="1" i="1">
                <a:solidFill>
                  <a:srgbClr val="993366"/>
                </a:solidFill>
              </a:rPr>
              <a:t>：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452438" y="952500"/>
            <a:ext cx="2519362" cy="890588"/>
            <a:chOff x="0" y="0"/>
            <a:chExt cx="1587" cy="561"/>
          </a:xfrm>
        </p:grpSpPr>
        <p:sp>
          <p:nvSpPr>
            <p:cNvPr id="19460" name="Text Box 4"/>
            <p:cNvSpPr txBox="1">
              <a:spLocks noChangeArrowheads="1"/>
            </p:cNvSpPr>
            <p:nvPr/>
          </p:nvSpPr>
          <p:spPr bwMode="auto">
            <a:xfrm>
              <a:off x="0" y="117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4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密度</a:t>
              </a:r>
              <a:r>
                <a:rPr lang="en-US" altLang="zh-CN" sz="2400" b="1">
                  <a:solidFill>
                    <a:srgbClr val="00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rPr>
                <a:t>=</a:t>
              </a:r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>
              <a:off x="768" y="261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>
              <a:off x="672" y="0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</a:rPr>
                <a:t>（         ）</a:t>
              </a:r>
            </a:p>
          </p:txBody>
        </p: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675" y="273"/>
              <a:ext cx="9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zh-CN" altLang="en-US" sz="2400">
                  <a:solidFill>
                    <a:srgbClr val="000000"/>
                  </a:solidFill>
                  <a:latin typeface="Times New Roman" panose="02020603050405020304" pitchFamily="18" charset="0"/>
                </a:rPr>
                <a:t>（         ）</a:t>
              </a:r>
            </a:p>
          </p:txBody>
        </p:sp>
      </p:grp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2354263"/>
            <a:ext cx="83058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在国际单位制中，质量的单位是</a:t>
            </a:r>
            <a:r>
              <a:rPr lang="en-US" altLang="zh-CN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____,</a:t>
            </a: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体积的单位是</a:t>
            </a:r>
            <a:r>
              <a:rPr lang="en-US" altLang="zh-CN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_____,</a:t>
            </a: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因此，密度的单位是</a:t>
            </a:r>
            <a:r>
              <a:rPr lang="en-US" altLang="zh-CN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_________</a:t>
            </a: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。读作</a:t>
            </a:r>
            <a:r>
              <a:rPr lang="en-US" altLang="zh-CN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______________</a:t>
            </a: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。符号是</a:t>
            </a:r>
            <a:r>
              <a:rPr lang="en-US" altLang="zh-CN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_______</a:t>
            </a: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或</a:t>
            </a:r>
            <a:r>
              <a:rPr lang="en-US" altLang="zh-CN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_______</a:t>
            </a:r>
            <a:r>
              <a:rPr lang="zh-CN" altLang="en-US" sz="2800" b="1">
                <a:solidFill>
                  <a:srgbClr val="660066"/>
                </a:solidFill>
                <a:latin typeface="Times New Roman" panose="02020603050405020304" pitchFamily="18" charset="0"/>
                <a:ea typeface="华文新魏" panose="02010800040101010101" pitchFamily="2" charset="-122"/>
              </a:rPr>
              <a:t>。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04800" y="3733800"/>
            <a:ext cx="8153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还有一种常用的密度单位是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________,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读作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______________,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符号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_________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或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_________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279400" y="4724400"/>
            <a:ext cx="84074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666699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水的密度是</a:t>
            </a:r>
            <a:r>
              <a:rPr lang="en-US" altLang="zh-CN" sz="3200" b="1">
                <a:solidFill>
                  <a:srgbClr val="666699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__________________</a:t>
            </a:r>
            <a:r>
              <a:rPr lang="zh-CN" altLang="en-US" sz="3200" b="1">
                <a:solidFill>
                  <a:srgbClr val="666699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。它表示的物理意义是</a:t>
            </a:r>
            <a:r>
              <a:rPr lang="en-US" altLang="zh-CN" sz="3200" b="1">
                <a:solidFill>
                  <a:srgbClr val="666699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________________________________________</a:t>
            </a:r>
            <a:r>
              <a:rPr lang="zh-CN" altLang="en-US" sz="3200" b="1">
                <a:solidFill>
                  <a:srgbClr val="666699"/>
                </a:solidFill>
                <a:latin typeface="Times New Roman" panose="02020603050405020304" pitchFamily="18" charset="0"/>
                <a:ea typeface="幼圆" panose="02010509060101010101" pitchFamily="49" charset="-122"/>
              </a:rPr>
              <a:t>。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200400" y="4800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方正舒体" panose="02010601030101010101" pitchFamily="2" charset="-122"/>
              </a:rPr>
              <a:t>1.0×10</a:t>
            </a:r>
            <a:r>
              <a:rPr lang="en-US" altLang="zh-CN" sz="2400" baseline="30000">
                <a:solidFill>
                  <a:srgbClr val="0000FF"/>
                </a:solidFill>
                <a:latin typeface="Times New Roman" panose="02020603050405020304" pitchFamily="18" charset="0"/>
                <a:ea typeface="方正舒体" panose="02010601030101010101" pitchFamily="2" charset="-122"/>
              </a:rPr>
              <a:t>3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方正舒体" panose="02010601030101010101" pitchFamily="2" charset="-122"/>
              </a:rPr>
              <a:t>kg/m</a:t>
            </a:r>
            <a:r>
              <a:rPr lang="en-US" altLang="zh-CN" sz="2400" baseline="30000">
                <a:solidFill>
                  <a:srgbClr val="0000FF"/>
                </a:solidFill>
                <a:latin typeface="Times New Roman" panose="02020603050405020304" pitchFamily="18" charset="0"/>
                <a:ea typeface="方正舒体" panose="02010601030101010101" pitchFamily="2" charset="-122"/>
              </a:rPr>
              <a:t>3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828800" y="9144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0099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质量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1790700" y="13843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体积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257800" y="23622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千克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609600" y="2819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米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4572000" y="2819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千克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</a:t>
            </a: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米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609600" y="3276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千克每立方米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4343400" y="3200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Kg/m</a:t>
            </a:r>
            <a:r>
              <a:rPr lang="en-US" altLang="zh-CN" sz="2400" b="1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6019800" y="3200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</a:rPr>
              <a:t>kg</a:t>
            </a:r>
            <a:r>
              <a:rPr lang="en-US" altLang="zh-CN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.m</a:t>
            </a:r>
            <a:r>
              <a:rPr lang="en-US" altLang="zh-CN" sz="24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endParaRPr lang="en-US" altLang="zh-CN" sz="2400" baseline="300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038600" y="3733800"/>
            <a:ext cx="175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克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/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厘米</a:t>
            </a:r>
            <a:r>
              <a:rPr lang="en-US" altLang="zh-CN" sz="2800" b="1" baseline="30000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3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6057900" y="3708400"/>
            <a:ext cx="2628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FF6600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克每立方厘米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1346200" y="40767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g/cm</a:t>
            </a:r>
            <a:r>
              <a:rPr lang="en-US" altLang="zh-CN" sz="2400" b="1" baseline="300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2984500" y="40640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400">
                <a:solidFill>
                  <a:srgbClr val="CC3300"/>
                </a:solidFill>
                <a:latin typeface="Times New Roman" panose="02020603050405020304" pitchFamily="18" charset="0"/>
              </a:rPr>
              <a:t>g.cm</a:t>
            </a:r>
            <a:r>
              <a:rPr lang="en-US" altLang="zh-CN" sz="2400" baseline="30000">
                <a:solidFill>
                  <a:srgbClr val="CC3300"/>
                </a:solidFill>
                <a:latin typeface="Times New Roman" panose="02020603050405020304" pitchFamily="18" charset="0"/>
              </a:rPr>
              <a:t>-3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1371600" y="5715000"/>
            <a:ext cx="678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体积为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1m</a:t>
            </a:r>
            <a:r>
              <a:rPr lang="en-US" altLang="zh-CN" sz="2800" b="1" baseline="30000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zh-CN" altLang="en-US" sz="2800" b="1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的水的质量为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1.0×10</a:t>
            </a:r>
            <a:r>
              <a:rPr lang="en-US" altLang="zh-CN" sz="2800" b="1" baseline="30000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lang="en-US" altLang="zh-CN" sz="2800" b="1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kg</a:t>
            </a:r>
            <a:r>
              <a:rPr lang="zh-CN" altLang="en-US" sz="2800" b="1">
                <a:solidFill>
                  <a:srgbClr val="CC33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1560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utoUpdateAnimBg="0"/>
      <p:bldP spid="19465" grpId="0" build="p" autoUpdateAnimBg="0"/>
      <p:bldP spid="19466" grpId="0" autoUpdateAnimBg="0"/>
      <p:bldP spid="19467" grpId="0" autoUpdateAnimBg="0"/>
      <p:bldP spid="19468" grpId="0" autoUpdateAnimBg="0"/>
      <p:bldP spid="19469" grpId="0" autoUpdateAnimBg="0"/>
      <p:bldP spid="19470" grpId="0" autoUpdateAnimBg="0"/>
      <p:bldP spid="19471" grpId="0" autoUpdateAnimBg="0"/>
      <p:bldP spid="19472" grpId="0" autoUpdateAnimBg="0"/>
      <p:bldP spid="19473" grpId="0" autoUpdateAnimBg="0"/>
      <p:bldP spid="19474" grpId="0" autoUpdateAnimBg="0"/>
      <p:bldP spid="19475" grpId="0" build="p" autoUpdateAnimBg="0"/>
      <p:bldP spid="19476" grpId="0" build="p" autoUpdateAnimBg="0"/>
      <p:bldP spid="19477" grpId="0" build="p" autoUpdateAnimBg="0"/>
      <p:bldP spid="19478" grpId="0" autoUpdateAnimBg="0"/>
      <p:bldP spid="19479" grpId="0" build="p" autoUpdateAnimBg="0"/>
      <p:bldP spid="1948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850900" y="4267200"/>
            <a:ext cx="2333625" cy="2286000"/>
            <a:chOff x="0" y="0"/>
            <a:chExt cx="1470" cy="1440"/>
          </a:xfrm>
        </p:grpSpPr>
        <p:sp>
          <p:nvSpPr>
            <p:cNvPr id="20483" name="Oval 3"/>
            <p:cNvSpPr>
              <a:spLocks noChangeArrowheads="1"/>
            </p:cNvSpPr>
            <p:nvPr/>
          </p:nvSpPr>
          <p:spPr bwMode="auto">
            <a:xfrm>
              <a:off x="420" y="864"/>
              <a:ext cx="21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20484" name="Group 4"/>
            <p:cNvGrpSpPr>
              <a:grpSpLocks/>
            </p:cNvGrpSpPr>
            <p:nvPr/>
          </p:nvGrpSpPr>
          <p:grpSpPr bwMode="auto">
            <a:xfrm>
              <a:off x="0" y="0"/>
              <a:ext cx="1470" cy="1440"/>
              <a:chOff x="0" y="0"/>
              <a:chExt cx="1470" cy="1440"/>
            </a:xfrm>
          </p:grpSpPr>
          <p:sp>
            <p:nvSpPr>
              <p:cNvPr id="20485" name="Oval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86" name="Oval 6"/>
              <p:cNvSpPr>
                <a:spLocks noChangeArrowheads="1"/>
              </p:cNvSpPr>
              <p:nvPr/>
            </p:nvSpPr>
            <p:spPr bwMode="auto">
              <a:xfrm>
                <a:off x="21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auto">
              <a:xfrm>
                <a:off x="42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auto">
              <a:xfrm>
                <a:off x="84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0" name="Oval 10"/>
              <p:cNvSpPr>
                <a:spLocks noChangeArrowheads="1"/>
              </p:cNvSpPr>
              <p:nvPr/>
            </p:nvSpPr>
            <p:spPr bwMode="auto">
              <a:xfrm>
                <a:off x="105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1" name="Oval 11"/>
              <p:cNvSpPr>
                <a:spLocks noChangeArrowheads="1"/>
              </p:cNvSpPr>
              <p:nvPr/>
            </p:nvSpPr>
            <p:spPr bwMode="auto">
              <a:xfrm>
                <a:off x="126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2" name="Oval 12"/>
              <p:cNvSpPr>
                <a:spLocks noChangeArrowheads="1"/>
              </p:cNvSpPr>
              <p:nvPr/>
            </p:nvSpPr>
            <p:spPr bwMode="auto">
              <a:xfrm>
                <a:off x="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3" name="Oval 13"/>
              <p:cNvSpPr>
                <a:spLocks noChangeArrowheads="1"/>
              </p:cNvSpPr>
              <p:nvPr/>
            </p:nvSpPr>
            <p:spPr bwMode="auto">
              <a:xfrm>
                <a:off x="21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4" name="Oval 14"/>
              <p:cNvSpPr>
                <a:spLocks noChangeArrowheads="1"/>
              </p:cNvSpPr>
              <p:nvPr/>
            </p:nvSpPr>
            <p:spPr bwMode="auto">
              <a:xfrm>
                <a:off x="42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5" name="Oval 15"/>
              <p:cNvSpPr>
                <a:spLocks noChangeArrowheads="1"/>
              </p:cNvSpPr>
              <p:nvPr/>
            </p:nvSpPr>
            <p:spPr bwMode="auto">
              <a:xfrm>
                <a:off x="63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6" name="Oval 16"/>
              <p:cNvSpPr>
                <a:spLocks noChangeArrowheads="1"/>
              </p:cNvSpPr>
              <p:nvPr/>
            </p:nvSpPr>
            <p:spPr bwMode="auto">
              <a:xfrm>
                <a:off x="84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7" name="Oval 17"/>
              <p:cNvSpPr>
                <a:spLocks noChangeArrowheads="1"/>
              </p:cNvSpPr>
              <p:nvPr/>
            </p:nvSpPr>
            <p:spPr bwMode="auto">
              <a:xfrm>
                <a:off x="105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8" name="Oval 18"/>
              <p:cNvSpPr>
                <a:spLocks noChangeArrowheads="1"/>
              </p:cNvSpPr>
              <p:nvPr/>
            </p:nvSpPr>
            <p:spPr bwMode="auto">
              <a:xfrm>
                <a:off x="126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auto">
              <a:xfrm>
                <a:off x="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auto">
              <a:xfrm>
                <a:off x="21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auto">
              <a:xfrm>
                <a:off x="42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auto">
              <a:xfrm>
                <a:off x="63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auto">
              <a:xfrm>
                <a:off x="84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auto">
              <a:xfrm>
                <a:off x="105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5" name="Oval 25"/>
              <p:cNvSpPr>
                <a:spLocks noChangeArrowheads="1"/>
              </p:cNvSpPr>
              <p:nvPr/>
            </p:nvSpPr>
            <p:spPr bwMode="auto">
              <a:xfrm>
                <a:off x="126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6" name="Oval 26"/>
              <p:cNvSpPr>
                <a:spLocks noChangeArrowheads="1"/>
              </p:cNvSpPr>
              <p:nvPr/>
            </p:nvSpPr>
            <p:spPr bwMode="auto">
              <a:xfrm>
                <a:off x="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7" name="Oval 27"/>
              <p:cNvSpPr>
                <a:spLocks noChangeArrowheads="1"/>
              </p:cNvSpPr>
              <p:nvPr/>
            </p:nvSpPr>
            <p:spPr bwMode="auto">
              <a:xfrm>
                <a:off x="21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8" name="Oval 28"/>
              <p:cNvSpPr>
                <a:spLocks noChangeArrowheads="1"/>
              </p:cNvSpPr>
              <p:nvPr/>
            </p:nvSpPr>
            <p:spPr bwMode="auto">
              <a:xfrm>
                <a:off x="63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09" name="Oval 29"/>
              <p:cNvSpPr>
                <a:spLocks noChangeArrowheads="1"/>
              </p:cNvSpPr>
              <p:nvPr/>
            </p:nvSpPr>
            <p:spPr bwMode="auto">
              <a:xfrm>
                <a:off x="84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10" name="Oval 30"/>
              <p:cNvSpPr>
                <a:spLocks noChangeArrowheads="1"/>
              </p:cNvSpPr>
              <p:nvPr/>
            </p:nvSpPr>
            <p:spPr bwMode="auto">
              <a:xfrm>
                <a:off x="105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11" name="Oval 31"/>
              <p:cNvSpPr>
                <a:spLocks noChangeArrowheads="1"/>
              </p:cNvSpPr>
              <p:nvPr/>
            </p:nvSpPr>
            <p:spPr bwMode="auto">
              <a:xfrm>
                <a:off x="126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0512" name="Group 32"/>
              <p:cNvGrpSpPr>
                <a:grpSpLocks/>
              </p:cNvGrpSpPr>
              <p:nvPr/>
            </p:nvGrpSpPr>
            <p:grpSpPr bwMode="auto">
              <a:xfrm>
                <a:off x="0" y="1152"/>
                <a:ext cx="1470" cy="288"/>
                <a:chOff x="0" y="0"/>
                <a:chExt cx="1470" cy="288"/>
              </a:xfrm>
            </p:grpSpPr>
            <p:sp>
              <p:nvSpPr>
                <p:cNvPr id="20513" name="Oval 33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14" name="Oval 34"/>
                <p:cNvSpPr>
                  <a:spLocks noChangeArrowheads="1"/>
                </p:cNvSpPr>
                <p:nvPr/>
              </p:nvSpPr>
              <p:spPr bwMode="auto">
                <a:xfrm>
                  <a:off x="21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15" name="Oval 35"/>
                <p:cNvSpPr>
                  <a:spLocks noChangeArrowheads="1"/>
                </p:cNvSpPr>
                <p:nvPr/>
              </p:nvSpPr>
              <p:spPr bwMode="auto">
                <a:xfrm>
                  <a:off x="42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16" name="Oval 36"/>
                <p:cNvSpPr>
                  <a:spLocks noChangeArrowheads="1"/>
                </p:cNvSpPr>
                <p:nvPr/>
              </p:nvSpPr>
              <p:spPr bwMode="auto">
                <a:xfrm>
                  <a:off x="63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17" name="Oval 37"/>
                <p:cNvSpPr>
                  <a:spLocks noChangeArrowheads="1"/>
                </p:cNvSpPr>
                <p:nvPr/>
              </p:nvSpPr>
              <p:spPr bwMode="auto">
                <a:xfrm>
                  <a:off x="84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18" name="Oval 38"/>
                <p:cNvSpPr>
                  <a:spLocks noChangeArrowheads="1"/>
                </p:cNvSpPr>
                <p:nvPr/>
              </p:nvSpPr>
              <p:spPr bwMode="auto">
                <a:xfrm>
                  <a:off x="105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0519" name="Oval 39"/>
                <p:cNvSpPr>
                  <a:spLocks noChangeArrowheads="1"/>
                </p:cNvSpPr>
                <p:nvPr/>
              </p:nvSpPr>
              <p:spPr bwMode="auto">
                <a:xfrm>
                  <a:off x="1260" y="0"/>
                  <a:ext cx="210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20520" name="Group 40"/>
          <p:cNvGrpSpPr>
            <a:grpSpLocks/>
          </p:cNvGrpSpPr>
          <p:nvPr/>
        </p:nvGrpSpPr>
        <p:grpSpPr bwMode="auto">
          <a:xfrm>
            <a:off x="3609975" y="4343400"/>
            <a:ext cx="2333625" cy="2209800"/>
            <a:chOff x="0" y="0"/>
            <a:chExt cx="1470" cy="1440"/>
          </a:xfrm>
        </p:grpSpPr>
        <p:sp>
          <p:nvSpPr>
            <p:cNvPr id="20521" name="Oval 41"/>
            <p:cNvSpPr>
              <a:spLocks noChangeArrowheads="1"/>
            </p:cNvSpPr>
            <p:nvPr/>
          </p:nvSpPr>
          <p:spPr bwMode="auto">
            <a:xfrm>
              <a:off x="210" y="576"/>
              <a:ext cx="21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20522" name="Group 42"/>
            <p:cNvGrpSpPr>
              <a:grpSpLocks/>
            </p:cNvGrpSpPr>
            <p:nvPr/>
          </p:nvGrpSpPr>
          <p:grpSpPr bwMode="auto">
            <a:xfrm>
              <a:off x="0" y="0"/>
              <a:ext cx="1470" cy="1440"/>
              <a:chOff x="0" y="0"/>
              <a:chExt cx="1470" cy="1440"/>
            </a:xfrm>
          </p:grpSpPr>
          <p:sp>
            <p:nvSpPr>
              <p:cNvPr id="20523" name="Oval 43"/>
              <p:cNvSpPr>
                <a:spLocks noChangeArrowheads="1"/>
              </p:cNvSpPr>
              <p:nvPr/>
            </p:nvSpPr>
            <p:spPr bwMode="auto">
              <a:xfrm>
                <a:off x="21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24" name="Oval 44"/>
              <p:cNvSpPr>
                <a:spLocks noChangeArrowheads="1"/>
              </p:cNvSpPr>
              <p:nvPr/>
            </p:nvSpPr>
            <p:spPr bwMode="auto">
              <a:xfrm>
                <a:off x="63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25" name="Oval 45"/>
              <p:cNvSpPr>
                <a:spLocks noChangeArrowheads="1"/>
              </p:cNvSpPr>
              <p:nvPr/>
            </p:nvSpPr>
            <p:spPr bwMode="auto">
              <a:xfrm>
                <a:off x="105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26" name="Oval 46"/>
              <p:cNvSpPr>
                <a:spLocks noChangeArrowheads="1"/>
              </p:cNvSpPr>
              <p:nvPr/>
            </p:nvSpPr>
            <p:spPr bwMode="auto">
              <a:xfrm>
                <a:off x="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27" name="Oval 47"/>
              <p:cNvSpPr>
                <a:spLocks noChangeArrowheads="1"/>
              </p:cNvSpPr>
              <p:nvPr/>
            </p:nvSpPr>
            <p:spPr bwMode="auto">
              <a:xfrm>
                <a:off x="42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auto">
              <a:xfrm>
                <a:off x="84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auto">
              <a:xfrm>
                <a:off x="1260" y="288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auto">
              <a:xfrm>
                <a:off x="63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auto">
              <a:xfrm>
                <a:off x="105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auto">
              <a:xfrm>
                <a:off x="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3" name="Oval 53"/>
              <p:cNvSpPr>
                <a:spLocks noChangeArrowheads="1"/>
              </p:cNvSpPr>
              <p:nvPr/>
            </p:nvSpPr>
            <p:spPr bwMode="auto">
              <a:xfrm>
                <a:off x="42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4" name="Oval 54"/>
              <p:cNvSpPr>
                <a:spLocks noChangeArrowheads="1"/>
              </p:cNvSpPr>
              <p:nvPr/>
            </p:nvSpPr>
            <p:spPr bwMode="auto">
              <a:xfrm>
                <a:off x="84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5" name="Oval 55"/>
              <p:cNvSpPr>
                <a:spLocks noChangeArrowheads="1"/>
              </p:cNvSpPr>
              <p:nvPr/>
            </p:nvSpPr>
            <p:spPr bwMode="auto">
              <a:xfrm>
                <a:off x="1260" y="864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6" name="Oval 56"/>
              <p:cNvSpPr>
                <a:spLocks noChangeArrowheads="1"/>
              </p:cNvSpPr>
              <p:nvPr/>
            </p:nvSpPr>
            <p:spPr bwMode="auto">
              <a:xfrm>
                <a:off x="210" y="1152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7" name="Oval 57"/>
              <p:cNvSpPr>
                <a:spLocks noChangeArrowheads="1"/>
              </p:cNvSpPr>
              <p:nvPr/>
            </p:nvSpPr>
            <p:spPr bwMode="auto">
              <a:xfrm>
                <a:off x="630" y="1152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38" name="Oval 58"/>
              <p:cNvSpPr>
                <a:spLocks noChangeArrowheads="1"/>
              </p:cNvSpPr>
              <p:nvPr/>
            </p:nvSpPr>
            <p:spPr bwMode="auto">
              <a:xfrm>
                <a:off x="1050" y="1152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539" name="Group 59"/>
          <p:cNvGrpSpPr>
            <a:grpSpLocks/>
          </p:cNvGrpSpPr>
          <p:nvPr/>
        </p:nvGrpSpPr>
        <p:grpSpPr bwMode="auto">
          <a:xfrm>
            <a:off x="6429375" y="4343400"/>
            <a:ext cx="2333625" cy="2133600"/>
            <a:chOff x="0" y="0"/>
            <a:chExt cx="1470" cy="1440"/>
          </a:xfrm>
        </p:grpSpPr>
        <p:sp>
          <p:nvSpPr>
            <p:cNvPr id="20540" name="Oval 60"/>
            <p:cNvSpPr>
              <a:spLocks noChangeArrowheads="1"/>
            </p:cNvSpPr>
            <p:nvPr/>
          </p:nvSpPr>
          <p:spPr bwMode="auto">
            <a:xfrm>
              <a:off x="630" y="0"/>
              <a:ext cx="21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grpSp>
          <p:nvGrpSpPr>
            <p:cNvPr id="20541" name="Group 61"/>
            <p:cNvGrpSpPr>
              <a:grpSpLocks/>
            </p:cNvGrpSpPr>
            <p:nvPr/>
          </p:nvGrpSpPr>
          <p:grpSpPr bwMode="auto">
            <a:xfrm>
              <a:off x="0" y="576"/>
              <a:ext cx="1470" cy="864"/>
              <a:chOff x="0" y="0"/>
              <a:chExt cx="1470" cy="864"/>
            </a:xfrm>
          </p:grpSpPr>
          <p:sp>
            <p:nvSpPr>
              <p:cNvPr id="20542" name="Oval 62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43" name="Oval 63"/>
              <p:cNvSpPr>
                <a:spLocks noChangeArrowheads="1"/>
              </p:cNvSpPr>
              <p:nvPr/>
            </p:nvSpPr>
            <p:spPr bwMode="auto">
              <a:xfrm>
                <a:off x="1260" y="0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0544" name="Oval 64"/>
              <p:cNvSpPr>
                <a:spLocks noChangeArrowheads="1"/>
              </p:cNvSpPr>
              <p:nvPr/>
            </p:nvSpPr>
            <p:spPr bwMode="auto">
              <a:xfrm>
                <a:off x="630" y="576"/>
                <a:ext cx="210" cy="2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0545" name="Oval 65"/>
            <p:cNvSpPr>
              <a:spLocks noChangeArrowheads="1"/>
            </p:cNvSpPr>
            <p:nvPr/>
          </p:nvSpPr>
          <p:spPr bwMode="auto">
            <a:xfrm>
              <a:off x="630" y="576"/>
              <a:ext cx="21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20546" name="WordArt 66"/>
          <p:cNvSpPr>
            <a:spLocks noChangeArrowheads="1" noChangeShapeType="1"/>
          </p:cNvSpPr>
          <p:nvPr/>
        </p:nvSpPr>
        <p:spPr bwMode="auto">
          <a:xfrm>
            <a:off x="7096125" y="2590800"/>
            <a:ext cx="1333500" cy="9810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solidFill>
                  <a:srgbClr val="FF3300"/>
                </a:solidFill>
                <a:effectLst>
                  <a:outerShdw dist="107763" dir="18900000" algn="ctr" rotWithShape="0">
                    <a:srgbClr val="C0C0C0"/>
                  </a:outerShdw>
                </a:effectLst>
                <a:latin typeface="楷体_GB2312"/>
              </a:rPr>
              <a:t>气体</a:t>
            </a:r>
          </a:p>
        </p:txBody>
      </p:sp>
      <p:sp>
        <p:nvSpPr>
          <p:cNvPr id="20547" name="WordArt 67"/>
          <p:cNvSpPr>
            <a:spLocks noChangeArrowheads="1" noChangeShapeType="1"/>
          </p:cNvSpPr>
          <p:nvPr/>
        </p:nvSpPr>
        <p:spPr bwMode="auto">
          <a:xfrm>
            <a:off x="4276725" y="2590800"/>
            <a:ext cx="1333500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107763" dir="18900000" algn="ctr" rotWithShape="0">
                    <a:srgbClr val="C0C0C0"/>
                  </a:outerShdw>
                </a:effectLst>
                <a:latin typeface="楷体_GB2312"/>
              </a:rPr>
              <a:t>液体</a:t>
            </a:r>
          </a:p>
        </p:txBody>
      </p:sp>
      <p:sp>
        <p:nvSpPr>
          <p:cNvPr id="20548" name="WordArt 68"/>
          <p:cNvSpPr>
            <a:spLocks noChangeArrowheads="1" noChangeShapeType="1"/>
          </p:cNvSpPr>
          <p:nvPr/>
        </p:nvSpPr>
        <p:spPr bwMode="auto">
          <a:xfrm>
            <a:off x="2762250" y="990600"/>
            <a:ext cx="3667125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107763" dir="18900000" algn="ctr" rotWithShape="0">
                    <a:srgbClr val="C0C0C0"/>
                  </a:outerShdw>
                </a:effectLst>
                <a:latin typeface="隶书" panose="02010509060101010101" pitchFamily="49" charset="-122"/>
                <a:ea typeface="隶书" panose="02010509060101010101" pitchFamily="49" charset="-122"/>
              </a:rPr>
              <a:t>密度表</a:t>
            </a:r>
          </a:p>
        </p:txBody>
      </p:sp>
      <p:sp>
        <p:nvSpPr>
          <p:cNvPr id="20549" name="WordArt 69"/>
          <p:cNvSpPr>
            <a:spLocks noChangeArrowheads="1" noChangeShapeType="1"/>
          </p:cNvSpPr>
          <p:nvPr/>
        </p:nvSpPr>
        <p:spPr bwMode="auto">
          <a:xfrm>
            <a:off x="1276350" y="2590800"/>
            <a:ext cx="1333500" cy="9810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solidFill>
                  <a:srgbClr val="FF3300"/>
                </a:solidFill>
                <a:effectLst>
                  <a:outerShdw dist="107763" dir="18900000" algn="ctr" rotWithShape="0">
                    <a:srgbClr val="C0C0C0"/>
                  </a:outerShdw>
                </a:effectLst>
                <a:latin typeface="楷体_GB2312"/>
              </a:rPr>
              <a:t>固体</a:t>
            </a:r>
          </a:p>
        </p:txBody>
      </p:sp>
    </p:spTree>
    <p:extLst>
      <p:ext uri="{BB962C8B-B14F-4D97-AF65-F5344CB8AC3E}">
        <p14:creationId xmlns:p14="http://schemas.microsoft.com/office/powerpoint/2010/main" val="3617382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2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57200" y="457200"/>
            <a:ext cx="7772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　　由于密度的知识很有用,科学家们测出了各种物质的密度,供大家使用．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533400" y="1828800"/>
          <a:ext cx="7620000" cy="4513263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  <a:gridCol w="1905000"/>
                <a:gridCol w="1905000"/>
              </a:tblGrid>
              <a:tr h="1038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物质名称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密度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物质名称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密度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锇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花岗岩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钢、铁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干松木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3124200" y="1219200"/>
            <a:ext cx="243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>
                <a:solidFill>
                  <a:srgbClr val="000000"/>
                </a:solidFill>
                <a:latin typeface="Times New Roman" panose="02020603050405020304" pitchFamily="18" charset="0"/>
              </a:rPr>
              <a:t>一些固体的密度</a:t>
            </a:r>
          </a:p>
        </p:txBody>
      </p:sp>
      <p:graphicFrame>
        <p:nvGraphicFramePr>
          <p:cNvPr id="21551" name="Object 47"/>
          <p:cNvGraphicFramePr>
            <a:graphicFrameLocks noChangeAspect="1"/>
          </p:cNvGraphicFramePr>
          <p:nvPr/>
        </p:nvGraphicFramePr>
        <p:xfrm>
          <a:off x="2590800" y="2362200"/>
          <a:ext cx="1670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r:id="rId4" imgW="787717" imgH="228917" progId="Equation.3">
                  <p:embed/>
                </p:oleObj>
              </mc:Choice>
              <mc:Fallback>
                <p:oleObj r:id="rId4" imgW="7877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0"/>
                        <a:ext cx="1670050" cy="48418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2" name="Object 48"/>
          <p:cNvGraphicFramePr>
            <a:graphicFrameLocks noChangeAspect="1"/>
          </p:cNvGraphicFramePr>
          <p:nvPr/>
        </p:nvGraphicFramePr>
        <p:xfrm>
          <a:off x="2743200" y="2971800"/>
          <a:ext cx="121443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r:id="rId6" imgW="609653" imgH="203429" progId="Equation.3">
                  <p:embed/>
                </p:oleObj>
              </mc:Choice>
              <mc:Fallback>
                <p:oleObj r:id="rId6" imgW="609653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971800"/>
                        <a:ext cx="1214438" cy="39846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3" name="Object 49"/>
          <p:cNvGraphicFramePr>
            <a:graphicFrameLocks noChangeAspect="1"/>
          </p:cNvGraphicFramePr>
          <p:nvPr/>
        </p:nvGraphicFramePr>
        <p:xfrm>
          <a:off x="2743200" y="3581400"/>
          <a:ext cx="12144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r:id="rId8" imgW="596958" imgH="203429" progId="Equation.3">
                  <p:embed/>
                </p:oleObj>
              </mc:Choice>
              <mc:Fallback>
                <p:oleObj r:id="rId8" imgW="596958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81400"/>
                        <a:ext cx="1214438" cy="40481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4" name="Object 50"/>
          <p:cNvGraphicFramePr>
            <a:graphicFrameLocks noChangeAspect="1"/>
          </p:cNvGraphicFramePr>
          <p:nvPr/>
        </p:nvGraphicFramePr>
        <p:xfrm>
          <a:off x="2743200" y="4114800"/>
          <a:ext cx="12144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r:id="rId10" imgW="596958" imgH="203429" progId="Equation.3">
                  <p:embed/>
                </p:oleObj>
              </mc:Choice>
              <mc:Fallback>
                <p:oleObj r:id="rId10" imgW="596958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14800"/>
                        <a:ext cx="1214438" cy="40481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5" name="Object 51"/>
          <p:cNvGraphicFramePr>
            <a:graphicFrameLocks noChangeAspect="1"/>
          </p:cNvGraphicFramePr>
          <p:nvPr/>
        </p:nvGraphicFramePr>
        <p:xfrm>
          <a:off x="2667000" y="4648200"/>
          <a:ext cx="12906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r:id="rId12" imgW="596958" imgH="203429" progId="Equation.3">
                  <p:embed/>
                </p:oleObj>
              </mc:Choice>
              <mc:Fallback>
                <p:oleObj r:id="rId12" imgW="596958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648200"/>
                        <a:ext cx="1290638" cy="43021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6" name="Object 52"/>
          <p:cNvGraphicFramePr>
            <a:graphicFrameLocks noChangeAspect="1"/>
          </p:cNvGraphicFramePr>
          <p:nvPr/>
        </p:nvGraphicFramePr>
        <p:xfrm>
          <a:off x="2819400" y="5257800"/>
          <a:ext cx="113823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r:id="rId14" imgW="533486" imgH="203429" progId="Equation.3">
                  <p:embed/>
                </p:oleObj>
              </mc:Choice>
              <mc:Fallback>
                <p:oleObj r:id="rId14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1138238" cy="42703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7" name="Object 53"/>
          <p:cNvGraphicFramePr>
            <a:graphicFrameLocks noChangeAspect="1"/>
          </p:cNvGraphicFramePr>
          <p:nvPr/>
        </p:nvGraphicFramePr>
        <p:xfrm>
          <a:off x="2819400" y="5867400"/>
          <a:ext cx="11763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r:id="rId16" imgW="533486" imgH="203429" progId="Equation.3">
                  <p:embed/>
                </p:oleObj>
              </mc:Choice>
              <mc:Fallback>
                <p:oleObj r:id="rId16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867400"/>
                        <a:ext cx="1176338" cy="441325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8" name="Object 54"/>
          <p:cNvGraphicFramePr>
            <a:graphicFrameLocks noChangeAspect="1"/>
          </p:cNvGraphicFramePr>
          <p:nvPr/>
        </p:nvGraphicFramePr>
        <p:xfrm>
          <a:off x="6400800" y="2362200"/>
          <a:ext cx="167005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r:id="rId18" imgW="787717" imgH="228917" progId="Equation.3">
                  <p:embed/>
                </p:oleObj>
              </mc:Choice>
              <mc:Fallback>
                <p:oleObj r:id="rId18" imgW="7877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362200"/>
                        <a:ext cx="1670050" cy="48418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59" name="Object 55"/>
          <p:cNvGraphicFramePr>
            <a:graphicFrameLocks noChangeAspect="1"/>
          </p:cNvGraphicFramePr>
          <p:nvPr/>
        </p:nvGraphicFramePr>
        <p:xfrm>
          <a:off x="6629400" y="2971800"/>
          <a:ext cx="11382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r:id="rId19" imgW="545943" imgH="203341" progId="Equation.3">
                  <p:embed/>
                </p:oleObj>
              </mc:Choice>
              <mc:Fallback>
                <p:oleObj r:id="rId19" imgW="545943" imgH="20334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971800"/>
                        <a:ext cx="1138238" cy="42068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0" name="Object 56"/>
          <p:cNvGraphicFramePr>
            <a:graphicFrameLocks noChangeAspect="1"/>
          </p:cNvGraphicFramePr>
          <p:nvPr/>
        </p:nvGraphicFramePr>
        <p:xfrm>
          <a:off x="6248400" y="3581400"/>
          <a:ext cx="18970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r:id="rId21" imgW="990917" imgH="228917" progId="Equation.3">
                  <p:embed/>
                </p:oleObj>
              </mc:Choice>
              <mc:Fallback>
                <p:oleObj r:id="rId21" imgW="9909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581400"/>
                        <a:ext cx="1897063" cy="43815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1" name="Object 57"/>
          <p:cNvGraphicFramePr>
            <a:graphicFrameLocks noChangeAspect="1"/>
          </p:cNvGraphicFramePr>
          <p:nvPr/>
        </p:nvGraphicFramePr>
        <p:xfrm>
          <a:off x="6248400" y="4114800"/>
          <a:ext cx="1897063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r:id="rId23" imgW="978217" imgH="228917" progId="Equation.3">
                  <p:embed/>
                </p:oleObj>
              </mc:Choice>
              <mc:Fallback>
                <p:oleObj r:id="rId23" imgW="9782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114800"/>
                        <a:ext cx="1897063" cy="44291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2" name="Object 58"/>
          <p:cNvGraphicFramePr>
            <a:graphicFrameLocks noChangeAspect="1"/>
          </p:cNvGraphicFramePr>
          <p:nvPr/>
        </p:nvGraphicFramePr>
        <p:xfrm>
          <a:off x="6629400" y="4724400"/>
          <a:ext cx="113823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r:id="rId25" imgW="533486" imgH="203429" progId="Equation.3">
                  <p:embed/>
                </p:oleObj>
              </mc:Choice>
              <mc:Fallback>
                <p:oleObj r:id="rId25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724400"/>
                        <a:ext cx="1138238" cy="427038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3" name="Object 59"/>
          <p:cNvGraphicFramePr>
            <a:graphicFrameLocks noChangeAspect="1"/>
          </p:cNvGraphicFramePr>
          <p:nvPr/>
        </p:nvGraphicFramePr>
        <p:xfrm>
          <a:off x="6705600" y="5257800"/>
          <a:ext cx="106203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r:id="rId27" imgW="533486" imgH="203429" progId="Equation.3">
                  <p:embed/>
                </p:oleObj>
              </mc:Choice>
              <mc:Fallback>
                <p:oleObj r:id="rId27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257800"/>
                        <a:ext cx="1062038" cy="398463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64" name="Object 60"/>
          <p:cNvGraphicFramePr>
            <a:graphicFrameLocks noChangeAspect="1"/>
          </p:cNvGraphicFramePr>
          <p:nvPr/>
        </p:nvGraphicFramePr>
        <p:xfrm>
          <a:off x="6705600" y="5867400"/>
          <a:ext cx="110013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r:id="rId28" imgW="533486" imgH="203429" progId="Equation.3">
                  <p:embed/>
                </p:oleObj>
              </mc:Choice>
              <mc:Fallback>
                <p:oleObj r:id="rId28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867400"/>
                        <a:ext cx="1100138" cy="41275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604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rotWithShape="0">
          <a:gsLst>
            <a:gs pos="0">
              <a:srgbClr val="990099"/>
            </a:gs>
            <a:gs pos="100000">
              <a:srgbClr val="1BE7D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2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0"/>
            <a:ext cx="5603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0" y="9906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一些液体的密度</a:t>
            </a:r>
          </a:p>
        </p:txBody>
      </p:sp>
      <p:graphicFrame>
        <p:nvGraphicFramePr>
          <p:cNvPr id="22532" name="Group 4"/>
          <p:cNvGraphicFramePr>
            <a:graphicFrameLocks noGrp="1"/>
          </p:cNvGraphicFramePr>
          <p:nvPr/>
        </p:nvGraphicFramePr>
        <p:xfrm>
          <a:off x="228600" y="1600200"/>
          <a:ext cx="8153400" cy="3657600"/>
        </p:xfrm>
        <a:graphic>
          <a:graphicData uri="http://schemas.openxmlformats.org/drawingml/2006/table">
            <a:tbl>
              <a:tblPr/>
              <a:tblGrid>
                <a:gridCol w="2038350"/>
                <a:gridCol w="2038350"/>
                <a:gridCol w="2038350"/>
                <a:gridCol w="2038350"/>
              </a:tblGrid>
              <a:tr h="1093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物质名称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密度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物质名称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密度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水银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植物油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硫酸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煤油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海水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酒精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纯水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汽油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64" name="Object 36"/>
          <p:cNvGraphicFramePr>
            <a:graphicFrameLocks noChangeAspect="1"/>
          </p:cNvGraphicFramePr>
          <p:nvPr/>
        </p:nvGraphicFramePr>
        <p:xfrm>
          <a:off x="2362200" y="2133600"/>
          <a:ext cx="17526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r:id="rId4" imgW="787717" imgH="228917" progId="Equation.3">
                  <p:embed/>
                </p:oleObj>
              </mc:Choice>
              <mc:Fallback>
                <p:oleObj r:id="rId4" imgW="7877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133600"/>
                        <a:ext cx="175260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5" name="Object 37"/>
          <p:cNvGraphicFramePr>
            <a:graphicFrameLocks noChangeAspect="1"/>
          </p:cNvGraphicFramePr>
          <p:nvPr/>
        </p:nvGraphicFramePr>
        <p:xfrm>
          <a:off x="6477000" y="2133600"/>
          <a:ext cx="17526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r:id="rId6" imgW="787717" imgH="228917" progId="Equation.3">
                  <p:embed/>
                </p:oleObj>
              </mc:Choice>
              <mc:Fallback>
                <p:oleObj r:id="rId6" imgW="7877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133600"/>
                        <a:ext cx="1752600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6" name="Object 38"/>
          <p:cNvGraphicFramePr>
            <a:graphicFrameLocks noChangeAspect="1"/>
          </p:cNvGraphicFramePr>
          <p:nvPr/>
        </p:nvGraphicFramePr>
        <p:xfrm>
          <a:off x="2667000" y="28194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r:id="rId7" imgW="596958" imgH="203429" progId="Equation.3">
                  <p:embed/>
                </p:oleObj>
              </mc:Choice>
              <mc:Fallback>
                <p:oleObj r:id="rId7" imgW="596958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819400"/>
                        <a:ext cx="1219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7" name="Object 39"/>
          <p:cNvGraphicFramePr>
            <a:graphicFrameLocks noChangeAspect="1"/>
          </p:cNvGraphicFramePr>
          <p:nvPr/>
        </p:nvGraphicFramePr>
        <p:xfrm>
          <a:off x="2819400" y="3429000"/>
          <a:ext cx="10668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r:id="rId9" imgW="520791" imgH="203429" progId="Equation.3">
                  <p:embed/>
                </p:oleObj>
              </mc:Choice>
              <mc:Fallback>
                <p:oleObj r:id="rId9" imgW="520791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29000"/>
                        <a:ext cx="106680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8" name="Object 40"/>
          <p:cNvGraphicFramePr>
            <a:graphicFrameLocks noChangeAspect="1"/>
          </p:cNvGraphicFramePr>
          <p:nvPr/>
        </p:nvGraphicFramePr>
        <p:xfrm>
          <a:off x="2667000" y="4038600"/>
          <a:ext cx="1295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r:id="rId11" imgW="596958" imgH="203429" progId="Equation.3">
                  <p:embed/>
                </p:oleObj>
              </mc:Choice>
              <mc:Fallback>
                <p:oleObj r:id="rId11" imgW="596958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038600"/>
                        <a:ext cx="12954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9" name="Object 41"/>
          <p:cNvGraphicFramePr>
            <a:graphicFrameLocks noChangeAspect="1"/>
          </p:cNvGraphicFramePr>
          <p:nvPr/>
        </p:nvGraphicFramePr>
        <p:xfrm>
          <a:off x="2819400" y="4648200"/>
          <a:ext cx="11430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r:id="rId13" imgW="520791" imgH="203429" progId="Equation.3">
                  <p:embed/>
                </p:oleObj>
              </mc:Choice>
              <mc:Fallback>
                <p:oleObj r:id="rId13" imgW="520791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648200"/>
                        <a:ext cx="11430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0" name="Object 42"/>
          <p:cNvGraphicFramePr>
            <a:graphicFrameLocks noChangeAspect="1"/>
          </p:cNvGraphicFramePr>
          <p:nvPr/>
        </p:nvGraphicFramePr>
        <p:xfrm>
          <a:off x="6858000" y="2819400"/>
          <a:ext cx="1066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r:id="rId15" imgW="533486" imgH="203429" progId="Equation.3">
                  <p:embed/>
                </p:oleObj>
              </mc:Choice>
              <mc:Fallback>
                <p:oleObj r:id="rId15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819400"/>
                        <a:ext cx="10668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1" name="Object 43"/>
          <p:cNvGraphicFramePr>
            <a:graphicFrameLocks noChangeAspect="1"/>
          </p:cNvGraphicFramePr>
          <p:nvPr/>
        </p:nvGraphicFramePr>
        <p:xfrm>
          <a:off x="6858000" y="3429000"/>
          <a:ext cx="1066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r:id="rId17" imgW="533486" imgH="203429" progId="Equation.3">
                  <p:embed/>
                </p:oleObj>
              </mc:Choice>
              <mc:Fallback>
                <p:oleObj r:id="rId17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3429000"/>
                        <a:ext cx="10668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2" name="Object 44"/>
          <p:cNvGraphicFramePr>
            <a:graphicFrameLocks noChangeAspect="1"/>
          </p:cNvGraphicFramePr>
          <p:nvPr/>
        </p:nvGraphicFramePr>
        <p:xfrm>
          <a:off x="6858000" y="4038600"/>
          <a:ext cx="10668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r:id="rId19" imgW="533486" imgH="203429" progId="Equation.3">
                  <p:embed/>
                </p:oleObj>
              </mc:Choice>
              <mc:Fallback>
                <p:oleObj r:id="rId19" imgW="533486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038600"/>
                        <a:ext cx="10668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3" name="Object 45"/>
          <p:cNvGraphicFramePr>
            <a:graphicFrameLocks noChangeAspect="1"/>
          </p:cNvGraphicFramePr>
          <p:nvPr/>
        </p:nvGraphicFramePr>
        <p:xfrm>
          <a:off x="6705600" y="4724400"/>
          <a:ext cx="1219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r:id="rId20" imgW="596958" imgH="203429" progId="Equation.3">
                  <p:embed/>
                </p:oleObj>
              </mc:Choice>
              <mc:Fallback>
                <p:oleObj r:id="rId20" imgW="596958" imgH="2034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724400"/>
                        <a:ext cx="12192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096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2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613" y="0"/>
            <a:ext cx="5603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295400" y="12954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一些气体的密度（0</a:t>
            </a:r>
            <a:r>
              <a: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℃</a:t>
            </a:r>
            <a:r>
              <a:rPr lang="zh-CN" alt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，在标准大气压下）</a:t>
            </a:r>
          </a:p>
        </p:txBody>
      </p:sp>
      <p:graphicFrame>
        <p:nvGraphicFramePr>
          <p:cNvPr id="23556" name="Group 4"/>
          <p:cNvGraphicFramePr>
            <a:graphicFrameLocks noGrp="1"/>
          </p:cNvGraphicFramePr>
          <p:nvPr/>
        </p:nvGraphicFramePr>
        <p:xfrm>
          <a:off x="228600" y="2133600"/>
          <a:ext cx="8077200" cy="2808288"/>
        </p:xfrm>
        <a:graphic>
          <a:graphicData uri="http://schemas.openxmlformats.org/drawingml/2006/table">
            <a:tbl>
              <a:tblPr/>
              <a:tblGrid>
                <a:gridCol w="1966913"/>
                <a:gridCol w="2071687"/>
                <a:gridCol w="2019300"/>
                <a:gridCol w="2019300"/>
              </a:tblGrid>
              <a:tr h="1009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物质名称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密度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物质名称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密度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二氧化碳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1.98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一氧化碳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氧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1.43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0.18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空气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0.09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583" name="Object 31"/>
          <p:cNvGraphicFramePr>
            <a:graphicFrameLocks noChangeAspect="1"/>
          </p:cNvGraphicFramePr>
          <p:nvPr/>
        </p:nvGraphicFramePr>
        <p:xfrm>
          <a:off x="2514600" y="2667000"/>
          <a:ext cx="1600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r:id="rId4" imgW="787717" imgH="228917" progId="Equation.3">
                  <p:embed/>
                </p:oleObj>
              </mc:Choice>
              <mc:Fallback>
                <p:oleObj r:id="rId4" imgW="7877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667000"/>
                        <a:ext cx="1600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4" name="Object 32"/>
          <p:cNvGraphicFramePr>
            <a:graphicFrameLocks noChangeAspect="1"/>
          </p:cNvGraphicFramePr>
          <p:nvPr/>
        </p:nvGraphicFramePr>
        <p:xfrm>
          <a:off x="6477000" y="2667000"/>
          <a:ext cx="16002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6" imgW="787717" imgH="228917" progId="Equation.3">
                  <p:embed/>
                </p:oleObj>
              </mc:Choice>
              <mc:Fallback>
                <p:oleObj r:id="rId6" imgW="787717" imgH="2289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667000"/>
                        <a:ext cx="16002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5" name="AutoShape 33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24750" y="5589588"/>
            <a:ext cx="1042988" cy="1042987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6112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1075"/>
            <a:ext cx="9144000" cy="1143000"/>
          </a:xfrm>
        </p:spPr>
        <p:txBody>
          <a:bodyPr/>
          <a:lstStyle/>
          <a:p>
            <a:r>
              <a:rPr lang="zh-CN" altLang="en-US" b="1">
                <a:solidFill>
                  <a:srgbClr val="0000CC"/>
                </a:solidFill>
              </a:rPr>
              <a:t>密度公式</a:t>
            </a:r>
            <a:r>
              <a:rPr lang="en-US" altLang="zh-CN" b="1">
                <a:solidFill>
                  <a:srgbClr val="0000CC"/>
                </a:solidFill>
              </a:rPr>
              <a:t>:ρ=m/v  </a:t>
            </a:r>
            <a:r>
              <a:rPr lang="zh-CN" altLang="en-US" b="1">
                <a:solidFill>
                  <a:srgbClr val="0000CC"/>
                </a:solidFill>
              </a:rPr>
              <a:t>有什么应用呢</a:t>
            </a:r>
            <a:r>
              <a:rPr lang="en-US" altLang="zh-CN" b="1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2060575"/>
            <a:ext cx="8820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1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、根据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ρ=m/v,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求出物质的密度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对照密度表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鉴别物质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0" y="3500438"/>
            <a:ext cx="6769100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2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、根据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m=ρv,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求物体的质量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36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、根据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v=m/ρ,</a:t>
            </a: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</a:rPr>
              <a:t>求物体的体积</a:t>
            </a:r>
            <a:r>
              <a:rPr lang="en-US" altLang="zh-CN" sz="3600" b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zh-CN" altLang="en-US" sz="36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1" name="WordArt 5"/>
          <p:cNvSpPr>
            <a:spLocks noChangeArrowheads="1" noChangeShapeType="1"/>
          </p:cNvSpPr>
          <p:nvPr/>
        </p:nvSpPr>
        <p:spPr bwMode="auto">
          <a:xfrm>
            <a:off x="250825" y="188913"/>
            <a:ext cx="3960813" cy="9810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</a:rPr>
              <a:t>小组交流</a:t>
            </a:r>
          </a:p>
        </p:txBody>
      </p:sp>
    </p:spTree>
    <p:extLst>
      <p:ext uri="{BB962C8B-B14F-4D97-AF65-F5344CB8AC3E}">
        <p14:creationId xmlns:p14="http://schemas.microsoft.com/office/powerpoint/2010/main" val="277708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323850" y="692150"/>
            <a:ext cx="79930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6000" b="1">
                <a:solidFill>
                  <a:srgbClr val="FF0000"/>
                </a:solidFill>
              </a:rPr>
              <a:t>密度</a:t>
            </a:r>
            <a:r>
              <a:rPr lang="zh-CN" altLang="en-US" sz="6000" b="1">
                <a:solidFill>
                  <a:srgbClr val="000000"/>
                </a:solidFill>
              </a:rPr>
              <a:t>是物质的一种重要的</a:t>
            </a:r>
            <a:r>
              <a:rPr lang="zh-CN" altLang="en-US" sz="6000" b="1">
                <a:solidFill>
                  <a:srgbClr val="FF0000"/>
                </a:solidFill>
              </a:rPr>
              <a:t>特性</a:t>
            </a:r>
            <a:r>
              <a:rPr lang="zh-CN" altLang="en-US" sz="6000" b="1">
                <a:solidFill>
                  <a:srgbClr val="000000"/>
                </a:solidFill>
              </a:rPr>
              <a:t>。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827088" y="4581525"/>
            <a:ext cx="71628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：物质的密度是由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___________________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的物理量。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27088" y="5589588"/>
            <a:ext cx="5207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：每一种物质都有</a:t>
            </a:r>
            <a:r>
              <a:rPr lang="zh-CN" altLang="en-US" sz="2800" b="1" u="sng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一定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的密度。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140200" y="4365625"/>
            <a:ext cx="2743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CC330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物质本身决定</a:t>
            </a:r>
          </a:p>
        </p:txBody>
      </p:sp>
      <p:sp>
        <p:nvSpPr>
          <p:cNvPr id="25606" name="WordArt 6"/>
          <p:cNvSpPr>
            <a:spLocks noChangeArrowheads="1" noChangeShapeType="1"/>
          </p:cNvSpPr>
          <p:nvPr/>
        </p:nvSpPr>
        <p:spPr bwMode="auto">
          <a:xfrm>
            <a:off x="396875" y="3070225"/>
            <a:ext cx="2447925" cy="863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  <a:scene3d>
              <a:camera prst="legacyPerspectiveFront">
                <a:rot lat="20519999" lon="1080000" rev="0"/>
              </a:camera>
              <a:lightRig rig="legacyFlat1" dir="r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宋体" panose="02010600030101010101" pitchFamily="2" charset="-122"/>
              </a:rPr>
              <a:t>温馨提示</a:t>
            </a:r>
          </a:p>
        </p:txBody>
      </p:sp>
    </p:spTree>
    <p:extLst>
      <p:ext uri="{BB962C8B-B14F-4D97-AF65-F5344CB8AC3E}">
        <p14:creationId xmlns:p14="http://schemas.microsoft.com/office/powerpoint/2010/main" val="187540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人民英雄纪念碑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35433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876800" y="908050"/>
            <a:ext cx="37338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       矗立在天安门广场的人民英雄纪念碑，它的碑心石是一整块巨大的花岗岩，碑身高37.94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，由413块花岗岩石块砌成，在长14.7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、宽2.9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、厚1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的碑心石上刻着“人民英雄永垂不朽”．怎样知道它的质量？</a:t>
            </a:r>
          </a:p>
        </p:txBody>
      </p:sp>
      <p:pic>
        <p:nvPicPr>
          <p:cNvPr id="26628" name="Picture 4" descr="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3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0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188913"/>
            <a:ext cx="9144000" cy="642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      很久以前有一个国王，请一个工匠打造了一顶纯金的皇冠。皇冠做好后国王很满意，但总是怀疑工匠偷走了部分黄金。而用秤无论怎么测质量还是和原来的黄金相等，如果将皇冠破坏又挺可惜的。于是他就请</a:t>
            </a:r>
            <a:r>
              <a:rPr lang="zh-CN" altLang="en-US" sz="32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阿基米德 </a:t>
            </a:r>
            <a:r>
              <a:rPr lang="zh-CN" altLang="en-US" sz="3200" b="1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想办法进行鉴别。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阿基米德冥思苦想也束手无策。直到有一天他要洗澡当他把脚伸进装满水的木桶时，水就溢了出来，顿时他灵机一动</a:t>
            </a:r>
            <a:r>
              <a:rPr lang="en-US" altLang="zh-CN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——</a:t>
            </a: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有了。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第二天他当着国王及众大臣的面，取两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木盆乘满水，在一只木盆中放入皇冠</a:t>
            </a:r>
            <a:r>
              <a:rPr lang="en-US" altLang="zh-CN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  </a:t>
            </a: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一木盆中放入等质量的纯金。发现溢出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来的水质量是不相等的，于是他就断定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——</a:t>
            </a:r>
            <a:r>
              <a:rPr lang="zh-CN" altLang="en-US" sz="3200" b="1">
                <a:solidFill>
                  <a:srgbClr val="99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皇冠不是纯金做的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7524750" y="4149725"/>
            <a:ext cx="1371600" cy="2276475"/>
          </a:xfrm>
          <a:prstGeom prst="wedgeEllipseCallout">
            <a:avLst>
              <a:gd name="adj1" fmla="val -85185"/>
              <a:gd name="adj2" fmla="val -16106"/>
            </a:avLst>
          </a:prstGeom>
          <a:solidFill>
            <a:schemeClr val="accent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科学小故事</a:t>
            </a:r>
          </a:p>
        </p:txBody>
      </p:sp>
    </p:spTree>
    <p:extLst>
      <p:ext uri="{BB962C8B-B14F-4D97-AF65-F5344CB8AC3E}">
        <p14:creationId xmlns:p14="http://schemas.microsoft.com/office/powerpoint/2010/main" val="326319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人民英雄纪念碑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36613"/>
            <a:ext cx="3543300" cy="484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876800" y="908050"/>
            <a:ext cx="37338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       矗立在天安门广场的人民英雄纪念碑，它的碑心石是一整块巨大的花岗岩，碑身高37.94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，由413块花岗岩石块砌成，在长14.7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、宽2.9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、厚1</a:t>
            </a:r>
            <a:r>
              <a:rPr lang="en-US" altLang="zh-CN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</a:t>
            </a:r>
            <a:r>
              <a:rPr lang="zh-CN" altLang="en-US" sz="28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的碑心石上刻着“人民英雄永垂不朽”．怎样知道它的质量？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07950" y="787400"/>
            <a:ext cx="41021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碑心的体积</a:t>
            </a: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36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14.7m</a:t>
            </a:r>
            <a:r>
              <a:rPr lang="en-US" altLang="zh-CN" sz="36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×2.9m</a:t>
            </a:r>
            <a:r>
              <a:rPr lang="en-US" altLang="zh-CN" sz="36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×1m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=42.6m</a:t>
            </a:r>
            <a:r>
              <a:rPr lang="en-US" altLang="zh-CN" sz="40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4925" y="2674938"/>
            <a:ext cx="36687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花岗岩密度</a:t>
            </a:r>
            <a:r>
              <a:rPr lang="el-GR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ρ</a:t>
            </a:r>
            <a:endParaRPr lang="en-US" altLang="zh-CN" sz="4000" b="1">
              <a:solidFill>
                <a:srgbClr val="E4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宋体" panose="02010600030101010101" pitchFamily="2" charset="-122"/>
              <a:ea typeface="黑体" panose="02010609060101010101" pitchFamily="49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=2.8</a:t>
            </a: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×10</a:t>
            </a:r>
            <a:r>
              <a:rPr lang="en-US" altLang="zh-CN" sz="40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kg/m</a:t>
            </a:r>
            <a:r>
              <a:rPr lang="en-US" altLang="zh-CN" sz="40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endParaRPr lang="el-GR" altLang="en-US" sz="4000" b="1" baseline="30000">
              <a:solidFill>
                <a:srgbClr val="E4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4925" y="4133850"/>
            <a:ext cx="45323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碑心的质量</a:t>
            </a: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m= </a:t>
            </a:r>
            <a:r>
              <a:rPr lang="el-GR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ρV</a:t>
            </a:r>
            <a:endParaRPr lang="en-US" altLang="zh-CN" sz="4000" b="1">
              <a:solidFill>
                <a:srgbClr val="E4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32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2.8×10</a:t>
            </a:r>
            <a:r>
              <a:rPr lang="en-US" altLang="zh-CN" sz="32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32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kg/m</a:t>
            </a:r>
            <a:r>
              <a:rPr lang="en-US" altLang="zh-CN" sz="32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32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×42.6m</a:t>
            </a:r>
            <a:r>
              <a:rPr lang="en-US" altLang="zh-CN" sz="32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=</a:t>
            </a:r>
            <a:r>
              <a:rPr lang="en-US" altLang="zh-CN" sz="36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119×10</a:t>
            </a:r>
            <a:r>
              <a:rPr lang="en-US" altLang="zh-CN" sz="36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en-US" altLang="zh-CN" sz="36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kg=119t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31775" y="-14288"/>
            <a:ext cx="1203325" cy="695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解：</a:t>
            </a:r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4006850" y="185738"/>
            <a:ext cx="5245100" cy="6843712"/>
            <a:chOff x="0" y="0"/>
            <a:chExt cx="3304" cy="4335"/>
          </a:xfrm>
        </p:grpSpPr>
        <p:sp>
          <p:nvSpPr>
            <p:cNvPr id="27657" name="Text Box 9"/>
            <p:cNvSpPr txBox="1">
              <a:spLocks noChangeArrowheads="1"/>
            </p:cNvSpPr>
            <p:nvPr/>
          </p:nvSpPr>
          <p:spPr bwMode="auto">
            <a:xfrm>
              <a:off x="22" y="449"/>
              <a:ext cx="2584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碑心的体积</a:t>
              </a: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V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=</a:t>
              </a:r>
              <a:r>
                <a:rPr lang="en-US" altLang="zh-CN" sz="36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14.7m</a:t>
              </a:r>
              <a:r>
                <a:rPr lang="en-US" altLang="zh-CN" sz="36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黑体" panose="02010609060101010101" pitchFamily="49" charset="-122"/>
                  <a:ea typeface="黑体" panose="02010609060101010101" pitchFamily="49" charset="-122"/>
                </a:rPr>
                <a:t>×2.9m</a:t>
              </a:r>
              <a:r>
                <a:rPr lang="en-US" altLang="zh-CN" sz="36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×1m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=42.6m</a:t>
              </a:r>
              <a:r>
                <a:rPr lang="en-US" altLang="zh-CN" sz="40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</a:p>
          </p:txBody>
        </p:sp>
        <p:sp>
          <p:nvSpPr>
            <p:cNvPr id="27658" name="Text Box 10"/>
            <p:cNvSpPr txBox="1">
              <a:spLocks noChangeArrowheads="1"/>
            </p:cNvSpPr>
            <p:nvPr/>
          </p:nvSpPr>
          <p:spPr bwMode="auto">
            <a:xfrm>
              <a:off x="22" y="1698"/>
              <a:ext cx="2311" cy="8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花岗岩密度</a:t>
              </a:r>
              <a:r>
                <a:rPr lang="el-GR" altLang="en-US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宋体" panose="02010600030101010101" pitchFamily="2" charset="-122"/>
                  <a:ea typeface="黑体" panose="02010609060101010101" pitchFamily="49" charset="-122"/>
                </a:rPr>
                <a:t>ρ</a:t>
              </a:r>
              <a:endPara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宋体" panose="02010600030101010101" pitchFamily="2" charset="-122"/>
                  <a:ea typeface="黑体" panose="02010609060101010101" pitchFamily="49" charset="-122"/>
                </a:rPr>
                <a:t>=2.8</a:t>
              </a: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×10</a:t>
              </a:r>
              <a:r>
                <a:rPr lang="en-US" altLang="zh-CN" sz="40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kg/m</a:t>
              </a:r>
              <a:r>
                <a:rPr lang="en-US" altLang="zh-CN" sz="40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endParaRPr lang="el-GR" altLang="en-US" sz="40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22" y="2617"/>
              <a:ext cx="2855" cy="12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碑心的质量</a:t>
              </a: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m= </a:t>
              </a:r>
              <a:r>
                <a:rPr lang="el-GR" altLang="en-US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ρV</a:t>
              </a:r>
              <a:endParaRPr lang="en-US" altLang="zh-CN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=</a:t>
              </a:r>
              <a:r>
                <a:rPr lang="en-US" altLang="zh-CN" sz="32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2.8×10</a:t>
              </a:r>
              <a:r>
                <a:rPr lang="en-US" altLang="zh-CN" sz="32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altLang="zh-CN" sz="32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kg/m</a:t>
              </a:r>
              <a:r>
                <a:rPr lang="en-US" altLang="zh-CN" sz="32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altLang="zh-CN" sz="32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×42.6m</a:t>
              </a:r>
              <a:r>
                <a:rPr lang="en-US" altLang="zh-CN" sz="32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=</a:t>
              </a:r>
              <a:r>
                <a:rPr lang="en-US" altLang="zh-CN" sz="36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119×10</a:t>
              </a:r>
              <a:r>
                <a:rPr lang="en-US" altLang="zh-CN" sz="3600" b="1" baseline="30000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3</a:t>
              </a:r>
              <a:r>
                <a:rPr lang="en-US" altLang="zh-CN" sz="3600" b="1">
                  <a:solidFill>
                    <a:srgbClr val="E4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kg=119t</a:t>
              </a:r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0" y="3891"/>
              <a:ext cx="3304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endParaRPr>
            </a:p>
          </p:txBody>
        </p:sp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146" y="0"/>
              <a:ext cx="758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4000" b="1">
                  <a:solidFill>
                    <a:srgbClr val="66FF33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  <a:ea typeface="黑体" panose="02010609060101010101" pitchFamily="49" charset="-122"/>
                </a:rPr>
                <a:t>解：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729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autoUpdateAnimBg="0"/>
      <p:bldP spid="27652" grpId="1" autoUpdateAnimBg="0"/>
      <p:bldP spid="27653" grpId="0" autoUpdateAnimBg="0"/>
      <p:bldP spid="27653" grpId="1" autoUpdateAnimBg="0"/>
      <p:bldP spid="27654" grpId="0" autoUpdateAnimBg="0"/>
      <p:bldP spid="27654" grpId="1" autoUpdateAnimBg="0"/>
      <p:bldP spid="2765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1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b="0">
                <a:solidFill>
                  <a:srgbClr val="FFFF00"/>
                </a:solidFill>
              </a:rPr>
              <a:t>密度的应用</a:t>
            </a:r>
            <a:r>
              <a:rPr lang="en-US" altLang="zh-CN" b="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zh-CN" altLang="en-US" b="0"/>
              <a:t>例</a:t>
            </a:r>
            <a:r>
              <a:rPr lang="en-US" altLang="zh-CN" b="0"/>
              <a:t>1</a:t>
            </a:r>
            <a:r>
              <a:rPr lang="zh-CN" altLang="en-US" b="0"/>
              <a:t>：体育锻炼用的铅球，质量为</a:t>
            </a:r>
            <a:r>
              <a:rPr lang="en-US" altLang="zh-CN" b="0"/>
              <a:t>4 kg</a:t>
            </a:r>
            <a:r>
              <a:rPr lang="zh-CN" altLang="en-US" b="0"/>
              <a:t>，体积                   为</a:t>
            </a:r>
            <a:r>
              <a:rPr lang="en-US" altLang="zh-CN" b="0"/>
              <a:t>0.57 dm</a:t>
            </a:r>
            <a:r>
              <a:rPr lang="en-US" altLang="zh-CN" b="0" baseline="30000"/>
              <a:t>3</a:t>
            </a:r>
            <a:r>
              <a:rPr lang="zh-CN" altLang="en-US" b="0"/>
              <a:t>，这个铅球是用铅做的吗？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/>
              <a:t>已知：</a:t>
            </a:r>
            <a:r>
              <a:rPr lang="en-US" altLang="zh-CN" b="0"/>
              <a:t>m=4kg,v=0.57dm</a:t>
            </a:r>
            <a:r>
              <a:rPr lang="en-US" altLang="zh-CN" b="0" baseline="30000"/>
              <a:t>3</a:t>
            </a:r>
            <a:r>
              <a:rPr lang="en-US" altLang="zh-CN" b="0"/>
              <a:t>=0.57x10</a:t>
            </a:r>
            <a:r>
              <a:rPr lang="en-US" altLang="zh-CN" b="0" baseline="30000"/>
              <a:t>-3</a:t>
            </a:r>
            <a:r>
              <a:rPr lang="en-US" altLang="zh-CN" b="0"/>
              <a:t>m</a:t>
            </a:r>
            <a:r>
              <a:rPr lang="en-US" altLang="zh-CN" b="0" baseline="30000"/>
              <a:t>3</a:t>
            </a:r>
            <a:r>
              <a:rPr lang="zh-CN" altLang="en-US" b="0" baseline="30000"/>
              <a:t>，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 baseline="30000"/>
              <a:t> </a:t>
            </a:r>
            <a:r>
              <a:rPr lang="en-US" altLang="zh-CN" b="0" i="1"/>
              <a:t>ρ</a:t>
            </a:r>
            <a:r>
              <a:rPr lang="zh-CN" altLang="en-US" b="0" i="1" baseline="-25000"/>
              <a:t>铅</a:t>
            </a:r>
            <a:r>
              <a:rPr lang="en-US" altLang="zh-CN" b="0" i="1"/>
              <a:t>=11.3x103kg/m3</a:t>
            </a:r>
            <a:endParaRPr lang="zh-CN" altLang="en-US" b="0" i="1"/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/>
              <a:t>求：</a:t>
            </a:r>
            <a:r>
              <a:rPr lang="en-US" altLang="zh-CN" b="0" i="1"/>
              <a:t>ρ=</a:t>
            </a:r>
            <a:r>
              <a:rPr lang="zh-CN" altLang="en-US" b="0" i="1"/>
              <a:t>？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 i="1"/>
              <a:t>解：</a:t>
            </a:r>
          </a:p>
        </p:txBody>
      </p:sp>
      <p:sp>
        <p:nvSpPr>
          <p:cNvPr id="28676" name="Text Box 10"/>
          <p:cNvSpPr txBox="1">
            <a:spLocks noChangeArrowheads="1"/>
          </p:cNvSpPr>
          <p:nvPr/>
        </p:nvSpPr>
        <p:spPr bwMode="auto">
          <a:xfrm>
            <a:off x="1547813" y="3808413"/>
            <a:ext cx="936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i="1">
                <a:solidFill>
                  <a:srgbClr val="000000"/>
                </a:solidFill>
              </a:rPr>
              <a:t>ρ</a:t>
            </a:r>
            <a:r>
              <a:rPr lang="en-US" altLang="zh-CN" sz="3200" b="1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2352675" y="3563938"/>
            <a:ext cx="7842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i="1">
                <a:solidFill>
                  <a:srgbClr val="000000"/>
                </a:solidFill>
              </a:rPr>
              <a:t>m</a:t>
            </a:r>
          </a:p>
        </p:txBody>
      </p:sp>
      <p:sp>
        <p:nvSpPr>
          <p:cNvPr id="28678" name="Text Box 12"/>
          <p:cNvSpPr txBox="1">
            <a:spLocks noChangeArrowheads="1"/>
          </p:cNvSpPr>
          <p:nvPr/>
        </p:nvSpPr>
        <p:spPr bwMode="auto">
          <a:xfrm>
            <a:off x="2324100" y="4044950"/>
            <a:ext cx="558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i="1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28679" name="Line 13"/>
          <p:cNvSpPr>
            <a:spLocks noChangeShapeType="1"/>
          </p:cNvSpPr>
          <p:nvPr/>
        </p:nvSpPr>
        <p:spPr bwMode="auto">
          <a:xfrm>
            <a:off x="2325688" y="4097338"/>
            <a:ext cx="630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0" name="Rectangle 15"/>
          <p:cNvSpPr>
            <a:spLocks noChangeArrowheads="1"/>
          </p:cNvSpPr>
          <p:nvPr/>
        </p:nvSpPr>
        <p:spPr bwMode="auto">
          <a:xfrm>
            <a:off x="2954338" y="3798888"/>
            <a:ext cx="6429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28681" name="Text Box 16"/>
          <p:cNvSpPr txBox="1">
            <a:spLocks noChangeArrowheads="1"/>
          </p:cNvSpPr>
          <p:nvPr/>
        </p:nvSpPr>
        <p:spPr bwMode="auto">
          <a:xfrm>
            <a:off x="4041775" y="3481388"/>
            <a:ext cx="17621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4 kg</a:t>
            </a:r>
            <a:r>
              <a:rPr lang="en-US" altLang="zh-CN" sz="320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28682" name="Line 17"/>
          <p:cNvSpPr>
            <a:spLocks noChangeShapeType="1"/>
          </p:cNvSpPr>
          <p:nvPr/>
        </p:nvSpPr>
        <p:spPr bwMode="auto">
          <a:xfrm>
            <a:off x="3387725" y="4056063"/>
            <a:ext cx="29987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83" name="Text Box 18"/>
          <p:cNvSpPr txBox="1">
            <a:spLocks noChangeArrowheads="1"/>
          </p:cNvSpPr>
          <p:nvPr/>
        </p:nvSpPr>
        <p:spPr bwMode="auto">
          <a:xfrm>
            <a:off x="3411538" y="4043363"/>
            <a:ext cx="332898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0.57x10</a:t>
            </a:r>
            <a:r>
              <a:rPr lang="en-US" altLang="zh-CN" sz="3200" b="1" baseline="70000">
                <a:solidFill>
                  <a:srgbClr val="000000"/>
                </a:solidFill>
              </a:rPr>
              <a:t>_</a:t>
            </a:r>
            <a:r>
              <a:rPr lang="en-US" altLang="zh-CN" sz="3200" b="1" baseline="30000">
                <a:solidFill>
                  <a:srgbClr val="000000"/>
                </a:solidFill>
              </a:rPr>
              <a:t>3 </a:t>
            </a:r>
            <a:r>
              <a:rPr lang="en-US" altLang="zh-CN" sz="3200" b="1">
                <a:solidFill>
                  <a:srgbClr val="000000"/>
                </a:solidFill>
              </a:rPr>
              <a:t>m</a:t>
            </a:r>
            <a:r>
              <a:rPr lang="en-US" altLang="zh-CN" sz="3200" b="1" baseline="3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8684" name="Text Box 19"/>
          <p:cNvSpPr txBox="1">
            <a:spLocks noChangeArrowheads="1"/>
          </p:cNvSpPr>
          <p:nvPr/>
        </p:nvSpPr>
        <p:spPr bwMode="auto">
          <a:xfrm>
            <a:off x="2146300" y="4557713"/>
            <a:ext cx="6873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=</a:t>
            </a:r>
            <a:endParaRPr lang="en-US" altLang="zh-CN" sz="3200">
              <a:solidFill>
                <a:srgbClr val="000000"/>
              </a:solidFill>
            </a:endParaRPr>
          </a:p>
        </p:txBody>
      </p:sp>
      <p:sp>
        <p:nvSpPr>
          <p:cNvPr id="28685" name="Text Box 20"/>
          <p:cNvSpPr txBox="1">
            <a:spLocks noChangeArrowheads="1"/>
          </p:cNvSpPr>
          <p:nvPr/>
        </p:nvSpPr>
        <p:spPr bwMode="auto">
          <a:xfrm>
            <a:off x="2457450" y="4564063"/>
            <a:ext cx="32067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7.01x10</a:t>
            </a:r>
            <a:r>
              <a:rPr lang="en-US" altLang="zh-CN" sz="3200" b="1" baseline="30000">
                <a:solidFill>
                  <a:srgbClr val="000000"/>
                </a:solidFill>
              </a:rPr>
              <a:t>3</a:t>
            </a:r>
            <a:r>
              <a:rPr lang="en-US" altLang="zh-CN" sz="3200" b="1">
                <a:solidFill>
                  <a:srgbClr val="000000"/>
                </a:solidFill>
              </a:rPr>
              <a:t> kg/m</a:t>
            </a:r>
            <a:r>
              <a:rPr lang="en-US" altLang="zh-CN" sz="3200" b="1" baseline="3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8686" name="Text Box 22"/>
          <p:cNvSpPr txBox="1">
            <a:spLocks noChangeArrowheads="1"/>
          </p:cNvSpPr>
          <p:nvPr/>
        </p:nvSpPr>
        <p:spPr bwMode="auto">
          <a:xfrm>
            <a:off x="576263" y="5068888"/>
            <a:ext cx="9329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由密度表可知铅的密度是</a:t>
            </a:r>
            <a:r>
              <a:rPr lang="en-US" altLang="zh-CN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11.3x10</a:t>
            </a:r>
            <a:r>
              <a:rPr lang="en-US" altLang="zh-CN" sz="3200" baseline="30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kg/m</a:t>
            </a:r>
            <a:r>
              <a:rPr lang="en-US" altLang="zh-CN" sz="3200" baseline="300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所以这个球不是铅做的。</a:t>
            </a:r>
          </a:p>
        </p:txBody>
      </p:sp>
    </p:spTree>
    <p:extLst>
      <p:ext uri="{BB962C8B-B14F-4D97-AF65-F5344CB8AC3E}">
        <p14:creationId xmlns:p14="http://schemas.microsoft.com/office/powerpoint/2010/main" val="259080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286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 autoUpdateAnimBg="0"/>
      <p:bldP spid="28677" grpId="0" autoUpdateAnimBg="0"/>
      <p:bldP spid="28678" grpId="0" autoUpdateAnimBg="0"/>
      <p:bldP spid="28680" grpId="0" autoUpdateAnimBg="0"/>
      <p:bldP spid="28681" grpId="0" autoUpdateAnimBg="0"/>
      <p:bldP spid="28683" grpId="0" autoUpdateAnimBg="0"/>
      <p:bldP spid="28685" grpId="0" autoUpdateAnimBg="0"/>
      <p:bldP spid="2868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1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b="0">
                <a:solidFill>
                  <a:srgbClr val="FFFF00"/>
                </a:solidFill>
              </a:rPr>
              <a:t>密度的应用</a:t>
            </a:r>
            <a:r>
              <a:rPr lang="en-US" altLang="zh-CN" b="0">
                <a:solidFill>
                  <a:srgbClr val="FFFF00"/>
                </a:solidFill>
              </a:rPr>
              <a:t>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b="0"/>
              <a:t>例</a:t>
            </a:r>
            <a:r>
              <a:rPr lang="en-US" altLang="zh-CN" b="0"/>
              <a:t>2 </a:t>
            </a:r>
            <a:r>
              <a:rPr lang="zh-CN" altLang="en-US" b="0"/>
              <a:t>：一油壶的容积为</a:t>
            </a:r>
            <a:r>
              <a:rPr lang="en-US" altLang="zh-CN" b="0"/>
              <a:t>5 L</a:t>
            </a:r>
            <a:r>
              <a:rPr lang="zh-CN" altLang="en-US" b="0"/>
              <a:t>，可以装密度为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/>
              <a:t>          </a:t>
            </a:r>
            <a:r>
              <a:rPr lang="en-US" altLang="zh-CN" i="1"/>
              <a:t>ρ=</a:t>
            </a:r>
            <a:r>
              <a:rPr lang="en-US" altLang="zh-CN" b="0"/>
              <a:t>0.9X10</a:t>
            </a:r>
            <a:r>
              <a:rPr lang="en-US" altLang="zh-CN" b="0" baseline="30000"/>
              <a:t>3</a:t>
            </a:r>
            <a:r>
              <a:rPr lang="en-US" altLang="zh-CN" b="0"/>
              <a:t>kg/m</a:t>
            </a:r>
            <a:r>
              <a:rPr lang="en-US" altLang="zh-CN" b="0" baseline="30000"/>
              <a:t>3</a:t>
            </a:r>
            <a:r>
              <a:rPr lang="zh-CN" altLang="en-US" b="0"/>
              <a:t>的油多少千克？</a:t>
            </a:r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/>
              <a:t>已知：</a:t>
            </a:r>
            <a:r>
              <a:rPr lang="en-US" altLang="zh-CN" b="0"/>
              <a:t>V=5L, </a:t>
            </a:r>
            <a:r>
              <a:rPr lang="en-US" altLang="zh-CN" i="1"/>
              <a:t>ρ=</a:t>
            </a:r>
            <a:r>
              <a:rPr lang="en-US" altLang="zh-CN" b="0"/>
              <a:t>0.9X10</a:t>
            </a:r>
            <a:r>
              <a:rPr lang="en-US" altLang="zh-CN" b="0" baseline="30000"/>
              <a:t>3</a:t>
            </a:r>
            <a:r>
              <a:rPr lang="en-US" altLang="zh-CN" b="0"/>
              <a:t>kg/m</a:t>
            </a:r>
            <a:r>
              <a:rPr lang="en-US" altLang="zh-CN" b="0" baseline="30000"/>
              <a:t>3</a:t>
            </a:r>
            <a:endParaRPr lang="en-US" altLang="zh-CN" b="0"/>
          </a:p>
          <a:p>
            <a:pPr>
              <a:buFont typeface="Wingdings" panose="05000000000000000000" pitchFamily="2" charset="2"/>
              <a:buNone/>
            </a:pPr>
            <a:r>
              <a:rPr lang="zh-CN" altLang="en-US" b="0"/>
              <a:t>求：</a:t>
            </a:r>
            <a:r>
              <a:rPr lang="en-US" altLang="zh-CN" b="0"/>
              <a:t>m=</a:t>
            </a:r>
            <a:r>
              <a:rPr lang="zh-CN" altLang="en-US" b="0"/>
              <a:t>？</a:t>
            </a:r>
          </a:p>
          <a:p>
            <a:pPr>
              <a:buFont typeface="Wingdings" panose="05000000000000000000" pitchFamily="2" charset="2"/>
              <a:buNone/>
            </a:pPr>
            <a:endParaRPr lang="zh-CN" altLang="en-US"/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904875" y="3881438"/>
            <a:ext cx="8931275" cy="2000250"/>
            <a:chOff x="0" y="0"/>
            <a:chExt cx="4672" cy="1339"/>
          </a:xfrm>
        </p:grpSpPr>
        <p:sp>
          <p:nvSpPr>
            <p:cNvPr id="29701" name="Rectangle 7"/>
            <p:cNvSpPr>
              <a:spLocks noChangeArrowheads="1"/>
            </p:cNvSpPr>
            <p:nvPr/>
          </p:nvSpPr>
          <p:spPr bwMode="auto">
            <a:xfrm>
              <a:off x="92" y="0"/>
              <a:ext cx="3187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>
                  <a:solidFill>
                    <a:srgbClr val="00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解：根据密度计算公式得</a:t>
              </a:r>
            </a:p>
          </p:txBody>
        </p: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0" y="544"/>
              <a:ext cx="4672" cy="795"/>
              <a:chOff x="0" y="0"/>
              <a:chExt cx="4672" cy="795"/>
            </a:xfrm>
          </p:grpSpPr>
          <p:sp>
            <p:nvSpPr>
              <p:cNvPr id="29703" name="Text Box 8"/>
              <p:cNvSpPr txBox="1">
                <a:spLocks noChangeArrowheads="1"/>
              </p:cNvSpPr>
              <p:nvPr/>
            </p:nvSpPr>
            <p:spPr bwMode="auto">
              <a:xfrm>
                <a:off x="0" y="24"/>
                <a:ext cx="680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 i="1">
                    <a:solidFill>
                      <a:srgbClr val="000000"/>
                    </a:solidFill>
                  </a:rPr>
                  <a:t> m</a:t>
                </a:r>
                <a:r>
                  <a:rPr lang="en-US" altLang="zh-CN" sz="3200" i="1">
                    <a:solidFill>
                      <a:srgbClr val="000000"/>
                    </a:solidFill>
                  </a:rPr>
                  <a:t> =</a:t>
                </a:r>
              </a:p>
            </p:txBody>
          </p:sp>
          <p:sp>
            <p:nvSpPr>
              <p:cNvPr id="29704" name="Rectangle 9"/>
              <p:cNvSpPr>
                <a:spLocks noChangeArrowheads="1"/>
              </p:cNvSpPr>
              <p:nvPr/>
            </p:nvSpPr>
            <p:spPr bwMode="auto">
              <a:xfrm>
                <a:off x="693" y="0"/>
                <a:ext cx="3979" cy="4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4000" b="1" i="1">
                    <a:solidFill>
                      <a:srgbClr val="000000"/>
                    </a:solidFill>
                  </a:rPr>
                  <a:t>ρ</a:t>
                </a:r>
                <a:r>
                  <a:rPr lang="en-US" altLang="zh-CN" sz="3200" b="1" i="1">
                    <a:solidFill>
                      <a:srgbClr val="000000"/>
                    </a:solidFill>
                  </a:rPr>
                  <a:t>V 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= 5x10</a:t>
                </a:r>
                <a:r>
                  <a:rPr lang="en-US" altLang="zh-CN" sz="3200" b="1" baseline="30000">
                    <a:solidFill>
                      <a:srgbClr val="000000"/>
                    </a:solidFill>
                  </a:rPr>
                  <a:t>-3 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m</a:t>
                </a:r>
                <a:r>
                  <a:rPr lang="en-US" altLang="zh-CN" sz="3200" b="1" baseline="30000">
                    <a:solidFill>
                      <a:srgbClr val="000000"/>
                    </a:solidFill>
                  </a:rPr>
                  <a:t>3 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x  0.9x10</a:t>
                </a:r>
                <a:r>
                  <a:rPr lang="en-US" altLang="zh-CN" sz="3200" b="1" baseline="30000">
                    <a:solidFill>
                      <a:srgbClr val="000000"/>
                    </a:solidFill>
                  </a:rPr>
                  <a:t>3 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kg/m</a:t>
                </a:r>
                <a:r>
                  <a:rPr lang="en-US" altLang="zh-CN" sz="3200" b="1" baseline="30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9705" name="Text Box 10"/>
              <p:cNvSpPr txBox="1">
                <a:spLocks noChangeArrowheads="1"/>
              </p:cNvSpPr>
              <p:nvPr/>
            </p:nvSpPr>
            <p:spPr bwMode="auto">
              <a:xfrm>
                <a:off x="1192" y="407"/>
                <a:ext cx="1167" cy="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 i="1">
                    <a:solidFill>
                      <a:srgbClr val="000000"/>
                    </a:solidFill>
                  </a:rPr>
                  <a:t>= 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4.5</a:t>
                </a:r>
                <a:r>
                  <a:rPr lang="en-US" altLang="zh-CN" sz="3200" b="1" i="1">
                    <a:solidFill>
                      <a:srgbClr val="000000"/>
                    </a:solidFill>
                  </a:rPr>
                  <a:t> 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kg</a:t>
                </a:r>
              </a:p>
            </p:txBody>
          </p:sp>
        </p:grpSp>
      </p:grp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1231900" y="5956300"/>
            <a:ext cx="66532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32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5080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2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/>
              <a:t>密度的应用</a:t>
            </a:r>
            <a:r>
              <a:rPr lang="en-US" altLang="zh-CN"/>
              <a:t>3</a:t>
            </a:r>
          </a:p>
        </p:txBody>
      </p:sp>
      <p:sp>
        <p:nvSpPr>
          <p:cNvPr id="30723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87338" y="1600200"/>
            <a:ext cx="8399462" cy="898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0">
                <a:latin typeface="Times New Roman" panose="02020603050405020304" pitchFamily="18" charset="0"/>
              </a:rPr>
              <a:t>例</a:t>
            </a:r>
            <a:r>
              <a:rPr lang="en-US" altLang="zh-CN" b="0">
                <a:latin typeface="Times New Roman" panose="02020603050405020304" pitchFamily="18" charset="0"/>
              </a:rPr>
              <a:t>3</a:t>
            </a:r>
            <a:r>
              <a:rPr lang="zh-CN" altLang="en-US" b="0">
                <a:latin typeface="Times New Roman" panose="02020603050405020304" pitchFamily="18" charset="0"/>
              </a:rPr>
              <a:t>：一捆裸铝线质量为</a:t>
            </a:r>
            <a:r>
              <a:rPr lang="en-US" altLang="zh-CN" b="0">
                <a:latin typeface="Times New Roman" panose="02020603050405020304" pitchFamily="18" charset="0"/>
              </a:rPr>
              <a:t>16.2 kg</a:t>
            </a:r>
            <a:r>
              <a:rPr lang="zh-CN" altLang="en-US" b="0">
                <a:latin typeface="Times New Roman" panose="02020603050405020304" pitchFamily="18" charset="0"/>
              </a:rPr>
              <a:t>，裸铝线的横截面积      是</a:t>
            </a:r>
            <a:r>
              <a:rPr lang="en-US" altLang="zh-CN" b="0">
                <a:latin typeface="Times New Roman" panose="02020603050405020304" pitchFamily="18" charset="0"/>
              </a:rPr>
              <a:t>3 mm2</a:t>
            </a:r>
            <a:r>
              <a:rPr lang="zh-CN" altLang="en-US" b="0">
                <a:latin typeface="Times New Roman" panose="02020603050405020304" pitchFamily="18" charset="0"/>
              </a:rPr>
              <a:t>，利用密度表计算这捆的裸铝线长度。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0">
                <a:latin typeface="Times New Roman" panose="02020603050405020304" pitchFamily="18" charset="0"/>
              </a:rPr>
              <a:t>已知：</a:t>
            </a:r>
            <a:r>
              <a:rPr lang="en-US" altLang="zh-CN" b="0">
                <a:latin typeface="Times New Roman" panose="02020603050405020304" pitchFamily="18" charset="0"/>
              </a:rPr>
              <a:t>m=16.2kg,s=3mm</a:t>
            </a:r>
            <a:r>
              <a:rPr lang="en-US" altLang="zh-CN" b="0" baseline="30000">
                <a:latin typeface="Times New Roman" panose="02020603050405020304" pitchFamily="18" charset="0"/>
              </a:rPr>
              <a:t>3</a:t>
            </a:r>
            <a:r>
              <a:rPr lang="zh-CN" altLang="en-US" b="0" baseline="30000">
                <a:latin typeface="Times New Roman" panose="02020603050405020304" pitchFamily="18" charset="0"/>
              </a:rPr>
              <a:t>， </a:t>
            </a:r>
            <a:r>
              <a:rPr lang="en-US" altLang="zh-CN" i="1"/>
              <a:t>ρ=</a:t>
            </a:r>
            <a:r>
              <a:rPr lang="en-US" altLang="zh-CN" b="0"/>
              <a:t>2.7X10</a:t>
            </a:r>
            <a:r>
              <a:rPr lang="en-US" altLang="zh-CN" b="0" baseline="30000"/>
              <a:t>3</a:t>
            </a:r>
            <a:r>
              <a:rPr lang="en-US" altLang="zh-CN" b="0"/>
              <a:t>kg/m</a:t>
            </a:r>
            <a:r>
              <a:rPr lang="en-US" altLang="zh-CN" b="0" baseline="30000"/>
              <a:t>3</a:t>
            </a:r>
            <a:endParaRPr lang="zh-CN" altLang="en-US" sz="4000" b="0" baseline="300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0" baseline="30000">
                <a:latin typeface="Times New Roman" panose="02020603050405020304" pitchFamily="18" charset="0"/>
              </a:rPr>
              <a:t>求：</a:t>
            </a:r>
            <a:r>
              <a:rPr lang="en-US" altLang="zh-CN" b="0" baseline="30000">
                <a:latin typeface="Times New Roman" panose="02020603050405020304" pitchFamily="18" charset="0"/>
              </a:rPr>
              <a:t>L=?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zh-CN" altLang="en-US" b="0">
                <a:latin typeface="Times New Roman" panose="02020603050405020304" pitchFamily="18" charset="0"/>
              </a:rPr>
              <a:t>解：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zh-CN" altLang="en-US" b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zh-CN" altLang="en-US" b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endParaRPr lang="zh-CN" altLang="en-US" b="0">
              <a:latin typeface="Times New Roman" panose="02020603050405020304" pitchFamily="18" charset="0"/>
            </a:endParaRP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925513" y="3203575"/>
            <a:ext cx="6286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根据密度计算公式可得</a:t>
            </a: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1090613" y="5251450"/>
            <a:ext cx="6553200" cy="1428750"/>
            <a:chOff x="0" y="0"/>
            <a:chExt cx="3991" cy="686"/>
          </a:xfrm>
        </p:grpSpPr>
        <p:sp>
          <p:nvSpPr>
            <p:cNvPr id="30726" name="Text Box 14"/>
            <p:cNvSpPr txBox="1">
              <a:spLocks noChangeArrowheads="1"/>
            </p:cNvSpPr>
            <p:nvPr/>
          </p:nvSpPr>
          <p:spPr bwMode="auto">
            <a:xfrm>
              <a:off x="1452" y="408"/>
              <a:ext cx="1161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>
                  <a:solidFill>
                    <a:srgbClr val="000000"/>
                  </a:solidFill>
                </a:rPr>
                <a:t>3x10</a:t>
              </a:r>
              <a:r>
                <a:rPr lang="en-US" altLang="zh-CN" sz="3200" b="1" baseline="30000">
                  <a:solidFill>
                    <a:srgbClr val="000000"/>
                  </a:solidFill>
                </a:rPr>
                <a:t>-6 </a:t>
              </a:r>
              <a:r>
                <a:rPr lang="en-US" altLang="zh-CN" sz="3200" b="1">
                  <a:solidFill>
                    <a:srgbClr val="000000"/>
                  </a:solidFill>
                </a:rPr>
                <a:t>m</a:t>
              </a:r>
              <a:r>
                <a:rPr lang="en-US" altLang="zh-CN" sz="3200" b="1" baseline="30000">
                  <a:solidFill>
                    <a:srgbClr val="000000"/>
                  </a:solidFill>
                </a:rPr>
                <a:t>2</a:t>
              </a:r>
            </a:p>
          </p:txBody>
        </p:sp>
        <p:grpSp>
          <p:nvGrpSpPr>
            <p:cNvPr id="30727" name="Group 7"/>
            <p:cNvGrpSpPr>
              <a:grpSpLocks/>
            </p:cNvGrpSpPr>
            <p:nvPr/>
          </p:nvGrpSpPr>
          <p:grpSpPr bwMode="auto">
            <a:xfrm>
              <a:off x="0" y="0"/>
              <a:ext cx="1222" cy="641"/>
              <a:chOff x="0" y="0"/>
              <a:chExt cx="1222" cy="641"/>
            </a:xfrm>
          </p:grpSpPr>
          <p:sp>
            <p:nvSpPr>
              <p:cNvPr id="30728" name="Text Box 17"/>
              <p:cNvSpPr txBox="1">
                <a:spLocks noChangeArrowheads="1"/>
              </p:cNvSpPr>
              <p:nvPr/>
            </p:nvSpPr>
            <p:spPr bwMode="auto">
              <a:xfrm>
                <a:off x="0" y="175"/>
                <a:ext cx="408" cy="2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 i="1">
                    <a:solidFill>
                      <a:srgbClr val="000000"/>
                    </a:solidFill>
                  </a:rPr>
                  <a:t>L</a:t>
                </a:r>
                <a:r>
                  <a:rPr lang="en-US" altLang="zh-CN" sz="3200" b="1">
                    <a:solidFill>
                      <a:srgbClr val="000000"/>
                    </a:solidFill>
                  </a:rPr>
                  <a:t>=</a:t>
                </a:r>
              </a:p>
            </p:txBody>
          </p:sp>
          <p:sp>
            <p:nvSpPr>
              <p:cNvPr id="30729" name="Text Box 18"/>
              <p:cNvSpPr txBox="1">
                <a:spLocks noChangeArrowheads="1"/>
              </p:cNvSpPr>
              <p:nvPr/>
            </p:nvSpPr>
            <p:spPr bwMode="auto">
              <a:xfrm>
                <a:off x="511" y="0"/>
                <a:ext cx="278" cy="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 i="1">
                    <a:solidFill>
                      <a:srgbClr val="000000"/>
                    </a:solidFill>
                  </a:rPr>
                  <a:t>V</a:t>
                </a:r>
              </a:p>
            </p:txBody>
          </p:sp>
          <p:sp>
            <p:nvSpPr>
              <p:cNvPr id="30730" name="Line 19"/>
              <p:cNvSpPr>
                <a:spLocks noChangeShapeType="1"/>
              </p:cNvSpPr>
              <p:nvPr/>
            </p:nvSpPr>
            <p:spPr bwMode="auto">
              <a:xfrm>
                <a:off x="421" y="363"/>
                <a:ext cx="49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0000"/>
                  </a:solidFill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0731" name="Text Box 20"/>
              <p:cNvSpPr txBox="1">
                <a:spLocks noChangeArrowheads="1"/>
              </p:cNvSpPr>
              <p:nvPr/>
            </p:nvSpPr>
            <p:spPr bwMode="auto">
              <a:xfrm>
                <a:off x="511" y="363"/>
                <a:ext cx="278" cy="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 i="1">
                    <a:solidFill>
                      <a:srgbClr val="000000"/>
                    </a:solidFill>
                  </a:rPr>
                  <a:t>S</a:t>
                </a:r>
              </a:p>
            </p:txBody>
          </p:sp>
          <p:sp>
            <p:nvSpPr>
              <p:cNvPr id="30732" name="Text Box 21"/>
              <p:cNvSpPr txBox="1">
                <a:spLocks noChangeArrowheads="1"/>
              </p:cNvSpPr>
              <p:nvPr/>
            </p:nvSpPr>
            <p:spPr bwMode="auto">
              <a:xfrm>
                <a:off x="965" y="181"/>
                <a:ext cx="257" cy="2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3200" b="1">
                    <a:solidFill>
                      <a:srgbClr val="000000"/>
                    </a:solidFill>
                  </a:rPr>
                  <a:t>=</a:t>
                </a:r>
              </a:p>
            </p:txBody>
          </p:sp>
        </p:grpSp>
        <p:sp>
          <p:nvSpPr>
            <p:cNvPr id="30733" name="Rectangle 23"/>
            <p:cNvSpPr>
              <a:spLocks noChangeArrowheads="1"/>
            </p:cNvSpPr>
            <p:nvPr/>
          </p:nvSpPr>
          <p:spPr bwMode="auto">
            <a:xfrm>
              <a:off x="1452" y="0"/>
              <a:ext cx="1161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>
                  <a:solidFill>
                    <a:srgbClr val="000000"/>
                  </a:solidFill>
                </a:rPr>
                <a:t>6x10</a:t>
              </a:r>
              <a:r>
                <a:rPr lang="en-US" altLang="zh-CN" sz="3200" b="1" baseline="30000">
                  <a:solidFill>
                    <a:srgbClr val="000000"/>
                  </a:solidFill>
                </a:rPr>
                <a:t>-3 </a:t>
              </a:r>
              <a:r>
                <a:rPr lang="en-US" altLang="zh-CN" sz="3200" b="1">
                  <a:solidFill>
                    <a:srgbClr val="000000"/>
                  </a:solidFill>
                </a:rPr>
                <a:t>m</a:t>
              </a:r>
              <a:r>
                <a:rPr lang="en-US" altLang="zh-CN" sz="3200" b="1" baseline="30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30734" name="Line 24"/>
            <p:cNvSpPr>
              <a:spLocks noChangeShapeType="1"/>
            </p:cNvSpPr>
            <p:nvPr/>
          </p:nvSpPr>
          <p:spPr bwMode="auto">
            <a:xfrm>
              <a:off x="1316" y="363"/>
              <a:ext cx="14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735" name="Text Box 25"/>
            <p:cNvSpPr txBox="1">
              <a:spLocks noChangeArrowheads="1"/>
            </p:cNvSpPr>
            <p:nvPr/>
          </p:nvSpPr>
          <p:spPr bwMode="auto">
            <a:xfrm>
              <a:off x="2858" y="181"/>
              <a:ext cx="1133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>
                  <a:solidFill>
                    <a:srgbClr val="000000"/>
                  </a:solidFill>
                </a:rPr>
                <a:t>=2000 m</a:t>
              </a:r>
            </a:p>
          </p:txBody>
        </p:sp>
      </p:grpSp>
      <p:grpSp>
        <p:nvGrpSpPr>
          <p:cNvPr id="30736" name="Group 16"/>
          <p:cNvGrpSpPr>
            <a:grpSpLocks/>
          </p:cNvGrpSpPr>
          <p:nvPr/>
        </p:nvGrpSpPr>
        <p:grpSpPr bwMode="auto">
          <a:xfrm>
            <a:off x="1042988" y="3592513"/>
            <a:ext cx="2376487" cy="1068387"/>
            <a:chOff x="0" y="0"/>
            <a:chExt cx="1238" cy="658"/>
          </a:xfrm>
        </p:grpSpPr>
        <p:sp>
          <p:nvSpPr>
            <p:cNvPr id="30737" name="Text Box 6"/>
            <p:cNvSpPr txBox="1">
              <a:spLocks noChangeArrowheads="1"/>
            </p:cNvSpPr>
            <p:nvPr/>
          </p:nvSpPr>
          <p:spPr bwMode="auto">
            <a:xfrm>
              <a:off x="0" y="178"/>
              <a:ext cx="41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 i="1">
                  <a:solidFill>
                    <a:srgbClr val="000000"/>
                  </a:solidFill>
                </a:rPr>
                <a:t>V=</a:t>
              </a:r>
            </a:p>
          </p:txBody>
        </p:sp>
        <p:sp>
          <p:nvSpPr>
            <p:cNvPr id="30738" name="Rectangle 7"/>
            <p:cNvSpPr>
              <a:spLocks noChangeArrowheads="1"/>
            </p:cNvSpPr>
            <p:nvPr/>
          </p:nvSpPr>
          <p:spPr bwMode="auto">
            <a:xfrm>
              <a:off x="603" y="226"/>
              <a:ext cx="361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b="1" i="1">
                  <a:solidFill>
                    <a:srgbClr val="000000"/>
                  </a:solidFill>
                </a:rPr>
                <a:t>ρ</a:t>
              </a:r>
            </a:p>
          </p:txBody>
        </p:sp>
        <p:sp>
          <p:nvSpPr>
            <p:cNvPr id="30739" name="Line 8"/>
            <p:cNvSpPr>
              <a:spLocks noChangeShapeType="1"/>
            </p:cNvSpPr>
            <p:nvPr/>
          </p:nvSpPr>
          <p:spPr bwMode="auto">
            <a:xfrm>
              <a:off x="512" y="363"/>
              <a:ext cx="7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740" name="Text Box 9"/>
            <p:cNvSpPr txBox="1">
              <a:spLocks noChangeArrowheads="1"/>
            </p:cNvSpPr>
            <p:nvPr/>
          </p:nvSpPr>
          <p:spPr bwMode="auto">
            <a:xfrm>
              <a:off x="693" y="0"/>
              <a:ext cx="28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200" b="1" i="1">
                  <a:solidFill>
                    <a:srgbClr val="000000"/>
                  </a:solidFill>
                </a:rPr>
                <a:t>m</a:t>
              </a:r>
            </a:p>
          </p:txBody>
        </p:sp>
      </p:grpSp>
      <p:sp>
        <p:nvSpPr>
          <p:cNvPr id="30741" name="Text Box 11"/>
          <p:cNvSpPr txBox="1">
            <a:spLocks noChangeArrowheads="1"/>
          </p:cNvSpPr>
          <p:nvPr/>
        </p:nvSpPr>
        <p:spPr bwMode="auto">
          <a:xfrm>
            <a:off x="3489325" y="3875088"/>
            <a:ext cx="5127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30742" name="Text Box 12"/>
          <p:cNvSpPr txBox="1">
            <a:spLocks noChangeArrowheads="1"/>
          </p:cNvSpPr>
          <p:nvPr/>
        </p:nvSpPr>
        <p:spPr bwMode="auto">
          <a:xfrm>
            <a:off x="4003675" y="3659188"/>
            <a:ext cx="18176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16.2 kg</a:t>
            </a:r>
          </a:p>
        </p:txBody>
      </p:sp>
      <p:sp>
        <p:nvSpPr>
          <p:cNvPr id="30743" name="Text Box 16"/>
          <p:cNvSpPr txBox="1">
            <a:spLocks noChangeArrowheads="1"/>
          </p:cNvSpPr>
          <p:nvPr/>
        </p:nvSpPr>
        <p:spPr bwMode="auto">
          <a:xfrm>
            <a:off x="4005263" y="4083050"/>
            <a:ext cx="29606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2.7x10</a:t>
            </a:r>
            <a:r>
              <a:rPr lang="en-US" altLang="zh-CN" sz="3200" b="1" baseline="30000">
                <a:solidFill>
                  <a:srgbClr val="000000"/>
                </a:solidFill>
              </a:rPr>
              <a:t>3 </a:t>
            </a:r>
            <a:r>
              <a:rPr lang="en-US" altLang="zh-CN" sz="3200" b="1">
                <a:solidFill>
                  <a:srgbClr val="000000"/>
                </a:solidFill>
              </a:rPr>
              <a:t>kg/m</a:t>
            </a:r>
            <a:r>
              <a:rPr lang="en-US" altLang="zh-CN" sz="3200" b="1" baseline="30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0744" name="Line 13"/>
          <p:cNvSpPr>
            <a:spLocks noChangeShapeType="1"/>
          </p:cNvSpPr>
          <p:nvPr/>
        </p:nvSpPr>
        <p:spPr bwMode="auto">
          <a:xfrm>
            <a:off x="3973513" y="4167188"/>
            <a:ext cx="27781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745" name="Text Box 15"/>
          <p:cNvSpPr txBox="1">
            <a:spLocks noChangeArrowheads="1"/>
          </p:cNvSpPr>
          <p:nvPr/>
        </p:nvSpPr>
        <p:spPr bwMode="auto">
          <a:xfrm>
            <a:off x="1181100" y="4684713"/>
            <a:ext cx="46164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000000"/>
                </a:solidFill>
              </a:rPr>
              <a:t>=6x10</a:t>
            </a:r>
            <a:r>
              <a:rPr lang="en-US" altLang="zh-CN" sz="3200" b="1" baseline="30000">
                <a:solidFill>
                  <a:srgbClr val="000000"/>
                </a:solidFill>
              </a:rPr>
              <a:t>-3 </a:t>
            </a:r>
            <a:r>
              <a:rPr lang="en-US" altLang="zh-CN" sz="3200" b="1">
                <a:solidFill>
                  <a:srgbClr val="000000"/>
                </a:solidFill>
              </a:rPr>
              <a:t>m</a:t>
            </a:r>
            <a:r>
              <a:rPr lang="en-US" altLang="zh-CN" sz="3200" b="1" baseline="3000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3173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  <p:bldP spid="30741" grpId="0" autoUpdateAnimBg="0"/>
      <p:bldP spid="30742" grpId="0" autoUpdateAnimBg="0"/>
      <p:bldP spid="30743" grpId="0" autoUpdateAnimBg="0"/>
      <p:bldP spid="3074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Your site here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>
                <a:solidFill>
                  <a:srgbClr val="000000"/>
                </a:solidFill>
              </a:rPr>
              <a:t>LOGO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/>
              <a:t>密度应用</a:t>
            </a:r>
            <a:r>
              <a:rPr lang="en-US" altLang="zh-CN"/>
              <a:t>4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zh-CN" sz="2000"/>
              <a:t>18</a:t>
            </a:r>
            <a:r>
              <a:rPr lang="zh-CN" altLang="en-US" sz="2000"/>
              <a:t>．小军与小明测盐水的密度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小军的方法是①用天平测出盐水与烧杯的质量</a:t>
            </a:r>
            <a:r>
              <a:rPr lang="en-US" altLang="zh-CN" sz="2000" i="1"/>
              <a:t>m</a:t>
            </a:r>
            <a:r>
              <a:rPr lang="en-US" altLang="zh-CN" sz="2000"/>
              <a:t>1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②向量筒中倒出一部分盐水，记下体积</a:t>
            </a:r>
            <a:r>
              <a:rPr lang="en-US" altLang="zh-CN" sz="2000" i="1"/>
              <a:t>V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③用天平测剩余盐水与烧杯的总质量</a:t>
            </a:r>
            <a:r>
              <a:rPr lang="en-US" altLang="zh-CN" sz="2000" i="1"/>
              <a:t>m</a:t>
            </a:r>
            <a:r>
              <a:rPr lang="en-US" altLang="zh-CN" sz="2000"/>
              <a:t>2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④计算盐水的密度</a:t>
            </a:r>
            <a:r>
              <a:rPr lang="en-US" altLang="zh-CN" sz="2000" i="1"/>
              <a:t>ρ</a:t>
            </a:r>
            <a:r>
              <a:rPr lang="zh-CN" altLang="en-US" sz="2000"/>
              <a:t>盐水</a:t>
            </a:r>
            <a:r>
              <a:rPr lang="en-US" altLang="zh-CN" sz="2000"/>
              <a:t>=</a:t>
            </a:r>
            <a:r>
              <a:rPr lang="en-US" altLang="zh-CN" sz="2000" u="sng"/>
              <a:t>             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小明的方法是①用天平测空烧杯的质量记为</a:t>
            </a:r>
            <a:r>
              <a:rPr lang="en-US" altLang="zh-CN" sz="2000" i="1"/>
              <a:t>m</a:t>
            </a:r>
            <a:r>
              <a:rPr lang="en-US" altLang="zh-CN" sz="2000"/>
              <a:t>1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②向烧杯中注入盐水，测出总质量</a:t>
            </a:r>
            <a:r>
              <a:rPr lang="en-US" altLang="zh-CN" sz="2000" i="1"/>
              <a:t>m</a:t>
            </a:r>
            <a:r>
              <a:rPr lang="en-US" altLang="zh-CN" sz="2000"/>
              <a:t>2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③将盐水全倒入量筒测出体积</a:t>
            </a:r>
            <a:r>
              <a:rPr lang="en-US" altLang="zh-CN" sz="2000" i="1"/>
              <a:t>V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④计算盐水的密度</a:t>
            </a:r>
            <a:r>
              <a:rPr lang="en-US" altLang="zh-CN" sz="2000" i="1"/>
              <a:t>ρ</a:t>
            </a:r>
            <a:r>
              <a:rPr lang="zh-CN" altLang="en-US" sz="2000"/>
              <a:t>盐水</a:t>
            </a:r>
            <a:r>
              <a:rPr lang="en-US" altLang="zh-CN" sz="2000"/>
              <a:t>=</a:t>
            </a:r>
            <a:r>
              <a:rPr lang="en-US" altLang="zh-CN" sz="2000" u="sng"/>
              <a:t>             </a:t>
            </a:r>
            <a:r>
              <a:rPr lang="zh-CN" altLang="en-US" sz="2000"/>
              <a:t>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⑴写出两人最后的密度表达式。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⑵你认为谁的实验过程更科学合理，为什么？</a:t>
            </a:r>
          </a:p>
          <a:p>
            <a:pPr>
              <a:lnSpc>
                <a:spcPct val="90000"/>
              </a:lnSpc>
            </a:pPr>
            <a:r>
              <a:rPr lang="zh-CN" altLang="en-US" sz="2000"/>
              <a:t>⑶另一种测量会导致测量结果</a:t>
            </a:r>
            <a:r>
              <a:rPr lang="zh-CN" altLang="en-US" sz="2000" u="sng"/>
              <a:t>                  </a:t>
            </a:r>
            <a:r>
              <a:rPr lang="zh-CN" altLang="en-US" sz="2000"/>
              <a:t>（选“偏大”“偏小”）。</a:t>
            </a:r>
          </a:p>
        </p:txBody>
      </p:sp>
    </p:spTree>
    <p:extLst>
      <p:ext uri="{BB962C8B-B14F-4D97-AF65-F5344CB8AC3E}">
        <p14:creationId xmlns:p14="http://schemas.microsoft.com/office/powerpoint/2010/main" val="389890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3250" y="188913"/>
            <a:ext cx="8540750" cy="6153150"/>
          </a:xfrm>
        </p:spPr>
        <p:txBody>
          <a:bodyPr/>
          <a:lstStyle/>
          <a:p>
            <a:r>
              <a:rPr lang="zh-CN" altLang="en-US" sz="3200" b="1">
                <a:solidFill>
                  <a:schemeClr val="tx1"/>
                </a:solidFill>
              </a:rPr>
              <a:t/>
            </a:r>
            <a:br>
              <a:rPr lang="zh-CN" altLang="en-US" sz="3200" b="1">
                <a:solidFill>
                  <a:schemeClr val="tx1"/>
                </a:solidFill>
              </a:rPr>
            </a:br>
            <a:endParaRPr lang="zh-CN" altLang="en-US" sz="3200" b="1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50825" y="188913"/>
            <a:ext cx="8645525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000000"/>
                </a:solidFill>
              </a:rPr>
              <a:t>1</a:t>
            </a:r>
            <a:r>
              <a:rPr lang="zh-CN" altLang="en-US" sz="4000" b="1">
                <a:solidFill>
                  <a:srgbClr val="000000"/>
                </a:solidFill>
              </a:rPr>
              <a:t>、农村常用盐水选种，它的依据是用（       ） </a:t>
            </a:r>
            <a:br>
              <a:rPr lang="zh-CN" altLang="en-US" sz="4000" b="1">
                <a:solidFill>
                  <a:srgbClr val="000000"/>
                </a:solidFill>
              </a:rPr>
            </a:br>
            <a:r>
              <a:rPr lang="zh-CN" altLang="en-US" sz="4000" b="1">
                <a:solidFill>
                  <a:srgbClr val="000000"/>
                </a:solidFill>
              </a:rPr>
              <a:t>       A 质量   B 体积  C密度  D重力</a:t>
            </a:r>
            <a:br>
              <a:rPr lang="zh-CN" altLang="en-US" sz="4000" b="1">
                <a:solidFill>
                  <a:srgbClr val="000000"/>
                </a:solidFill>
              </a:rPr>
            </a:br>
            <a:r>
              <a:rPr lang="zh-CN" altLang="en-US" sz="4000" b="1">
                <a:solidFill>
                  <a:srgbClr val="000000"/>
                </a:solidFill>
              </a:rPr>
              <a:t> </a:t>
            </a:r>
            <a:r>
              <a:rPr lang="en-US" altLang="zh-CN" sz="4000" b="1">
                <a:solidFill>
                  <a:srgbClr val="000000"/>
                </a:solidFill>
              </a:rPr>
              <a:t>2</a:t>
            </a:r>
            <a:r>
              <a:rPr lang="zh-CN" altLang="en-US" sz="4000" b="1">
                <a:solidFill>
                  <a:srgbClr val="000000"/>
                </a:solidFill>
              </a:rPr>
              <a:t>、铝被称为会飞的金属，常用在飞机和火箭上，由于它的</a:t>
            </a:r>
            <a:r>
              <a:rPr lang="zh-CN" altLang="en-US" sz="4000" b="1" u="sng">
                <a:solidFill>
                  <a:srgbClr val="000000"/>
                </a:solidFill>
              </a:rPr>
              <a:t>        </a:t>
            </a:r>
            <a:r>
              <a:rPr lang="zh-CN" altLang="en-US" sz="4000" b="1">
                <a:solidFill>
                  <a:srgbClr val="000000"/>
                </a:solidFill>
              </a:rPr>
              <a:t>小，做机器的底座 要用 密度</a:t>
            </a:r>
            <a:r>
              <a:rPr lang="zh-CN" altLang="en-US" sz="4000" b="1" u="sng">
                <a:solidFill>
                  <a:srgbClr val="000000"/>
                </a:solidFill>
              </a:rPr>
              <a:t>        </a:t>
            </a:r>
            <a:r>
              <a:rPr lang="zh-CN" altLang="en-US" sz="4000" b="1">
                <a:solidFill>
                  <a:srgbClr val="000000"/>
                </a:solidFill>
              </a:rPr>
              <a:t>的金属做。</a:t>
            </a:r>
            <a:br>
              <a:rPr lang="zh-CN" altLang="en-US" sz="4000" b="1">
                <a:solidFill>
                  <a:srgbClr val="000000"/>
                </a:solidFill>
              </a:rPr>
            </a:br>
            <a:r>
              <a:rPr lang="zh-CN" altLang="en-US" sz="4000" b="1">
                <a:solidFill>
                  <a:srgbClr val="000000"/>
                </a:solidFill>
              </a:rPr>
              <a:t>  </a:t>
            </a:r>
            <a:r>
              <a:rPr lang="en-US" altLang="zh-CN" sz="4000" b="1">
                <a:solidFill>
                  <a:srgbClr val="000000"/>
                </a:solidFill>
              </a:rPr>
              <a:t>3</a:t>
            </a:r>
            <a:r>
              <a:rPr lang="zh-CN" altLang="en-US" sz="4000" b="1">
                <a:solidFill>
                  <a:srgbClr val="000000"/>
                </a:solidFill>
              </a:rPr>
              <a:t>、煤气报警器装在</a:t>
            </a:r>
            <a:r>
              <a:rPr lang="zh-CN" altLang="en-US" sz="4000" b="1" u="sng">
                <a:solidFill>
                  <a:srgbClr val="000000"/>
                </a:solidFill>
              </a:rPr>
              <a:t>    </a:t>
            </a:r>
            <a:r>
              <a:rPr lang="zh-CN" altLang="en-US" sz="4000" b="1">
                <a:solidFill>
                  <a:srgbClr val="000000"/>
                </a:solidFill>
              </a:rPr>
              <a:t>位置较好（上或下）</a:t>
            </a:r>
          </a:p>
        </p:txBody>
      </p:sp>
    </p:spTree>
    <p:extLst>
      <p:ext uri="{BB962C8B-B14F-4D97-AF65-F5344CB8AC3E}">
        <p14:creationId xmlns:p14="http://schemas.microsoft.com/office/powerpoint/2010/main" val="27676850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280400" cy="5545138"/>
          </a:xfrm>
        </p:spPr>
        <p:txBody>
          <a:bodyPr/>
          <a:lstStyle/>
          <a:p>
            <a:r>
              <a:rPr lang="en-US" altLang="zh-CN" sz="3200" b="1">
                <a:solidFill>
                  <a:schemeClr val="tx1"/>
                </a:solidFill>
              </a:rPr>
              <a:t>4</a:t>
            </a:r>
            <a:r>
              <a:rPr lang="zh-CN" altLang="en-US" sz="3200" b="1">
                <a:solidFill>
                  <a:schemeClr val="tx1"/>
                </a:solidFill>
              </a:rPr>
              <a:t>、 密度公式的理解   （   </a:t>
            </a:r>
            <a:r>
              <a:rPr lang="zh-CN" altLang="en-US" sz="3200" b="1">
                <a:solidFill>
                  <a:srgbClr val="FFFF00"/>
                </a:solidFill>
              </a:rPr>
              <a:t>     </a:t>
            </a:r>
            <a:r>
              <a:rPr lang="zh-CN" altLang="en-US" sz="3200" b="1">
                <a:solidFill>
                  <a:schemeClr val="tx1"/>
                </a:solidFill>
              </a:rPr>
              <a:t>）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  </a:t>
            </a:r>
            <a:r>
              <a:rPr lang="en-US" altLang="zh-CN" sz="3200" b="1">
                <a:solidFill>
                  <a:schemeClr val="tx1"/>
                </a:solidFill>
              </a:rPr>
              <a:t>A  </a:t>
            </a:r>
            <a:r>
              <a:rPr lang="zh-CN" altLang="en-US" sz="3200" b="1">
                <a:solidFill>
                  <a:schemeClr val="tx1"/>
                </a:solidFill>
              </a:rPr>
              <a:t>同种物质，它的密度与它的质量成正比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       与它的体积成反比  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en-US" altLang="zh-CN" sz="3200" b="1">
                <a:solidFill>
                  <a:schemeClr val="tx1"/>
                </a:solidFill>
              </a:rPr>
              <a:t>B  </a:t>
            </a:r>
            <a:r>
              <a:rPr lang="zh-CN" altLang="en-US" sz="3200" b="1">
                <a:solidFill>
                  <a:schemeClr val="tx1"/>
                </a:solidFill>
              </a:rPr>
              <a:t>把铁压成铁片，它的密度就变小了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  </a:t>
            </a:r>
            <a:r>
              <a:rPr lang="en-US" altLang="zh-CN" sz="3200" b="1">
                <a:solidFill>
                  <a:schemeClr val="tx1"/>
                </a:solidFill>
              </a:rPr>
              <a:t>C  </a:t>
            </a:r>
            <a:r>
              <a:rPr lang="zh-CN" altLang="en-US" sz="3200" b="1">
                <a:solidFill>
                  <a:schemeClr val="tx1"/>
                </a:solidFill>
              </a:rPr>
              <a:t>一种固体和一种液体，它们的质量相等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       体积相等，则它们的密度也相等。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</a:t>
            </a:r>
            <a:r>
              <a:rPr lang="en-US" altLang="zh-CN" sz="3200" b="1">
                <a:solidFill>
                  <a:schemeClr val="tx1"/>
                </a:solidFill>
              </a:rPr>
              <a:t>D  </a:t>
            </a:r>
            <a:r>
              <a:rPr lang="zh-CN" altLang="en-US" sz="3200" b="1">
                <a:solidFill>
                  <a:schemeClr val="tx1"/>
                </a:solidFill>
              </a:rPr>
              <a:t>同种物质，体积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      大的密度小。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en-US" altLang="zh-CN" sz="3200" b="1">
                <a:solidFill>
                  <a:schemeClr val="tx1"/>
                </a:solidFill>
              </a:rPr>
              <a:t>5</a:t>
            </a:r>
            <a:r>
              <a:rPr lang="zh-CN" altLang="en-US" sz="3200" b="1">
                <a:solidFill>
                  <a:schemeClr val="tx1"/>
                </a:solidFill>
              </a:rPr>
              <a:t>、一块冰全化成水后，水的质量</a:t>
            </a:r>
            <a:r>
              <a:rPr lang="zh-CN" altLang="en-US" sz="3200" b="1" u="sng">
                <a:solidFill>
                  <a:schemeClr val="tx1"/>
                </a:solidFill>
              </a:rPr>
              <a:t>           </a:t>
            </a:r>
            <a:r>
              <a:rPr lang="zh-CN" altLang="en-US" sz="3200" b="1">
                <a:solidFill>
                  <a:schemeClr val="tx1"/>
                </a:solidFill>
              </a:rPr>
              <a:t>，</a:t>
            </a:r>
            <a:br>
              <a:rPr lang="zh-CN" altLang="en-US" sz="3200" b="1">
                <a:solidFill>
                  <a:schemeClr val="tx1"/>
                </a:solidFill>
              </a:rPr>
            </a:br>
            <a:r>
              <a:rPr lang="zh-CN" altLang="en-US" sz="3200" b="1">
                <a:solidFill>
                  <a:schemeClr val="tx1"/>
                </a:solidFill>
              </a:rPr>
              <a:t>      体积</a:t>
            </a:r>
            <a:r>
              <a:rPr lang="zh-CN" altLang="en-US" sz="3200" b="1" u="sng">
                <a:solidFill>
                  <a:schemeClr val="tx1"/>
                </a:solidFill>
              </a:rPr>
              <a:t>          </a:t>
            </a:r>
            <a:r>
              <a:rPr lang="zh-CN" altLang="en-US" sz="3200" b="1">
                <a:solidFill>
                  <a:schemeClr val="tx1"/>
                </a:solidFill>
              </a:rPr>
              <a:t>密度</a:t>
            </a:r>
            <a:r>
              <a:rPr lang="zh-CN" altLang="en-US" sz="3200" b="1" u="sng">
                <a:solidFill>
                  <a:schemeClr val="tx1"/>
                </a:solidFill>
              </a:rPr>
              <a:t>          </a:t>
            </a:r>
            <a:r>
              <a:rPr lang="zh-CN" altLang="en-US" sz="3200" b="1">
                <a:solidFill>
                  <a:schemeClr val="tx1"/>
                </a:solidFill>
              </a:rPr>
              <a:t>。</a:t>
            </a:r>
            <a:br>
              <a:rPr lang="zh-CN" altLang="en-US" sz="3200" b="1">
                <a:solidFill>
                  <a:schemeClr val="tx1"/>
                </a:solidFill>
              </a:rPr>
            </a:br>
            <a:endParaRPr lang="zh-CN" altLang="en-US" sz="32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9021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333375"/>
            <a:ext cx="8153400" cy="5262563"/>
          </a:xfrm>
        </p:spPr>
        <p:txBody>
          <a:bodyPr/>
          <a:lstStyle/>
          <a:p>
            <a:r>
              <a:rPr lang="en-US" altLang="zh-CN" b="1"/>
              <a:t>6</a:t>
            </a:r>
            <a:r>
              <a:rPr lang="zh-CN" altLang="en-US" b="1"/>
              <a:t>、一个铅球，质量是 </a:t>
            </a:r>
            <a:r>
              <a:rPr lang="en-US" altLang="zh-CN" b="1"/>
              <a:t>5.4kg  </a:t>
            </a:r>
            <a:r>
              <a:rPr lang="zh-CN" altLang="en-US" b="1"/>
              <a:t>体积是</a:t>
            </a:r>
            <a:r>
              <a:rPr lang="en-US" altLang="zh-CN" b="1"/>
              <a:t>0.6m</a:t>
            </a:r>
            <a:r>
              <a:rPr lang="en-US" altLang="zh-CN" b="1" baseline="30000"/>
              <a:t>3</a:t>
            </a:r>
            <a:r>
              <a:rPr lang="en-US" altLang="zh-CN" b="1"/>
              <a:t> </a:t>
            </a:r>
            <a:r>
              <a:rPr lang="zh-CN" altLang="en-US" b="1"/>
              <a:t>，求铅球的密度，这个铅球是铅做的吗？ </a:t>
            </a:r>
            <a:br>
              <a:rPr lang="zh-CN" altLang="en-US" b="1"/>
            </a:br>
            <a:endParaRPr lang="zh-CN" altLang="en-US" b="1"/>
          </a:p>
          <a:p>
            <a:r>
              <a:rPr lang="en-US" altLang="zh-CN" b="1"/>
              <a:t>7</a:t>
            </a:r>
            <a:r>
              <a:rPr lang="zh-CN" altLang="en-US" b="1"/>
              <a:t>、有一实心的黄金工艺品，其质量是 </a:t>
            </a:r>
            <a:r>
              <a:rPr lang="en-US" altLang="zh-CN" b="1"/>
              <a:t>100g</a:t>
            </a:r>
            <a:r>
              <a:rPr lang="zh-CN" altLang="en-US" b="1"/>
              <a:t>，体积 为</a:t>
            </a:r>
            <a:r>
              <a:rPr lang="en-US" altLang="zh-CN" b="1"/>
              <a:t>6cm</a:t>
            </a:r>
            <a:r>
              <a:rPr lang="en-US" altLang="zh-CN" b="1" baseline="30000"/>
              <a:t>3</a:t>
            </a:r>
            <a:r>
              <a:rPr lang="zh-CN" altLang="en-US" b="1"/>
              <a:t>，它是纯金的吗？</a:t>
            </a:r>
          </a:p>
          <a:p>
            <a:r>
              <a:rPr lang="zh-CN" altLang="en-US" b="1"/>
              <a:t/>
            </a:r>
            <a:br>
              <a:rPr lang="zh-CN" altLang="en-US" b="1"/>
            </a:br>
            <a:r>
              <a:rPr lang="zh-CN" altLang="en-US" b="1"/>
              <a:t> </a:t>
            </a:r>
            <a:r>
              <a:rPr lang="en-US" altLang="zh-CN" b="1"/>
              <a:t>8</a:t>
            </a:r>
            <a:r>
              <a:rPr lang="zh-CN" altLang="en-US" b="1"/>
              <a:t>、某金属块的质量为</a:t>
            </a:r>
            <a:r>
              <a:rPr lang="en-US" altLang="zh-CN" b="1"/>
              <a:t>5.4×10</a:t>
            </a:r>
            <a:r>
              <a:rPr lang="en-US" altLang="zh-CN" b="1" baseline="30000"/>
              <a:t>3</a:t>
            </a:r>
            <a:r>
              <a:rPr lang="en-US" altLang="zh-CN" b="1"/>
              <a:t>kg</a:t>
            </a:r>
            <a:r>
              <a:rPr lang="zh-CN" altLang="en-US" b="1"/>
              <a:t>， 体积</a:t>
            </a:r>
            <a:r>
              <a:rPr lang="en-US" altLang="zh-CN" b="1"/>
              <a:t>2m</a:t>
            </a:r>
            <a:r>
              <a:rPr lang="en-US" altLang="zh-CN" b="1" baseline="30000"/>
              <a:t>3</a:t>
            </a:r>
            <a:r>
              <a:rPr lang="zh-CN" altLang="en-US" b="1"/>
              <a:t>，它的密度为</a:t>
            </a:r>
            <a:r>
              <a:rPr lang="zh-CN" altLang="en-US" b="1" u="sng"/>
              <a:t>                 </a:t>
            </a:r>
            <a:r>
              <a:rPr lang="en-US" altLang="zh-CN" b="1"/>
              <a:t>kg/m</a:t>
            </a:r>
            <a:r>
              <a:rPr lang="en-US" altLang="zh-CN" b="1" baseline="30000"/>
              <a:t>3</a:t>
            </a:r>
            <a:r>
              <a:rPr lang="en-US" altLang="zh-CN" b="1"/>
              <a:t>, </a:t>
            </a:r>
            <a:r>
              <a:rPr lang="zh-CN" altLang="en-US" b="1"/>
              <a:t>截去</a:t>
            </a:r>
            <a:r>
              <a:rPr lang="en-US" altLang="zh-CN" b="1"/>
              <a:t>1/3</a:t>
            </a:r>
            <a:r>
              <a:rPr lang="zh-CN" altLang="en-US" b="1"/>
              <a:t>，剩余的密度为</a:t>
            </a:r>
            <a:r>
              <a:rPr lang="zh-CN" altLang="en-US" b="1" u="sng"/>
              <a:t>           </a:t>
            </a:r>
            <a:r>
              <a:rPr lang="en-US" altLang="zh-CN" b="1"/>
              <a:t>g/cm</a:t>
            </a:r>
            <a:r>
              <a:rPr lang="en-US" altLang="zh-CN" b="1" baseline="30000"/>
              <a:t>3</a:t>
            </a:r>
            <a:r>
              <a:rPr lang="zh-CN" altLang="en-US" b="1"/>
              <a:t>，它可能为</a:t>
            </a:r>
            <a:r>
              <a:rPr lang="zh-CN" altLang="en-US" b="1" u="sng"/>
              <a:t>     </a:t>
            </a:r>
            <a:r>
              <a:rPr lang="zh-CN" altLang="en-US" b="1"/>
              <a:t>。</a:t>
            </a:r>
          </a:p>
          <a:p>
            <a:r>
              <a:rPr lang="zh-CN" altLang="en-US" sz="3600"/>
              <a:t/>
            </a:r>
            <a:br>
              <a:rPr lang="zh-CN" altLang="en-US" sz="3600"/>
            </a:br>
            <a:endParaRPr lang="zh-CN" altLang="en-US" sz="3600"/>
          </a:p>
        </p:txBody>
      </p:sp>
    </p:spTree>
    <p:extLst>
      <p:ext uri="{BB962C8B-B14F-4D97-AF65-F5344CB8AC3E}">
        <p14:creationId xmlns:p14="http://schemas.microsoft.com/office/powerpoint/2010/main" val="288564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400" b="1"/>
              <a:t>10</a:t>
            </a:r>
            <a:r>
              <a:rPr lang="zh-CN" altLang="en-US" sz="2400" b="1"/>
              <a:t>、体积相同的水和酒精，比质量（比体积）</a:t>
            </a:r>
            <a:br>
              <a:rPr lang="zh-CN" altLang="en-US" sz="2400" b="1"/>
            </a:br>
            <a:r>
              <a:rPr lang="zh-CN" altLang="en-US" sz="2400" b="1"/>
              <a:t>     （还有图的形式）</a:t>
            </a:r>
            <a:br>
              <a:rPr lang="zh-CN" altLang="en-US" sz="2400" b="1"/>
            </a:br>
            <a:r>
              <a:rPr lang="en-US" altLang="zh-CN" sz="2400" b="1"/>
              <a:t>11</a:t>
            </a:r>
            <a:r>
              <a:rPr lang="zh-CN" altLang="en-US" sz="2400" b="1"/>
              <a:t>、求质量： 书第</a:t>
            </a:r>
            <a:r>
              <a:rPr lang="en-US" altLang="zh-CN" sz="2400" b="1"/>
              <a:t>17</a:t>
            </a:r>
            <a:r>
              <a:rPr lang="zh-CN" altLang="en-US" sz="2400" b="1"/>
              <a:t>页</a:t>
            </a:r>
            <a:r>
              <a:rPr lang="en-US" altLang="zh-CN" sz="2400" b="1"/>
              <a:t>1</a:t>
            </a:r>
            <a:r>
              <a:rPr lang="zh-CN" altLang="en-US" sz="2400" b="1"/>
              <a:t>、</a:t>
            </a:r>
            <a:r>
              <a:rPr lang="en-US" altLang="zh-CN" sz="2400" b="1"/>
              <a:t>3</a:t>
            </a:r>
            <a:r>
              <a:rPr lang="zh-CN" altLang="en-US" sz="2400" b="1"/>
              <a:t>、 </a:t>
            </a:r>
            <a:r>
              <a:rPr lang="en-US" altLang="zh-CN" sz="2400" b="1"/>
              <a:t>4</a:t>
            </a:r>
            <a:r>
              <a:rPr lang="zh-CN" altLang="en-US" sz="2400" b="1"/>
              <a:t>、</a:t>
            </a:r>
            <a:r>
              <a:rPr lang="en-US" altLang="zh-CN" sz="2400" b="1"/>
              <a:t>5</a:t>
            </a:r>
            <a:r>
              <a:rPr lang="zh-CN" altLang="en-US" sz="2400" b="1"/>
              <a:t>。</a:t>
            </a:r>
            <a:br>
              <a:rPr lang="zh-CN" altLang="en-US" sz="2400" b="1"/>
            </a:br>
            <a:r>
              <a:rPr lang="zh-CN" altLang="en-US" sz="2400" b="1"/>
              <a:t>       </a:t>
            </a:r>
            <a:r>
              <a:rPr lang="en-US" altLang="zh-CN" sz="2400" b="1"/>
              <a:t>5L</a:t>
            </a:r>
            <a:r>
              <a:rPr lang="zh-CN" altLang="en-US" sz="2400" b="1"/>
              <a:t>的调和油的质量多少？</a:t>
            </a:r>
            <a:br>
              <a:rPr lang="zh-CN" altLang="en-US" sz="2400" b="1"/>
            </a:br>
            <a:r>
              <a:rPr lang="zh-CN" altLang="en-US" sz="2400" b="1"/>
              <a:t>       </a:t>
            </a:r>
            <a:r>
              <a:rPr lang="en-US" altLang="zh-CN" sz="2400" b="1"/>
              <a:t>50L</a:t>
            </a:r>
            <a:r>
              <a:rPr lang="zh-CN" altLang="en-US" sz="2400" b="1"/>
              <a:t>热水器装 满水的质量 是多少？  </a:t>
            </a:r>
            <a:br>
              <a:rPr lang="zh-CN" altLang="en-US" sz="2400" b="1"/>
            </a:br>
            <a:r>
              <a:rPr lang="zh-CN" altLang="en-US" sz="2400" b="1"/>
              <a:t>       煤气用量为</a:t>
            </a:r>
            <a:r>
              <a:rPr lang="en-US" altLang="zh-CN" sz="2400" b="1"/>
              <a:t>0.01m</a:t>
            </a:r>
            <a:r>
              <a:rPr lang="en-US" altLang="zh-CN" sz="2400" b="1" baseline="30000"/>
              <a:t>3</a:t>
            </a:r>
            <a:r>
              <a:rPr lang="zh-CN" altLang="en-US" sz="2400" b="1"/>
              <a:t>，密度为</a:t>
            </a:r>
            <a:r>
              <a:rPr lang="en-US" altLang="zh-CN" sz="2400" b="1"/>
              <a:t>0.6kg/m</a:t>
            </a:r>
            <a:r>
              <a:rPr lang="en-US" altLang="zh-CN" sz="2400" b="1" baseline="30000"/>
              <a:t>3</a:t>
            </a:r>
            <a:r>
              <a:rPr lang="en-US" altLang="zh-CN" sz="2400" b="1"/>
              <a:t>, </a:t>
            </a:r>
            <a:br>
              <a:rPr lang="en-US" altLang="zh-CN" sz="2400" b="1"/>
            </a:br>
            <a:r>
              <a:rPr lang="en-US" altLang="zh-CN" sz="2400" b="1"/>
              <a:t>       </a:t>
            </a:r>
            <a:r>
              <a:rPr lang="zh-CN" altLang="en-US" sz="2400" b="1"/>
              <a:t>求用去煤气的质量</a:t>
            </a:r>
            <a:r>
              <a:rPr lang="en-US" altLang="zh-CN" sz="2400" b="1"/>
              <a:t>?</a:t>
            </a:r>
            <a:br>
              <a:rPr lang="en-US" altLang="zh-CN" sz="2400" b="1"/>
            </a:br>
            <a:r>
              <a:rPr lang="en-US" altLang="zh-CN" sz="2400" b="1"/>
              <a:t>12</a:t>
            </a:r>
            <a:r>
              <a:rPr lang="zh-CN" altLang="en-US" sz="2400" b="1"/>
              <a:t>、一氧气瓶用去一半氧气后，瓶种氧气的</a:t>
            </a:r>
            <a:br>
              <a:rPr lang="zh-CN" altLang="en-US" sz="2400" b="1"/>
            </a:br>
            <a:r>
              <a:rPr lang="zh-CN" altLang="en-US" sz="2400" b="1"/>
              <a:t>      质量</a:t>
            </a:r>
            <a:r>
              <a:rPr lang="zh-CN" altLang="en-US" sz="2400" b="1" u="sng"/>
              <a:t>      </a:t>
            </a:r>
            <a:r>
              <a:rPr lang="zh-CN" altLang="en-US" sz="2400" b="1"/>
              <a:t>，体积 </a:t>
            </a:r>
            <a:r>
              <a:rPr lang="zh-CN" altLang="en-US" sz="2400" b="1" u="sng"/>
              <a:t>        </a:t>
            </a:r>
            <a:r>
              <a:rPr lang="zh-CN" altLang="en-US" sz="2400" b="1"/>
              <a:t>，密度</a:t>
            </a:r>
            <a:r>
              <a:rPr lang="zh-CN" altLang="en-US" sz="2400" b="1" u="sng"/>
              <a:t>        </a:t>
            </a:r>
            <a:r>
              <a:rPr lang="zh-CN" altLang="en-US" sz="2400" b="1"/>
              <a:t>。</a:t>
            </a:r>
            <a:br>
              <a:rPr lang="zh-CN" altLang="en-US" sz="2400" b="1"/>
            </a:br>
            <a:endParaRPr lang="zh-CN" altLang="en-US" sz="2400" b="1"/>
          </a:p>
        </p:txBody>
      </p:sp>
    </p:spTree>
    <p:extLst>
      <p:ext uri="{BB962C8B-B14F-4D97-AF65-F5344CB8AC3E}">
        <p14:creationId xmlns:p14="http://schemas.microsoft.com/office/powerpoint/2010/main" val="42543965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400" b="1"/>
              <a:t>13</a:t>
            </a:r>
            <a:r>
              <a:rPr lang="zh-CN" altLang="en-US" sz="2400" b="1"/>
              <a:t>、图象题：比密度的大小（三</a:t>
            </a:r>
            <a:r>
              <a:rPr lang="en-US" altLang="zh-CN" sz="2400" b="1"/>
              <a:t>23</a:t>
            </a:r>
            <a:r>
              <a:rPr lang="zh-CN" altLang="en-US" sz="2400" b="1"/>
              <a:t>、 </a:t>
            </a:r>
            <a:r>
              <a:rPr lang="en-US" altLang="zh-CN" sz="2400" b="1"/>
              <a:t>6</a:t>
            </a:r>
            <a:r>
              <a:rPr lang="zh-CN" altLang="en-US" sz="2400" b="1"/>
              <a:t>）</a:t>
            </a:r>
            <a:br>
              <a:rPr lang="zh-CN" altLang="en-US" sz="2400" b="1"/>
            </a:br>
            <a:r>
              <a:rPr lang="en-US" altLang="zh-CN" sz="2400" b="1"/>
              <a:t>14</a:t>
            </a:r>
            <a:r>
              <a:rPr lang="zh-CN" altLang="en-US" sz="2400" b="1"/>
              <a:t>、 甲乙同种材料做的二个物体，它们的</a:t>
            </a:r>
            <a:br>
              <a:rPr lang="zh-CN" altLang="en-US" sz="2400" b="1"/>
            </a:br>
            <a:r>
              <a:rPr lang="zh-CN" altLang="en-US" sz="2400" b="1"/>
              <a:t>       质量之比是</a:t>
            </a:r>
            <a:r>
              <a:rPr lang="en-US" altLang="zh-CN" sz="2400" b="1"/>
              <a:t>3</a:t>
            </a:r>
            <a:r>
              <a:rPr lang="zh-CN" altLang="en-US" sz="2400" b="1"/>
              <a:t>：</a:t>
            </a:r>
            <a:r>
              <a:rPr lang="en-US" altLang="zh-CN" sz="2400" b="1"/>
              <a:t>2</a:t>
            </a:r>
            <a:r>
              <a:rPr lang="zh-CN" altLang="en-US" sz="2400" b="1"/>
              <a:t>，球体积之比</a:t>
            </a:r>
            <a:r>
              <a:rPr lang="zh-CN" altLang="en-US" sz="2400" b="1" u="sng"/>
              <a:t>        </a:t>
            </a:r>
            <a:r>
              <a:rPr lang="zh-CN" altLang="en-US" sz="2400" b="1"/>
              <a:t>。</a:t>
            </a:r>
            <a:br>
              <a:rPr lang="zh-CN" altLang="en-US" sz="2400" b="1"/>
            </a:br>
            <a:r>
              <a:rPr lang="en-US" altLang="zh-CN" sz="2400" b="1"/>
              <a:t>15</a:t>
            </a:r>
            <a:r>
              <a:rPr lang="zh-CN" altLang="en-US" sz="2400" b="1"/>
              <a:t>、一个能装</a:t>
            </a:r>
            <a:r>
              <a:rPr lang="en-US" altLang="zh-CN" sz="2400" b="1"/>
              <a:t>2kg</a:t>
            </a:r>
            <a:r>
              <a:rPr lang="zh-CN" altLang="en-US" sz="2400" b="1"/>
              <a:t>水的瓶子，用来装酒精</a:t>
            </a:r>
            <a:br>
              <a:rPr lang="zh-CN" altLang="en-US" sz="2400" b="1"/>
            </a:br>
            <a:r>
              <a:rPr lang="zh-CN" altLang="en-US" sz="2400" b="1"/>
              <a:t>       瓶内酒精的质量为（   ）</a:t>
            </a:r>
            <a:br>
              <a:rPr lang="zh-CN" altLang="en-US" sz="2400" b="1"/>
            </a:br>
            <a:r>
              <a:rPr lang="zh-CN" altLang="en-US" sz="2400" b="1"/>
              <a:t>    </a:t>
            </a:r>
            <a:r>
              <a:rPr lang="en-US" altLang="zh-CN" sz="2400" b="1"/>
              <a:t>A  </a:t>
            </a:r>
            <a:r>
              <a:rPr lang="zh-CN" altLang="en-US" sz="2400" b="1"/>
              <a:t>等于</a:t>
            </a:r>
            <a:r>
              <a:rPr lang="en-US" altLang="zh-CN" sz="2400" b="1"/>
              <a:t>2kg        B  </a:t>
            </a:r>
            <a:r>
              <a:rPr lang="zh-CN" altLang="en-US" sz="2400" b="1"/>
              <a:t>大于</a:t>
            </a:r>
            <a:r>
              <a:rPr lang="en-US" altLang="zh-CN" sz="2400" b="1"/>
              <a:t>2kg   </a:t>
            </a:r>
            <a:br>
              <a:rPr lang="en-US" altLang="zh-CN" sz="2400" b="1"/>
            </a:br>
            <a:r>
              <a:rPr lang="en-US" altLang="zh-CN" sz="2400" b="1"/>
              <a:t>    C  </a:t>
            </a:r>
            <a:r>
              <a:rPr lang="zh-CN" altLang="en-US" sz="2400" b="1"/>
              <a:t>小于</a:t>
            </a:r>
            <a:r>
              <a:rPr lang="en-US" altLang="zh-CN" sz="2400" b="1"/>
              <a:t>2kg        D  </a:t>
            </a:r>
            <a:r>
              <a:rPr lang="zh-CN" altLang="en-US" sz="2400" b="1"/>
              <a:t>无法确定</a:t>
            </a:r>
            <a:br>
              <a:rPr lang="zh-CN" altLang="en-US" sz="2400" b="1"/>
            </a:br>
            <a:r>
              <a:rPr lang="en-US" altLang="zh-CN" sz="2400" b="1"/>
              <a:t>16</a:t>
            </a:r>
            <a:r>
              <a:rPr lang="zh-CN" altLang="en-US" sz="2400" b="1"/>
              <a:t>、最多能装</a:t>
            </a:r>
            <a:r>
              <a:rPr lang="en-US" altLang="zh-CN" sz="2400" b="1"/>
              <a:t>100g</a:t>
            </a:r>
            <a:r>
              <a:rPr lang="zh-CN" altLang="en-US" sz="2400" b="1"/>
              <a:t>水的瓶，用来装等质量</a:t>
            </a:r>
            <a:br>
              <a:rPr lang="zh-CN" altLang="en-US" sz="2400" b="1"/>
            </a:br>
            <a:r>
              <a:rPr lang="zh-CN" altLang="en-US" sz="2400" b="1"/>
              <a:t>     的酒精和水银，则酒精</a:t>
            </a:r>
            <a:r>
              <a:rPr lang="zh-CN" altLang="en-US" sz="2400" b="1" u="sng"/>
              <a:t>        </a:t>
            </a:r>
            <a:r>
              <a:rPr lang="zh-CN" altLang="en-US" sz="2400" b="1"/>
              <a:t/>
            </a:r>
            <a:br>
              <a:rPr lang="zh-CN" altLang="en-US" sz="2400" b="1"/>
            </a:br>
            <a:r>
              <a:rPr lang="zh-CN" altLang="en-US" sz="2400" b="1"/>
              <a:t>     水银 </a:t>
            </a:r>
            <a:r>
              <a:rPr lang="zh-CN" altLang="en-US" sz="2400" b="1" u="sng"/>
              <a:t>          </a:t>
            </a:r>
            <a:r>
              <a:rPr lang="zh-CN" altLang="en-US" sz="2400" b="1"/>
              <a:t>（正好装满   装不满  装不下 ）</a:t>
            </a:r>
          </a:p>
        </p:txBody>
      </p:sp>
    </p:spTree>
    <p:extLst>
      <p:ext uri="{BB962C8B-B14F-4D97-AF65-F5344CB8AC3E}">
        <p14:creationId xmlns:p14="http://schemas.microsoft.com/office/powerpoint/2010/main" val="339101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sz="4000" b="1">
                <a:solidFill>
                  <a:srgbClr val="0000CC"/>
                </a:solidFill>
              </a:rPr>
              <a:t>皇冠</a:t>
            </a:r>
          </a:p>
          <a:p>
            <a:pPr>
              <a:buFontTx/>
              <a:buNone/>
            </a:pPr>
            <a:r>
              <a:rPr lang="zh-CN" altLang="en-US" sz="4000" b="1">
                <a:solidFill>
                  <a:srgbClr val="FF6600"/>
                </a:solidFill>
              </a:rPr>
              <a:t>纯金</a:t>
            </a:r>
          </a:p>
        </p:txBody>
      </p:sp>
      <p:sp>
        <p:nvSpPr>
          <p:cNvPr id="10243" name="AutoShape 3"/>
          <p:cNvSpPr>
            <a:spLocks/>
          </p:cNvSpPr>
          <p:nvPr/>
        </p:nvSpPr>
        <p:spPr bwMode="auto">
          <a:xfrm>
            <a:off x="1908175" y="1773238"/>
            <a:ext cx="144463" cy="935037"/>
          </a:xfrm>
          <a:prstGeom prst="rightBrace">
            <a:avLst>
              <a:gd name="adj1" fmla="val 539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2051050" y="2133600"/>
            <a:ext cx="360363" cy="144463"/>
          </a:xfrm>
          <a:prstGeom prst="rightArrow">
            <a:avLst>
              <a:gd name="adj1" fmla="val 50000"/>
              <a:gd name="adj2" fmla="val 62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45" name="AutoShape 5"/>
          <p:cNvSpPr>
            <a:spLocks/>
          </p:cNvSpPr>
          <p:nvPr/>
        </p:nvSpPr>
        <p:spPr bwMode="auto">
          <a:xfrm>
            <a:off x="2411413" y="1773238"/>
            <a:ext cx="144462" cy="865187"/>
          </a:xfrm>
          <a:prstGeom prst="leftBrace">
            <a:avLst>
              <a:gd name="adj1" fmla="val 499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484438" y="1412875"/>
            <a:ext cx="208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质量相等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2484438" y="2349500"/>
            <a:ext cx="26654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200" b="1">
                <a:solidFill>
                  <a:srgbClr val="000000"/>
                </a:solidFill>
                <a:latin typeface="Times New Roman" panose="02020603050405020304" pitchFamily="18" charset="0"/>
              </a:rPr>
              <a:t>溢出的水不等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5003800" y="2565400"/>
            <a:ext cx="433388" cy="144463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292725" y="2276475"/>
            <a:ext cx="2160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体积不等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68313" y="260350"/>
            <a:ext cx="7921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请问：</a:t>
            </a:r>
            <a:r>
              <a:rPr lang="zh-CN" altLang="en-US" sz="36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隶书" panose="02010509060101010101" pitchFamily="49" charset="-122"/>
              </a:rPr>
              <a:t>阿基米德是怎样鉴别皇冠的？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611188" y="3284538"/>
            <a:ext cx="612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这说明了一个什么现象？</a:t>
            </a:r>
          </a:p>
        </p:txBody>
      </p:sp>
      <p:sp>
        <p:nvSpPr>
          <p:cNvPr id="10252" name="AutoShape 12"/>
          <p:cNvSpPr>
            <a:spLocks/>
          </p:cNvSpPr>
          <p:nvPr/>
        </p:nvSpPr>
        <p:spPr bwMode="auto">
          <a:xfrm>
            <a:off x="7235825" y="1557338"/>
            <a:ext cx="73025" cy="1079500"/>
          </a:xfrm>
          <a:prstGeom prst="rightBrace">
            <a:avLst>
              <a:gd name="adj1" fmla="val 1231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885113" y="1052513"/>
            <a:ext cx="577850" cy="223202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皇冠不是纯金的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7308850" y="1989138"/>
            <a:ext cx="431800" cy="217487"/>
          </a:xfrm>
          <a:prstGeom prst="rightArrow">
            <a:avLst>
              <a:gd name="adj1" fmla="val 50000"/>
              <a:gd name="adj2" fmla="val 496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pic>
        <p:nvPicPr>
          <p:cNvPr id="10255" name="Picture 15" descr="思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0" y="4437063"/>
            <a:ext cx="1682750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68313" y="4005263"/>
            <a:ext cx="806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物体的质量和体积之间有一定的关系。</a:t>
            </a:r>
          </a:p>
        </p:txBody>
      </p:sp>
    </p:spTree>
    <p:extLst>
      <p:ext uri="{BB962C8B-B14F-4D97-AF65-F5344CB8AC3E}">
        <p14:creationId xmlns:p14="http://schemas.microsoft.com/office/powerpoint/2010/main" val="192634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44" grpId="0" animBg="1"/>
      <p:bldP spid="10245" grpId="0" animBg="1"/>
      <p:bldP spid="10246" grpId="0" autoUpdateAnimBg="0"/>
      <p:bldP spid="10247" grpId="0" autoUpdateAnimBg="0"/>
      <p:bldP spid="10248" grpId="0" animBg="1"/>
      <p:bldP spid="10249" grpId="0" autoUpdateAnimBg="0"/>
      <p:bldP spid="10251" grpId="0" autoUpdateAnimBg="0"/>
      <p:bldP spid="10252" grpId="0" animBg="1"/>
      <p:bldP spid="10253" grpId="0" animBg="1" autoUpdateAnimBg="0"/>
      <p:bldP spid="10254" grpId="0" animBg="1"/>
      <p:bldP spid="10256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000" b="1"/>
              <a:t>17</a:t>
            </a:r>
            <a:r>
              <a:rPr lang="zh-CN" altLang="en-US" sz="2000" b="1"/>
              <a:t>、估计人的体积</a:t>
            </a:r>
            <a:r>
              <a:rPr lang="zh-CN" altLang="en-US" sz="2000" b="1" u="sng"/>
              <a:t>              </a:t>
            </a:r>
            <a:r>
              <a:rPr lang="zh-CN" altLang="en-US" sz="2000" b="1"/>
              <a:t>，教室空气的质 </a:t>
            </a:r>
            <a:br>
              <a:rPr lang="zh-CN" altLang="en-US" sz="2000" b="1"/>
            </a:br>
            <a:r>
              <a:rPr lang="zh-CN" altLang="en-US" sz="2000" b="1"/>
              <a:t>       量</a:t>
            </a:r>
            <a:r>
              <a:rPr lang="zh-CN" altLang="en-US" sz="2000" b="1" u="sng"/>
              <a:t>           。</a:t>
            </a:r>
            <a:r>
              <a:rPr lang="zh-CN" altLang="en-US" sz="2000" b="1"/>
              <a:t/>
            </a:r>
            <a:br>
              <a:rPr lang="zh-CN" altLang="en-US" sz="2000" b="1"/>
            </a:br>
            <a:r>
              <a:rPr lang="en-US" altLang="zh-CN" sz="2000" b="1"/>
              <a:t>18</a:t>
            </a:r>
            <a:r>
              <a:rPr lang="zh-CN" altLang="en-US" sz="2000" b="1"/>
              <a:t>、</a:t>
            </a:r>
            <a:r>
              <a:rPr lang="en-US" altLang="zh-CN" sz="2000" b="1"/>
              <a:t>1m</a:t>
            </a:r>
            <a:r>
              <a:rPr lang="en-US" altLang="zh-CN" sz="2000" b="1" baseline="30000"/>
              <a:t>3</a:t>
            </a:r>
            <a:r>
              <a:rPr lang="zh-CN" altLang="en-US" sz="2000" b="1"/>
              <a:t>的水全结成冰后，冰的质量为</a:t>
            </a:r>
            <a:r>
              <a:rPr lang="zh-CN" altLang="en-US" sz="2000" b="1" u="sng"/>
              <a:t>           </a:t>
            </a:r>
            <a:r>
              <a:rPr lang="zh-CN" altLang="en-US" sz="2000" b="1"/>
              <a:t>，</a:t>
            </a:r>
            <a:br>
              <a:rPr lang="zh-CN" altLang="en-US" sz="2000" b="1"/>
            </a:br>
            <a:r>
              <a:rPr lang="zh-CN" altLang="en-US" sz="2000" b="1"/>
              <a:t>      冰的体积为</a:t>
            </a:r>
            <a:r>
              <a:rPr lang="zh-CN" altLang="en-US" sz="2000" b="1" u="sng"/>
              <a:t>           </a:t>
            </a:r>
            <a:r>
              <a:rPr lang="zh-CN" altLang="en-US" sz="2000" b="1"/>
              <a:t> 。</a:t>
            </a:r>
            <a:br>
              <a:rPr lang="zh-CN" altLang="en-US" sz="2000" b="1"/>
            </a:br>
            <a:r>
              <a:rPr lang="en-US" altLang="zh-CN" sz="2000" b="1"/>
              <a:t>19</a:t>
            </a:r>
            <a:r>
              <a:rPr lang="zh-CN" altLang="en-US" sz="2000" b="1"/>
              <a:t>、一个</a:t>
            </a:r>
            <a:r>
              <a:rPr lang="en-US" altLang="zh-CN" sz="2000" b="1"/>
              <a:t>200g</a:t>
            </a:r>
            <a:r>
              <a:rPr lang="zh-CN" altLang="en-US" sz="2000" b="1"/>
              <a:t>的瓶，装满水时的为</a:t>
            </a:r>
            <a:r>
              <a:rPr lang="en-US" altLang="zh-CN" sz="2000" b="1"/>
              <a:t>700g</a:t>
            </a:r>
            <a:r>
              <a:rPr lang="zh-CN" altLang="en-US" sz="2000" b="1"/>
              <a:t>，</a:t>
            </a:r>
            <a:br>
              <a:rPr lang="zh-CN" altLang="en-US" sz="2000" b="1"/>
            </a:br>
            <a:r>
              <a:rPr lang="zh-CN" altLang="en-US" sz="2000" b="1"/>
              <a:t>      装满另一液体时质量为</a:t>
            </a:r>
            <a:r>
              <a:rPr lang="en-US" altLang="zh-CN" sz="2000" b="1"/>
              <a:t>600g</a:t>
            </a:r>
            <a:r>
              <a:rPr lang="zh-CN" altLang="en-US" sz="2000" b="1"/>
              <a:t>，求液体的 </a:t>
            </a:r>
            <a:br>
              <a:rPr lang="zh-CN" altLang="en-US" sz="2000" b="1"/>
            </a:br>
            <a:r>
              <a:rPr lang="zh-CN" altLang="en-US" sz="2000" b="1"/>
              <a:t>      密度。</a:t>
            </a:r>
            <a:br>
              <a:rPr lang="zh-CN" altLang="en-US" sz="2000" b="1"/>
            </a:br>
            <a:r>
              <a:rPr lang="en-US" altLang="zh-CN" sz="2000" b="1"/>
              <a:t>20</a:t>
            </a:r>
            <a:r>
              <a:rPr lang="zh-CN" altLang="en-US" sz="2000" b="1"/>
              <a:t>、体积为</a:t>
            </a:r>
            <a:r>
              <a:rPr lang="en-US" altLang="zh-CN" sz="2000" b="1"/>
              <a:t>15cm</a:t>
            </a:r>
            <a:r>
              <a:rPr lang="en-US" altLang="zh-CN" sz="2000" b="1" baseline="30000"/>
              <a:t>3</a:t>
            </a:r>
            <a:r>
              <a:rPr lang="zh-CN" altLang="en-US" sz="2000" b="1"/>
              <a:t>铜球的质量为 </a:t>
            </a:r>
            <a:r>
              <a:rPr lang="en-US" altLang="zh-CN" sz="2000" b="1"/>
              <a:t>89g</a:t>
            </a:r>
            <a:r>
              <a:rPr lang="zh-CN" altLang="en-US" sz="2000" b="1"/>
              <a:t>，该球是</a:t>
            </a:r>
            <a:br>
              <a:rPr lang="zh-CN" altLang="en-US" sz="2000" b="1"/>
            </a:br>
            <a:r>
              <a:rPr lang="zh-CN" altLang="en-US" sz="2000" b="1"/>
              <a:t>      空心还是实心球？空心体积多大？装满</a:t>
            </a:r>
            <a:br>
              <a:rPr lang="zh-CN" altLang="en-US" sz="2000" b="1"/>
            </a:br>
            <a:r>
              <a:rPr lang="zh-CN" altLang="en-US" sz="2000" b="1"/>
              <a:t>     水后，总质量多大？</a:t>
            </a:r>
            <a:br>
              <a:rPr lang="zh-CN" altLang="en-US" sz="2000" b="1"/>
            </a:br>
            <a:endParaRPr lang="zh-CN" altLang="en-US" sz="2000" b="1"/>
          </a:p>
        </p:txBody>
      </p:sp>
    </p:spTree>
    <p:extLst>
      <p:ext uri="{BB962C8B-B14F-4D97-AF65-F5344CB8AC3E}">
        <p14:creationId xmlns:p14="http://schemas.microsoft.com/office/powerpoint/2010/main" val="615012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81000" y="604838"/>
            <a:ext cx="541496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探究一：同种物质的质量和体积的关系．</a:t>
            </a:r>
            <a:r>
              <a:rPr lang="zh-CN" alt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1000" y="2060575"/>
            <a:ext cx="1382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器材</a:t>
            </a:r>
          </a:p>
        </p:txBody>
      </p:sp>
      <p:pic>
        <p:nvPicPr>
          <p:cNvPr id="11270" name="Picture 6" descr="xt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11188" y="5300663"/>
            <a:ext cx="2365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托盘天平</a:t>
            </a:r>
          </a:p>
        </p:txBody>
      </p:sp>
      <p:pic>
        <p:nvPicPr>
          <p:cNvPr id="11272" name="Picture 8" descr="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86200"/>
            <a:ext cx="914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276600" y="5300663"/>
            <a:ext cx="1211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砝码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421313" y="5248275"/>
            <a:ext cx="35433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不同体积铝块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867400" y="836613"/>
            <a:ext cx="25923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相同物质</a:t>
            </a:r>
          </a:p>
        </p:txBody>
      </p:sp>
      <p:sp>
        <p:nvSpPr>
          <p:cNvPr id="11276" name="AutoShape 12"/>
          <p:cNvSpPr>
            <a:spLocks/>
          </p:cNvSpPr>
          <p:nvPr/>
        </p:nvSpPr>
        <p:spPr bwMode="auto">
          <a:xfrm rot="5400000">
            <a:off x="6588919" y="619919"/>
            <a:ext cx="863600" cy="2738438"/>
          </a:xfrm>
          <a:prstGeom prst="leftBrace">
            <a:avLst>
              <a:gd name="adj1" fmla="val 0"/>
              <a:gd name="adj2" fmla="val 52292"/>
            </a:avLst>
          </a:prstGeom>
          <a:noFill/>
          <a:ln w="889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5364163" y="2420938"/>
            <a:ext cx="3455987" cy="2592387"/>
            <a:chOff x="0" y="0"/>
            <a:chExt cx="5442" cy="4082"/>
          </a:xfrm>
        </p:grpSpPr>
        <p:sp>
          <p:nvSpPr>
            <p:cNvPr id="11278" name="Rectangle 14">
              <a:hlinkClick r:id="rId6" action="ppaction://hlinkfile"/>
            </p:cNvPr>
            <p:cNvSpPr>
              <a:spLocks noChangeArrowheads="1"/>
            </p:cNvSpPr>
            <p:nvPr/>
          </p:nvSpPr>
          <p:spPr bwMode="auto">
            <a:xfrm>
              <a:off x="0" y="2722"/>
              <a:ext cx="1360" cy="1360"/>
            </a:xfrm>
            <a:prstGeom prst="rect">
              <a:avLst/>
            </a:prstGeom>
            <a:gradFill rotWithShape="1">
              <a:gsLst>
                <a:gs pos="0">
                  <a:srgbClr val="FFA800"/>
                </a:gs>
                <a:gs pos="6500">
                  <a:srgbClr val="825600"/>
                </a:gs>
                <a:gs pos="14000">
                  <a:srgbClr val="FFA800"/>
                </a:gs>
                <a:gs pos="21000">
                  <a:srgbClr val="825600"/>
                </a:gs>
                <a:gs pos="28501">
                  <a:srgbClr val="FFA800"/>
                </a:gs>
                <a:gs pos="36000">
                  <a:srgbClr val="825600"/>
                </a:gs>
                <a:gs pos="43500">
                  <a:srgbClr val="FFA800"/>
                </a:gs>
                <a:gs pos="50000">
                  <a:srgbClr val="825600"/>
                </a:gs>
                <a:gs pos="56500">
                  <a:srgbClr val="FFA800"/>
                </a:gs>
                <a:gs pos="64000">
                  <a:srgbClr val="825600"/>
                </a:gs>
                <a:gs pos="71500">
                  <a:srgbClr val="FFA800"/>
                </a:gs>
                <a:gs pos="79000">
                  <a:srgbClr val="825600"/>
                </a:gs>
                <a:gs pos="86000">
                  <a:srgbClr val="FFA800"/>
                </a:gs>
                <a:gs pos="93500">
                  <a:srgbClr val="825600"/>
                </a:gs>
                <a:gs pos="100000">
                  <a:srgbClr val="FFA8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79" name="Rectangle 15">
              <a:hlinkClick r:id="rId7"/>
            </p:cNvPr>
            <p:cNvSpPr>
              <a:spLocks noChangeArrowheads="1"/>
            </p:cNvSpPr>
            <p:nvPr/>
          </p:nvSpPr>
          <p:spPr bwMode="auto">
            <a:xfrm>
              <a:off x="2040" y="1360"/>
              <a:ext cx="1360" cy="1360"/>
            </a:xfrm>
            <a:prstGeom prst="rect">
              <a:avLst/>
            </a:prstGeom>
            <a:gradFill rotWithShape="1">
              <a:gsLst>
                <a:gs pos="0">
                  <a:srgbClr val="FFA800"/>
                </a:gs>
                <a:gs pos="6500">
                  <a:srgbClr val="825600"/>
                </a:gs>
                <a:gs pos="14000">
                  <a:srgbClr val="FFA800"/>
                </a:gs>
                <a:gs pos="21000">
                  <a:srgbClr val="825600"/>
                </a:gs>
                <a:gs pos="28501">
                  <a:srgbClr val="FFA800"/>
                </a:gs>
                <a:gs pos="36000">
                  <a:srgbClr val="825600"/>
                </a:gs>
                <a:gs pos="43500">
                  <a:srgbClr val="FFA800"/>
                </a:gs>
                <a:gs pos="50000">
                  <a:srgbClr val="825600"/>
                </a:gs>
                <a:gs pos="56500">
                  <a:srgbClr val="FFA800"/>
                </a:gs>
                <a:gs pos="64000">
                  <a:srgbClr val="825600"/>
                </a:gs>
                <a:gs pos="71500">
                  <a:srgbClr val="FFA800"/>
                </a:gs>
                <a:gs pos="79000">
                  <a:srgbClr val="825600"/>
                </a:gs>
                <a:gs pos="86000">
                  <a:srgbClr val="FFA800"/>
                </a:gs>
                <a:gs pos="93500">
                  <a:srgbClr val="825600"/>
                </a:gs>
                <a:gs pos="100000">
                  <a:srgbClr val="FFA8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80" name="Rectangle 16">
              <a:hlinkClick r:id="rId8" action="ppaction://hlinkfile"/>
            </p:cNvPr>
            <p:cNvSpPr>
              <a:spLocks noChangeArrowheads="1"/>
            </p:cNvSpPr>
            <p:nvPr/>
          </p:nvSpPr>
          <p:spPr bwMode="auto">
            <a:xfrm>
              <a:off x="2040" y="2720"/>
              <a:ext cx="1360" cy="1360"/>
            </a:xfrm>
            <a:prstGeom prst="rect">
              <a:avLst/>
            </a:prstGeom>
            <a:gradFill rotWithShape="1">
              <a:gsLst>
                <a:gs pos="0">
                  <a:srgbClr val="FFA800"/>
                </a:gs>
                <a:gs pos="6500">
                  <a:srgbClr val="825600"/>
                </a:gs>
                <a:gs pos="14000">
                  <a:srgbClr val="FFA800"/>
                </a:gs>
                <a:gs pos="21000">
                  <a:srgbClr val="825600"/>
                </a:gs>
                <a:gs pos="28501">
                  <a:srgbClr val="FFA800"/>
                </a:gs>
                <a:gs pos="36000">
                  <a:srgbClr val="825600"/>
                </a:gs>
                <a:gs pos="43500">
                  <a:srgbClr val="FFA800"/>
                </a:gs>
                <a:gs pos="50000">
                  <a:srgbClr val="825600"/>
                </a:gs>
                <a:gs pos="56500">
                  <a:srgbClr val="FFA800"/>
                </a:gs>
                <a:gs pos="64000">
                  <a:srgbClr val="825600"/>
                </a:gs>
                <a:gs pos="71500">
                  <a:srgbClr val="FFA800"/>
                </a:gs>
                <a:gs pos="79000">
                  <a:srgbClr val="825600"/>
                </a:gs>
                <a:gs pos="86000">
                  <a:srgbClr val="FFA800"/>
                </a:gs>
                <a:gs pos="93500">
                  <a:srgbClr val="825600"/>
                </a:gs>
                <a:gs pos="100000">
                  <a:srgbClr val="FFA8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81" name="Rectangle 17">
              <a:hlinkClick r:id="rId7"/>
            </p:cNvPr>
            <p:cNvSpPr>
              <a:spLocks noChangeArrowheads="1"/>
            </p:cNvSpPr>
            <p:nvPr/>
          </p:nvSpPr>
          <p:spPr bwMode="auto">
            <a:xfrm>
              <a:off x="4082" y="2722"/>
              <a:ext cx="1360" cy="1360"/>
            </a:xfrm>
            <a:prstGeom prst="rect">
              <a:avLst/>
            </a:prstGeom>
            <a:gradFill rotWithShape="1">
              <a:gsLst>
                <a:gs pos="0">
                  <a:srgbClr val="FFA800"/>
                </a:gs>
                <a:gs pos="6500">
                  <a:srgbClr val="825600"/>
                </a:gs>
                <a:gs pos="14000">
                  <a:srgbClr val="FFA800"/>
                </a:gs>
                <a:gs pos="21000">
                  <a:srgbClr val="825600"/>
                </a:gs>
                <a:gs pos="28501">
                  <a:srgbClr val="FFA800"/>
                </a:gs>
                <a:gs pos="36000">
                  <a:srgbClr val="825600"/>
                </a:gs>
                <a:gs pos="43500">
                  <a:srgbClr val="FFA800"/>
                </a:gs>
                <a:gs pos="50000">
                  <a:srgbClr val="825600"/>
                </a:gs>
                <a:gs pos="56500">
                  <a:srgbClr val="FFA800"/>
                </a:gs>
                <a:gs pos="64000">
                  <a:srgbClr val="825600"/>
                </a:gs>
                <a:gs pos="71500">
                  <a:srgbClr val="FFA800"/>
                </a:gs>
                <a:gs pos="79000">
                  <a:srgbClr val="825600"/>
                </a:gs>
                <a:gs pos="86000">
                  <a:srgbClr val="FFA800"/>
                </a:gs>
                <a:gs pos="93500">
                  <a:srgbClr val="825600"/>
                </a:gs>
                <a:gs pos="100000">
                  <a:srgbClr val="FFA8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82" name="Rectangle 18">
              <a:hlinkClick r:id="rId7"/>
            </p:cNvPr>
            <p:cNvSpPr>
              <a:spLocks noChangeArrowheads="1"/>
            </p:cNvSpPr>
            <p:nvPr/>
          </p:nvSpPr>
          <p:spPr bwMode="auto">
            <a:xfrm>
              <a:off x="4082" y="1360"/>
              <a:ext cx="1360" cy="1360"/>
            </a:xfrm>
            <a:prstGeom prst="rect">
              <a:avLst/>
            </a:prstGeom>
            <a:gradFill rotWithShape="1">
              <a:gsLst>
                <a:gs pos="0">
                  <a:srgbClr val="FFA800"/>
                </a:gs>
                <a:gs pos="6500">
                  <a:srgbClr val="825600"/>
                </a:gs>
                <a:gs pos="14000">
                  <a:srgbClr val="FFA800"/>
                </a:gs>
                <a:gs pos="21000">
                  <a:srgbClr val="825600"/>
                </a:gs>
                <a:gs pos="28501">
                  <a:srgbClr val="FFA800"/>
                </a:gs>
                <a:gs pos="36000">
                  <a:srgbClr val="825600"/>
                </a:gs>
                <a:gs pos="43500">
                  <a:srgbClr val="FFA800"/>
                </a:gs>
                <a:gs pos="50000">
                  <a:srgbClr val="825600"/>
                </a:gs>
                <a:gs pos="56500">
                  <a:srgbClr val="FFA800"/>
                </a:gs>
                <a:gs pos="64000">
                  <a:srgbClr val="825600"/>
                </a:gs>
                <a:gs pos="71500">
                  <a:srgbClr val="FFA800"/>
                </a:gs>
                <a:gs pos="79000">
                  <a:srgbClr val="825600"/>
                </a:gs>
                <a:gs pos="86000">
                  <a:srgbClr val="FFA800"/>
                </a:gs>
                <a:gs pos="93500">
                  <a:srgbClr val="825600"/>
                </a:gs>
                <a:gs pos="100000">
                  <a:srgbClr val="FFA8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11283" name="Rectangle 19">
              <a:hlinkClick r:id="rId7"/>
            </p:cNvPr>
            <p:cNvSpPr>
              <a:spLocks noChangeArrowheads="1"/>
            </p:cNvSpPr>
            <p:nvPr/>
          </p:nvSpPr>
          <p:spPr bwMode="auto">
            <a:xfrm>
              <a:off x="4082" y="0"/>
              <a:ext cx="1360" cy="1360"/>
            </a:xfrm>
            <a:prstGeom prst="rect">
              <a:avLst/>
            </a:prstGeom>
            <a:gradFill rotWithShape="1">
              <a:gsLst>
                <a:gs pos="0">
                  <a:srgbClr val="FFA800"/>
                </a:gs>
                <a:gs pos="6500">
                  <a:srgbClr val="825600"/>
                </a:gs>
                <a:gs pos="14000">
                  <a:srgbClr val="FFA800"/>
                </a:gs>
                <a:gs pos="21000">
                  <a:srgbClr val="825600"/>
                </a:gs>
                <a:gs pos="28501">
                  <a:srgbClr val="FFA800"/>
                </a:gs>
                <a:gs pos="36000">
                  <a:srgbClr val="825600"/>
                </a:gs>
                <a:gs pos="43500">
                  <a:srgbClr val="FFA800"/>
                </a:gs>
                <a:gs pos="50000">
                  <a:srgbClr val="825600"/>
                </a:gs>
                <a:gs pos="56500">
                  <a:srgbClr val="FFA800"/>
                </a:gs>
                <a:gs pos="64000">
                  <a:srgbClr val="825600"/>
                </a:gs>
                <a:gs pos="71500">
                  <a:srgbClr val="FFA800"/>
                </a:gs>
                <a:gs pos="79000">
                  <a:srgbClr val="825600"/>
                </a:gs>
                <a:gs pos="86000">
                  <a:srgbClr val="FFA800"/>
                </a:gs>
                <a:gs pos="93500">
                  <a:srgbClr val="825600"/>
                </a:gs>
                <a:gs pos="100000">
                  <a:srgbClr val="FFA8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885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92" decel="100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92" decel="100000"/>
                                        <p:tgtEl>
                                          <p:spTgt spid="112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192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92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92" decel="100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92" decel="100000"/>
                                        <p:tgtEl>
                                          <p:spTgt spid="112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192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192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92" decel="100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192" decel="100000"/>
                                        <p:tgtEl>
                                          <p:spTgt spid="1127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192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192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92" decel="100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92" decel="100000"/>
                                        <p:tgtEl>
                                          <p:spTgt spid="1127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192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192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utoUpdateAnimBg="0"/>
      <p:bldP spid="11271" grpId="0" autoUpdateAnimBg="0"/>
      <p:bldP spid="11273" grpId="0" autoUpdateAnimBg="0"/>
      <p:bldP spid="11274" grpId="0" autoUpdateAnimBg="0"/>
      <p:bldP spid="11275" grpId="0" bldLvl="0" autoUpdateAnimBg="0"/>
      <p:bldP spid="112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250825" y="115888"/>
          <a:ext cx="8785225" cy="2384425"/>
        </p:xfrm>
        <a:graphic>
          <a:graphicData uri="http://schemas.openxmlformats.org/drawingml/2006/table">
            <a:tbl>
              <a:tblPr/>
              <a:tblGrid>
                <a:gridCol w="1512888"/>
                <a:gridCol w="1619250"/>
                <a:gridCol w="2052637"/>
                <a:gridCol w="3600450"/>
              </a:tblGrid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铝块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铝块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2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铝块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3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1" name="Text Box 33"/>
          <p:cNvSpPr txBox="1">
            <a:spLocks noChangeArrowheads="1"/>
          </p:cNvSpPr>
          <p:nvPr/>
        </p:nvSpPr>
        <p:spPr bwMode="auto">
          <a:xfrm>
            <a:off x="3494088" y="211138"/>
            <a:ext cx="165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体积</a:t>
            </a:r>
            <a:r>
              <a:rPr lang="en-US" altLang="zh-CN" sz="28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cm</a:t>
            </a:r>
            <a:r>
              <a:rPr lang="en-US" altLang="zh-CN" sz="2800" b="1" baseline="30000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5578475" y="211138"/>
            <a:ext cx="32400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质量/体积</a:t>
            </a:r>
            <a:r>
              <a:rPr lang="en-US" altLang="zh-CN" sz="2800" b="1">
                <a:solidFill>
                  <a:srgbClr val="FFE2C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g/ cm</a:t>
            </a:r>
            <a:r>
              <a:rPr lang="en-US" altLang="zh-CN" sz="2800" b="1" baseline="30000">
                <a:solidFill>
                  <a:srgbClr val="FFE2C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3</a:t>
            </a:r>
            <a:endParaRPr lang="zh-CN" altLang="en-US" sz="2800" b="1" baseline="30000">
              <a:solidFill>
                <a:srgbClr val="FFE2C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1906588" y="195263"/>
            <a:ext cx="1271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质量</a:t>
            </a:r>
            <a:r>
              <a:rPr lang="en-US" altLang="zh-CN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g</a:t>
            </a:r>
            <a:endParaRPr lang="zh-CN" altLang="en-US" sz="28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2324" name="Text Box 36"/>
          <p:cNvSpPr txBox="1">
            <a:spLocks noChangeArrowheads="1"/>
          </p:cNvSpPr>
          <p:nvPr/>
        </p:nvSpPr>
        <p:spPr bwMode="auto">
          <a:xfrm>
            <a:off x="2103438" y="7270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2.7</a:t>
            </a:r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2124075" y="13747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5.4</a:t>
            </a:r>
          </a:p>
        </p:txBody>
      </p:sp>
      <p:sp>
        <p:nvSpPr>
          <p:cNvPr id="12326" name="Text Box 38"/>
          <p:cNvSpPr txBox="1">
            <a:spLocks noChangeArrowheads="1"/>
          </p:cNvSpPr>
          <p:nvPr/>
        </p:nvSpPr>
        <p:spPr bwMode="auto">
          <a:xfrm>
            <a:off x="2151063" y="18796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8.1</a:t>
            </a:r>
          </a:p>
        </p:txBody>
      </p:sp>
      <p:sp>
        <p:nvSpPr>
          <p:cNvPr id="12327" name="Text Box 39"/>
          <p:cNvSpPr txBox="1">
            <a:spLocks noChangeArrowheads="1"/>
          </p:cNvSpPr>
          <p:nvPr/>
        </p:nvSpPr>
        <p:spPr bwMode="auto">
          <a:xfrm>
            <a:off x="4048125" y="7270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4067175" y="1249363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</a:p>
        </p:txBody>
      </p:sp>
      <p:sp>
        <p:nvSpPr>
          <p:cNvPr id="12329" name="Text Box 41"/>
          <p:cNvSpPr txBox="1">
            <a:spLocks noChangeArrowheads="1"/>
          </p:cNvSpPr>
          <p:nvPr/>
        </p:nvSpPr>
        <p:spPr bwMode="auto">
          <a:xfrm>
            <a:off x="4067175" y="18796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6856413" y="7270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2.7</a:t>
            </a:r>
          </a:p>
        </p:txBody>
      </p:sp>
      <p:sp>
        <p:nvSpPr>
          <p:cNvPr id="12331" name="Text Box 43"/>
          <p:cNvSpPr txBox="1">
            <a:spLocks noChangeArrowheads="1"/>
          </p:cNvSpPr>
          <p:nvPr/>
        </p:nvSpPr>
        <p:spPr bwMode="auto">
          <a:xfrm>
            <a:off x="6875463" y="1374775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2.7</a:t>
            </a:r>
          </a:p>
        </p:txBody>
      </p:sp>
      <p:sp>
        <p:nvSpPr>
          <p:cNvPr id="12332" name="Text Box 44"/>
          <p:cNvSpPr txBox="1">
            <a:spLocks noChangeArrowheads="1"/>
          </p:cNvSpPr>
          <p:nvPr/>
        </p:nvSpPr>
        <p:spPr bwMode="auto">
          <a:xfrm>
            <a:off x="6904038" y="18970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2.7</a:t>
            </a:r>
          </a:p>
        </p:txBody>
      </p:sp>
      <p:graphicFrame>
        <p:nvGraphicFramePr>
          <p:cNvPr id="12333" name="Group 45"/>
          <p:cNvGraphicFramePr>
            <a:graphicFrameLocks noGrp="1"/>
          </p:cNvGraphicFramePr>
          <p:nvPr/>
        </p:nvGraphicFramePr>
        <p:xfrm>
          <a:off x="971550" y="3141663"/>
          <a:ext cx="3335338" cy="2833687"/>
        </p:xfrm>
        <a:graphic>
          <a:graphicData uri="http://schemas.openxmlformats.org/drawingml/2006/table">
            <a:tbl>
              <a:tblPr/>
              <a:tblGrid>
                <a:gridCol w="666750"/>
                <a:gridCol w="666750"/>
                <a:gridCol w="611188"/>
                <a:gridCol w="723900"/>
                <a:gridCol w="666750"/>
              </a:tblGrid>
              <a:tr h="517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9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9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1" name="Line 83"/>
          <p:cNvSpPr>
            <a:spLocks noChangeShapeType="1"/>
          </p:cNvSpPr>
          <p:nvPr/>
        </p:nvSpPr>
        <p:spPr bwMode="auto">
          <a:xfrm flipV="1">
            <a:off x="971550" y="2565400"/>
            <a:ext cx="0" cy="34559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72" name="Line 84"/>
          <p:cNvSpPr>
            <a:spLocks noChangeShapeType="1"/>
          </p:cNvSpPr>
          <p:nvPr/>
        </p:nvSpPr>
        <p:spPr bwMode="auto">
          <a:xfrm>
            <a:off x="952500" y="5980113"/>
            <a:ext cx="3959225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73" name="Text Box 85"/>
          <p:cNvSpPr txBox="1">
            <a:spLocks noChangeArrowheads="1"/>
          </p:cNvSpPr>
          <p:nvPr/>
        </p:nvSpPr>
        <p:spPr bwMode="auto">
          <a:xfrm>
            <a:off x="1166813" y="2354263"/>
            <a:ext cx="9747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m/g</a:t>
            </a:r>
          </a:p>
        </p:txBody>
      </p:sp>
      <p:sp>
        <p:nvSpPr>
          <p:cNvPr id="12374" name="Text Box 86"/>
          <p:cNvSpPr txBox="1">
            <a:spLocks noChangeArrowheads="1"/>
          </p:cNvSpPr>
          <p:nvPr/>
        </p:nvSpPr>
        <p:spPr bwMode="auto">
          <a:xfrm>
            <a:off x="4408488" y="5930900"/>
            <a:ext cx="14636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v</a:t>
            </a:r>
            <a:r>
              <a:rPr lang="en-US" altLang="zh-CN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/cm</a:t>
            </a:r>
            <a:r>
              <a:rPr lang="en-US" altLang="zh-CN" sz="3200" b="1" baseline="30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2375" name="Text Box 87"/>
          <p:cNvSpPr txBox="1">
            <a:spLocks noChangeArrowheads="1"/>
          </p:cNvSpPr>
          <p:nvPr/>
        </p:nvSpPr>
        <p:spPr bwMode="auto">
          <a:xfrm>
            <a:off x="808038" y="597693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0</a:t>
            </a:r>
          </a:p>
        </p:txBody>
      </p:sp>
      <p:sp>
        <p:nvSpPr>
          <p:cNvPr id="12376" name="Text Box 88"/>
          <p:cNvSpPr txBox="1">
            <a:spLocks noChangeArrowheads="1"/>
          </p:cNvSpPr>
          <p:nvPr/>
        </p:nvSpPr>
        <p:spPr bwMode="auto">
          <a:xfrm>
            <a:off x="1476375" y="59959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1</a:t>
            </a:r>
          </a:p>
        </p:txBody>
      </p:sp>
      <p:sp>
        <p:nvSpPr>
          <p:cNvPr id="12377" name="Text Box 89"/>
          <p:cNvSpPr txBox="1">
            <a:spLocks noChangeArrowheads="1"/>
          </p:cNvSpPr>
          <p:nvPr/>
        </p:nvSpPr>
        <p:spPr bwMode="auto">
          <a:xfrm>
            <a:off x="2124075" y="59959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</a:p>
        </p:txBody>
      </p:sp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2771775" y="59959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3</a:t>
            </a: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3419475" y="599598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</a:p>
        </p:txBody>
      </p:sp>
      <p:sp>
        <p:nvSpPr>
          <p:cNvPr id="12380" name="Text Box 92"/>
          <p:cNvSpPr txBox="1">
            <a:spLocks noChangeArrowheads="1"/>
          </p:cNvSpPr>
          <p:nvPr/>
        </p:nvSpPr>
        <p:spPr bwMode="auto">
          <a:xfrm>
            <a:off x="663575" y="518477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2</a:t>
            </a:r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655638" y="4556125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4</a:t>
            </a:r>
          </a:p>
        </p:txBody>
      </p:sp>
      <p:sp>
        <p:nvSpPr>
          <p:cNvPr id="12382" name="Text Box 94"/>
          <p:cNvSpPr txBox="1">
            <a:spLocks noChangeArrowheads="1"/>
          </p:cNvSpPr>
          <p:nvPr/>
        </p:nvSpPr>
        <p:spPr bwMode="auto">
          <a:xfrm>
            <a:off x="655638" y="4033838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6</a:t>
            </a:r>
          </a:p>
        </p:txBody>
      </p:sp>
      <p:sp>
        <p:nvSpPr>
          <p:cNvPr id="12383" name="Text Box 95"/>
          <p:cNvSpPr txBox="1">
            <a:spLocks noChangeArrowheads="1"/>
          </p:cNvSpPr>
          <p:nvPr/>
        </p:nvSpPr>
        <p:spPr bwMode="auto">
          <a:xfrm>
            <a:off x="663575" y="338455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8</a:t>
            </a:r>
          </a:p>
        </p:txBody>
      </p:sp>
      <p:sp>
        <p:nvSpPr>
          <p:cNvPr id="12384" name="Line 96"/>
          <p:cNvSpPr>
            <a:spLocks noChangeShapeType="1"/>
          </p:cNvSpPr>
          <p:nvPr/>
        </p:nvSpPr>
        <p:spPr bwMode="auto">
          <a:xfrm flipH="1" flipV="1">
            <a:off x="1619250" y="5199063"/>
            <a:ext cx="20638" cy="792162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85" name="Line 97"/>
          <p:cNvSpPr>
            <a:spLocks noChangeShapeType="1"/>
          </p:cNvSpPr>
          <p:nvPr/>
        </p:nvSpPr>
        <p:spPr bwMode="auto">
          <a:xfrm flipV="1">
            <a:off x="971550" y="5229225"/>
            <a:ext cx="6477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86" name="Oval 98"/>
          <p:cNvSpPr>
            <a:spLocks noChangeArrowheads="1"/>
          </p:cNvSpPr>
          <p:nvPr/>
        </p:nvSpPr>
        <p:spPr bwMode="auto">
          <a:xfrm>
            <a:off x="1547813" y="5157788"/>
            <a:ext cx="144462" cy="144462"/>
          </a:xfrm>
          <a:prstGeom prst="ellipse">
            <a:avLst/>
          </a:prstGeom>
          <a:solidFill>
            <a:srgbClr val="000066"/>
          </a:solidFill>
          <a:ln w="984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87" name="Oval 99"/>
          <p:cNvSpPr>
            <a:spLocks noChangeArrowheads="1"/>
          </p:cNvSpPr>
          <p:nvPr/>
        </p:nvSpPr>
        <p:spPr bwMode="auto">
          <a:xfrm>
            <a:off x="2268538" y="4365625"/>
            <a:ext cx="144462" cy="144463"/>
          </a:xfrm>
          <a:prstGeom prst="ellipse">
            <a:avLst/>
          </a:prstGeom>
          <a:solidFill>
            <a:srgbClr val="000066"/>
          </a:solidFill>
          <a:ln w="984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88" name="Oval 100"/>
          <p:cNvSpPr>
            <a:spLocks noChangeArrowheads="1"/>
          </p:cNvSpPr>
          <p:nvPr/>
        </p:nvSpPr>
        <p:spPr bwMode="auto">
          <a:xfrm>
            <a:off x="2874963" y="3530600"/>
            <a:ext cx="144462" cy="144463"/>
          </a:xfrm>
          <a:prstGeom prst="ellipse">
            <a:avLst/>
          </a:prstGeom>
          <a:solidFill>
            <a:srgbClr val="000066"/>
          </a:solidFill>
          <a:ln w="984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89" name="Line 101"/>
          <p:cNvSpPr>
            <a:spLocks noChangeShapeType="1"/>
          </p:cNvSpPr>
          <p:nvPr/>
        </p:nvSpPr>
        <p:spPr bwMode="auto">
          <a:xfrm flipV="1">
            <a:off x="1619250" y="3573463"/>
            <a:ext cx="1368425" cy="1655762"/>
          </a:xfrm>
          <a:prstGeom prst="line">
            <a:avLst/>
          </a:prstGeom>
          <a:noFill/>
          <a:ln w="508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90" name="Line 102"/>
          <p:cNvSpPr>
            <a:spLocks noChangeShapeType="1"/>
          </p:cNvSpPr>
          <p:nvPr/>
        </p:nvSpPr>
        <p:spPr bwMode="auto">
          <a:xfrm flipV="1">
            <a:off x="971550" y="4487863"/>
            <a:ext cx="1368425" cy="2063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971550" y="3573463"/>
            <a:ext cx="2016125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92" name="Line 104"/>
          <p:cNvSpPr>
            <a:spLocks noChangeShapeType="1"/>
          </p:cNvSpPr>
          <p:nvPr/>
        </p:nvSpPr>
        <p:spPr bwMode="auto">
          <a:xfrm flipV="1">
            <a:off x="2289175" y="4437063"/>
            <a:ext cx="20638" cy="1533525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93" name="Line 105"/>
          <p:cNvSpPr>
            <a:spLocks noChangeShapeType="1"/>
          </p:cNvSpPr>
          <p:nvPr/>
        </p:nvSpPr>
        <p:spPr bwMode="auto">
          <a:xfrm flipV="1">
            <a:off x="2919413" y="3644900"/>
            <a:ext cx="20637" cy="230505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394" name="Text Box 106"/>
          <p:cNvSpPr txBox="1">
            <a:spLocks noChangeArrowheads="1"/>
          </p:cNvSpPr>
          <p:nvPr/>
        </p:nvSpPr>
        <p:spPr bwMode="auto">
          <a:xfrm>
            <a:off x="5775325" y="28527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95" name="Text Box 107"/>
          <p:cNvSpPr txBox="1">
            <a:spLocks noChangeArrowheads="1"/>
          </p:cNvSpPr>
          <p:nvPr/>
        </p:nvSpPr>
        <p:spPr bwMode="auto">
          <a:xfrm>
            <a:off x="5651500" y="2852738"/>
            <a:ext cx="316865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66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同种物质的质量和体积具有</a:t>
            </a:r>
            <a:r>
              <a:rPr lang="zh-CN" altLang="en-US" sz="4000" b="1">
                <a:solidFill>
                  <a:srgbClr val="E4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正比例关系。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4000" b="1">
              <a:solidFill>
                <a:srgbClr val="66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2396" name="Line 108"/>
          <p:cNvSpPr>
            <a:spLocks noChangeShapeType="1"/>
          </p:cNvSpPr>
          <p:nvPr/>
        </p:nvSpPr>
        <p:spPr bwMode="auto">
          <a:xfrm flipV="1">
            <a:off x="1042988" y="2565400"/>
            <a:ext cx="2808287" cy="3384550"/>
          </a:xfrm>
          <a:prstGeom prst="line">
            <a:avLst/>
          </a:prstGeom>
          <a:noFill/>
          <a:ln w="50800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65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2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23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2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30" grpId="0"/>
      <p:bldP spid="12331" grpId="0"/>
      <p:bldP spid="12332" grpId="0"/>
      <p:bldP spid="12332" grpId="1"/>
      <p:bldP spid="12371" grpId="0" animBg="1"/>
      <p:bldP spid="12372" grpId="0" animBg="1"/>
      <p:bldP spid="12373" grpId="0" bldLvl="0" autoUpdateAnimBg="0"/>
      <p:bldP spid="12374" grpId="0" bldLvl="0" autoUpdateAnimBg="0"/>
      <p:bldP spid="12375" grpId="0" bldLvl="0" autoUpdateAnimBg="0"/>
      <p:bldP spid="12376" grpId="0" bldLvl="0" autoUpdateAnimBg="0"/>
      <p:bldP spid="12377" grpId="0" bldLvl="0" autoUpdateAnimBg="0"/>
      <p:bldP spid="12378" grpId="0" bldLvl="0" autoUpdateAnimBg="0"/>
      <p:bldP spid="12379" grpId="0" bldLvl="0" autoUpdateAnimBg="0"/>
      <p:bldP spid="12380" grpId="0" bldLvl="0" autoUpdateAnimBg="0"/>
      <p:bldP spid="12381" grpId="0" bldLvl="0" autoUpdateAnimBg="0"/>
      <p:bldP spid="12382" grpId="0" bldLvl="0" autoUpdateAnimBg="0"/>
      <p:bldP spid="12383" grpId="0" bldLvl="0" autoUpdateAnimBg="0"/>
      <p:bldP spid="12384" grpId="0" animBg="1"/>
      <p:bldP spid="12385" grpId="0" animBg="1"/>
      <p:bldP spid="12386" grpId="0" animBg="1"/>
      <p:bldP spid="12387" grpId="0" animBg="1"/>
      <p:bldP spid="12388" grpId="0" animBg="1"/>
      <p:bldP spid="12389" grpId="0" animBg="1"/>
      <p:bldP spid="12390" grpId="0" animBg="1"/>
      <p:bldP spid="12391" grpId="0" animBg="1"/>
      <p:bldP spid="12392" grpId="0" animBg="1"/>
      <p:bldP spid="12393" grpId="0" animBg="1"/>
      <p:bldP spid="12394" grpId="0" bldLvl="0" autoUpdateAnimBg="0"/>
      <p:bldP spid="12395" grpId="0" bldLvl="0" autoUpdateAnimBg="0"/>
      <p:bldP spid="123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609725" y="981075"/>
            <a:ext cx="67786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探究二：不同物质的质量和体积的关系 </a:t>
            </a:r>
          </a:p>
        </p:txBody>
      </p:sp>
      <p:pic>
        <p:nvPicPr>
          <p:cNvPr id="13317" name="Picture 5" descr="xt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7660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1">
            <a:hlinkClick r:id="rId5" action="ppaction://hlinkfile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191000"/>
            <a:ext cx="91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7" descr="2">
            <a:hlinkClick r:id="rId7" action="ppaction://hlinkfile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191000"/>
            <a:ext cx="914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3400" y="5229225"/>
            <a:ext cx="22383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托盘天平</a:t>
            </a:r>
          </a:p>
        </p:txBody>
      </p:sp>
      <p:pic>
        <p:nvPicPr>
          <p:cNvPr id="13321" name="Picture 9" descr="6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886200"/>
            <a:ext cx="914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3276600" y="5175250"/>
            <a:ext cx="12112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砝码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95288" y="2276475"/>
            <a:ext cx="1238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器材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932363" y="5067300"/>
            <a:ext cx="136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木块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812088" y="5091113"/>
            <a:ext cx="13319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铝块</a:t>
            </a:r>
            <a:endParaRPr lang="zh-CN" altLang="en-US" sz="4000">
              <a:solidFill>
                <a:srgbClr val="A50021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5580063" y="2708275"/>
            <a:ext cx="2592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体积相同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6443663" y="5091113"/>
            <a:ext cx="1368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铁块</a:t>
            </a:r>
          </a:p>
        </p:txBody>
      </p:sp>
      <p:sp>
        <p:nvSpPr>
          <p:cNvPr id="13328" name="AutoShape 16"/>
          <p:cNvSpPr>
            <a:spLocks/>
          </p:cNvSpPr>
          <p:nvPr/>
        </p:nvSpPr>
        <p:spPr bwMode="auto">
          <a:xfrm rot="5400000">
            <a:off x="6552407" y="2385218"/>
            <a:ext cx="431800" cy="2665413"/>
          </a:xfrm>
          <a:prstGeom prst="leftBrace">
            <a:avLst>
              <a:gd name="adj1" fmla="val 0"/>
              <a:gd name="adj2" fmla="val 52292"/>
            </a:avLst>
          </a:prstGeom>
          <a:noFill/>
          <a:ln w="889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3329" name="Rectangle 17">
            <a:hlinkClick r:id="rId10" action="ppaction://hlinkfile"/>
          </p:cNvPr>
          <p:cNvSpPr>
            <a:spLocks noChangeArrowheads="1"/>
          </p:cNvSpPr>
          <p:nvPr/>
        </p:nvSpPr>
        <p:spPr bwMode="auto">
          <a:xfrm>
            <a:off x="5003800" y="4149725"/>
            <a:ext cx="863600" cy="863600"/>
          </a:xfrm>
          <a:prstGeom prst="rect">
            <a:avLst/>
          </a:prstGeom>
          <a:gradFill rotWithShape="1">
            <a:gsLst>
              <a:gs pos="0">
                <a:srgbClr val="FFA800"/>
              </a:gs>
              <a:gs pos="6500">
                <a:srgbClr val="825600"/>
              </a:gs>
              <a:gs pos="14000">
                <a:srgbClr val="FFA800"/>
              </a:gs>
              <a:gs pos="21000">
                <a:srgbClr val="825600"/>
              </a:gs>
              <a:gs pos="28501">
                <a:srgbClr val="FFA800"/>
              </a:gs>
              <a:gs pos="36000">
                <a:srgbClr val="825600"/>
              </a:gs>
              <a:gs pos="43500">
                <a:srgbClr val="FFA800"/>
              </a:gs>
              <a:gs pos="50000">
                <a:srgbClr val="825600"/>
              </a:gs>
              <a:gs pos="56500">
                <a:srgbClr val="FFA800"/>
              </a:gs>
              <a:gs pos="64000">
                <a:srgbClr val="825600"/>
              </a:gs>
              <a:gs pos="71500">
                <a:srgbClr val="FFA800"/>
              </a:gs>
              <a:gs pos="79000">
                <a:srgbClr val="825600"/>
              </a:gs>
              <a:gs pos="86000">
                <a:srgbClr val="FFA800"/>
              </a:gs>
              <a:gs pos="93500">
                <a:srgbClr val="825600"/>
              </a:gs>
              <a:gs pos="100000">
                <a:srgbClr val="FFA800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20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133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133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33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33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33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92" decel="100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92" decel="100000"/>
                                        <p:tgtEl>
                                          <p:spTgt spid="133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192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192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92" decel="100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192" decel="100000"/>
                                        <p:tgtEl>
                                          <p:spTgt spid="133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192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92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92" decel="100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192" decel="100000"/>
                                        <p:tgtEl>
                                          <p:spTgt spid="133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192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192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92" decel="100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192" decel="100000"/>
                                        <p:tgtEl>
                                          <p:spTgt spid="133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192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192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92" decel="100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192" decel="100000"/>
                                        <p:tgtEl>
                                          <p:spTgt spid="133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192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192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92" decel="100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192" decel="100000"/>
                                        <p:tgtEl>
                                          <p:spTgt spid="133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192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192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92" decel="100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192" decel="100000"/>
                                        <p:tgtEl>
                                          <p:spTgt spid="133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2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3" dur="192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4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5" dur="192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6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92" decel="100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192" decel="100000"/>
                                        <p:tgtEl>
                                          <p:spTgt spid="133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2" dur="192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192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5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utoUpdateAnimBg="0"/>
      <p:bldP spid="13322" grpId="0" autoUpdateAnimBg="0"/>
      <p:bldP spid="13323" grpId="0" autoUpdateAnimBg="0"/>
      <p:bldP spid="13324" grpId="0" autoUpdateAnimBg="0"/>
      <p:bldP spid="13325" grpId="0" autoUpdateAnimBg="0"/>
      <p:bldP spid="13326" grpId="0" autoUpdateAnimBg="0"/>
      <p:bldP spid="13327" grpId="0" autoUpdateAnimBg="0"/>
      <p:bldP spid="13328" grpId="0" animBg="1"/>
      <p:bldP spid="133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388"/>
            <a:ext cx="9144000" cy="82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4338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3767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28675" y="1052513"/>
            <a:ext cx="755173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E40000"/>
                </a:solidFill>
              </a:rPr>
              <a:t>结论：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E40000"/>
                </a:solidFill>
              </a:rPr>
              <a:t> 体积相</a:t>
            </a:r>
            <a:r>
              <a:rPr lang="zh-CN" altLang="en-US" sz="4000" b="1">
                <a:solidFill>
                  <a:srgbClr val="E40000"/>
                </a:solidFill>
                <a:sym typeface="Arial" panose="020B0604020202020204" pitchFamily="34" charset="0"/>
              </a:rPr>
              <a:t>同的情况下，物质的种类不同</a:t>
            </a:r>
            <a:r>
              <a:rPr lang="en-US" altLang="zh-CN" sz="4000" b="1">
                <a:solidFill>
                  <a:srgbClr val="E40000"/>
                </a:solidFill>
                <a:sym typeface="Arial" panose="020B0604020202020204" pitchFamily="34" charset="0"/>
              </a:rPr>
              <a:t>;  </a:t>
            </a:r>
            <a:r>
              <a:rPr lang="zh-CN" altLang="en-US" sz="4000" b="1">
                <a:solidFill>
                  <a:srgbClr val="E40000"/>
                </a:solidFill>
                <a:sym typeface="Arial" panose="020B0604020202020204" pitchFamily="34" charset="0"/>
              </a:rPr>
              <a:t>物体的质量不同；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E4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物质的种类相同的情况下，体积不同</a:t>
            </a:r>
            <a:r>
              <a:rPr lang="en-US" altLang="zh-CN" sz="4000" b="1">
                <a:solidFill>
                  <a:srgbClr val="E4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;  </a:t>
            </a:r>
            <a:r>
              <a:rPr lang="zh-CN" altLang="en-US" sz="4000" b="1">
                <a:solidFill>
                  <a:srgbClr val="E40000"/>
                </a:solidFill>
                <a:latin typeface="Times New Roman" panose="02020603050405020304" pitchFamily="18" charset="0"/>
                <a:sym typeface="Arial" panose="020B0604020202020204" pitchFamily="34" charset="0"/>
              </a:rPr>
              <a:t>物体的质量不同。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971550" y="4652963"/>
            <a:ext cx="672941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单位体积物质的质量的多少反映了物质的一种性质，这种性质就叫做密度。</a:t>
            </a:r>
          </a:p>
        </p:txBody>
      </p:sp>
    </p:spTree>
    <p:extLst>
      <p:ext uri="{BB962C8B-B14F-4D97-AF65-F5344CB8AC3E}">
        <p14:creationId xmlns:p14="http://schemas.microsoft.com/office/powerpoint/2010/main" val="113445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ldLvl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49288" y="998538"/>
            <a:ext cx="44275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讨论交流密度意义</a:t>
            </a:r>
            <a:r>
              <a:rPr lang="zh-CN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776288" y="4581525"/>
            <a:ext cx="2376487" cy="1439863"/>
            <a:chOff x="0" y="0"/>
            <a:chExt cx="1497" cy="907"/>
          </a:xfrm>
        </p:grpSpPr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497" cy="907"/>
            </a:xfrm>
            <a:prstGeom prst="rect">
              <a:avLst/>
            </a:prstGeom>
            <a:solidFill>
              <a:srgbClr val="669900"/>
            </a:solidFill>
            <a:ln w="889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pic>
          <p:nvPicPr>
            <p:cNvPr id="15365" name="Picture 5" descr="办公室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" y="45"/>
              <a:ext cx="140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6" name="Group 6"/>
          <p:cNvGrpSpPr>
            <a:grpSpLocks/>
          </p:cNvGrpSpPr>
          <p:nvPr/>
        </p:nvGrpSpPr>
        <p:grpSpPr bwMode="auto">
          <a:xfrm>
            <a:off x="4211638" y="4581525"/>
            <a:ext cx="2376487" cy="1439863"/>
            <a:chOff x="0" y="0"/>
            <a:chExt cx="1497" cy="907"/>
          </a:xfrm>
        </p:grpSpPr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497" cy="907"/>
            </a:xfrm>
            <a:prstGeom prst="rect">
              <a:avLst/>
            </a:prstGeom>
            <a:solidFill>
              <a:srgbClr val="669900"/>
            </a:solidFill>
            <a:ln w="889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pic>
          <p:nvPicPr>
            <p:cNvPr id="15368" name="Picture 8" descr="教师学生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" y="45"/>
              <a:ext cx="140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69" name="Group 9"/>
          <p:cNvGrpSpPr>
            <a:grpSpLocks/>
          </p:cNvGrpSpPr>
          <p:nvPr/>
        </p:nvGrpSpPr>
        <p:grpSpPr bwMode="auto">
          <a:xfrm>
            <a:off x="4140200" y="2205038"/>
            <a:ext cx="2376488" cy="1439862"/>
            <a:chOff x="0" y="0"/>
            <a:chExt cx="1497" cy="907"/>
          </a:xfrm>
        </p:grpSpPr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1497" cy="907"/>
            </a:xfrm>
            <a:prstGeom prst="rect">
              <a:avLst/>
            </a:prstGeom>
            <a:solidFill>
              <a:srgbClr val="669900"/>
            </a:solidFill>
            <a:ln w="889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pic>
          <p:nvPicPr>
            <p:cNvPr id="15371" name="Picture 11" descr="向日葵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91"/>
              <a:ext cx="1406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5372" name="Group 12"/>
          <p:cNvGrpSpPr>
            <a:grpSpLocks/>
          </p:cNvGrpSpPr>
          <p:nvPr/>
        </p:nvGrpSpPr>
        <p:grpSpPr bwMode="auto">
          <a:xfrm>
            <a:off x="827088" y="2235200"/>
            <a:ext cx="2376487" cy="1439863"/>
            <a:chOff x="0" y="0"/>
            <a:chExt cx="1497" cy="907"/>
          </a:xfrm>
        </p:grpSpPr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1497" cy="907"/>
            </a:xfrm>
            <a:prstGeom prst="rect">
              <a:avLst/>
            </a:prstGeom>
            <a:solidFill>
              <a:srgbClr val="669900"/>
            </a:solidFill>
            <a:ln w="889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0000"/>
                </a:solidFill>
              </a:endParaRPr>
            </a:p>
          </p:txBody>
        </p:sp>
        <p:pic>
          <p:nvPicPr>
            <p:cNvPr id="15374" name="Picture 14" descr="向日葵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" y="59"/>
              <a:ext cx="1406" cy="8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539750" y="3722688"/>
            <a:ext cx="629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说说上面两图的体会好吗？</a:t>
            </a: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6804025" y="1268413"/>
            <a:ext cx="2089150" cy="2482850"/>
          </a:xfrm>
          <a:prstGeom prst="wedgeRoundRectCallout">
            <a:avLst>
              <a:gd name="adj1" fmla="val -91412"/>
              <a:gd name="adj2" fmla="val 36764"/>
              <a:gd name="adj3" fmla="val 16667"/>
            </a:avLst>
          </a:prstGeom>
          <a:solidFill>
            <a:srgbClr val="33CCCC"/>
          </a:solidFill>
          <a:ln w="1143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真密呀！挤死我啦！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39750" y="6164263"/>
            <a:ext cx="629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00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谈谈上面两图的体会好吗？</a:t>
            </a:r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>
            <a:off x="7019925" y="4508500"/>
            <a:ext cx="1873250" cy="2349500"/>
          </a:xfrm>
          <a:prstGeom prst="wedgeRoundRectCallout">
            <a:avLst>
              <a:gd name="adj1" fmla="val -111356"/>
              <a:gd name="adj2" fmla="val -18852"/>
              <a:gd name="adj3" fmla="val 16667"/>
            </a:avLst>
          </a:prstGeom>
          <a:solidFill>
            <a:srgbClr val="FF66CC"/>
          </a:solidFill>
          <a:ln w="114300">
            <a:solidFill>
              <a:srgbClr val="66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真挤呀！闷死我啦！</a:t>
            </a:r>
          </a:p>
        </p:txBody>
      </p:sp>
    </p:spTree>
    <p:extLst>
      <p:ext uri="{BB962C8B-B14F-4D97-AF65-F5344CB8AC3E}">
        <p14:creationId xmlns:p14="http://schemas.microsoft.com/office/powerpoint/2010/main" val="258985158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8725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65163" y="838200"/>
            <a:ext cx="8299450" cy="234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密度的定义：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    </a:t>
            </a:r>
            <a:r>
              <a:rPr lang="zh-CN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某种物质单位体积的质量叫做这种物质的密度．表示符号：</a:t>
            </a:r>
            <a:r>
              <a:rPr lang="en-US" altLang="zh-CN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  <a:ea typeface="黑体" panose="02010609060101010101" pitchFamily="49" charset="-122"/>
              </a:rPr>
              <a:t>ρ</a:t>
            </a:r>
            <a:r>
              <a:rPr lang="zh-CN" altLang="en-US" sz="40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．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49288" y="3644900"/>
            <a:ext cx="46434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zh-CN" altLang="en-US" sz="40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anose="02010600030101010101" pitchFamily="2" charset="-122"/>
                <a:ea typeface="黑体" panose="02010609060101010101" pitchFamily="49" charset="-122"/>
              </a:rPr>
              <a:t>密度的公式：</a:t>
            </a:r>
            <a:r>
              <a:rPr lang="zh-CN" altLang="en-US" sz="4000" b="1">
                <a:solidFill>
                  <a:srgbClr val="99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938588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srgbClr val="000000"/>
              </a:solidFill>
            </a:endParaRP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755650" y="4511675"/>
          <a:ext cx="5256213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5" imgW="1437288" imgH="419963" progId="Equation.3">
                  <p:embed/>
                </p:oleObj>
              </mc:Choice>
              <mc:Fallback>
                <p:oleObj r:id="rId5" imgW="1437288" imgH="41996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511675"/>
                        <a:ext cx="5256213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622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89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DESIGNN">
  <a:themeElements>
    <a:clrScheme name="CDESIGNN 1">
      <a:dk1>
        <a:srgbClr val="000000"/>
      </a:dk1>
      <a:lt1>
        <a:srgbClr val="FFFFFF"/>
      </a:lt1>
      <a:dk2>
        <a:srgbClr val="E40000"/>
      </a:dk2>
      <a:lt2>
        <a:srgbClr val="DDDDDD"/>
      </a:lt2>
      <a:accent1>
        <a:srgbClr val="E1F4FF"/>
      </a:accent1>
      <a:accent2>
        <a:srgbClr val="FFE2C5"/>
      </a:accent2>
      <a:accent3>
        <a:srgbClr val="FFFFFF"/>
      </a:accent3>
      <a:accent4>
        <a:srgbClr val="000000"/>
      </a:accent4>
      <a:accent5>
        <a:srgbClr val="EEF8FF"/>
      </a:accent5>
      <a:accent6>
        <a:srgbClr val="E7CDB2"/>
      </a:accent6>
      <a:hlink>
        <a:srgbClr val="0066CC"/>
      </a:hlink>
      <a:folHlink>
        <a:srgbClr val="9F9FBF"/>
      </a:folHlink>
    </a:clrScheme>
    <a:fontScheme name="CDESIGNN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DESIGNN 1">
        <a:dk1>
          <a:srgbClr val="000000"/>
        </a:dk1>
        <a:lt1>
          <a:srgbClr val="FFFFFF"/>
        </a:lt1>
        <a:dk2>
          <a:srgbClr val="E40000"/>
        </a:dk2>
        <a:lt2>
          <a:srgbClr val="DDDDDD"/>
        </a:lt2>
        <a:accent1>
          <a:srgbClr val="E1F4FF"/>
        </a:accent1>
        <a:accent2>
          <a:srgbClr val="FFE2C5"/>
        </a:accent2>
        <a:accent3>
          <a:srgbClr val="FFFFFF"/>
        </a:accent3>
        <a:accent4>
          <a:srgbClr val="000000"/>
        </a:accent4>
        <a:accent5>
          <a:srgbClr val="EEF8FF"/>
        </a:accent5>
        <a:accent6>
          <a:srgbClr val="E7CDB2"/>
        </a:accent6>
        <a:hlink>
          <a:srgbClr val="0066CC"/>
        </a:hlink>
        <a:folHlink>
          <a:srgbClr val="9F9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ESIGNN 2">
        <a:dk1>
          <a:srgbClr val="59582D"/>
        </a:dk1>
        <a:lt1>
          <a:srgbClr val="EAEAEA"/>
        </a:lt1>
        <a:dk2>
          <a:srgbClr val="666699"/>
        </a:dk2>
        <a:lt2>
          <a:srgbClr val="D9D9D9"/>
        </a:lt2>
        <a:accent1>
          <a:srgbClr val="CCECFF"/>
        </a:accent1>
        <a:accent2>
          <a:srgbClr val="B2D2C7"/>
        </a:accent2>
        <a:accent3>
          <a:srgbClr val="F3F3F3"/>
        </a:accent3>
        <a:accent4>
          <a:srgbClr val="4B4A25"/>
        </a:accent4>
        <a:accent5>
          <a:srgbClr val="E2F4FF"/>
        </a:accent5>
        <a:accent6>
          <a:srgbClr val="A1BEB4"/>
        </a:accent6>
        <a:hlink>
          <a:srgbClr val="993366"/>
        </a:hlink>
        <a:folHlink>
          <a:srgbClr val="92B9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ESIGNN 3">
        <a:dk1>
          <a:srgbClr val="000099"/>
        </a:dk1>
        <a:lt1>
          <a:srgbClr val="FFFFCC"/>
        </a:lt1>
        <a:dk2>
          <a:srgbClr val="004000"/>
        </a:dk2>
        <a:lt2>
          <a:srgbClr val="FFD9B3"/>
        </a:lt2>
        <a:accent1>
          <a:srgbClr val="FFD9D9"/>
        </a:accent1>
        <a:accent2>
          <a:srgbClr val="DDDDDD"/>
        </a:accent2>
        <a:accent3>
          <a:srgbClr val="FFFFE2"/>
        </a:accent3>
        <a:accent4>
          <a:srgbClr val="000082"/>
        </a:accent4>
        <a:accent5>
          <a:srgbClr val="FFE9E9"/>
        </a:accent5>
        <a:accent6>
          <a:srgbClr val="C8C8C8"/>
        </a:accent6>
        <a:hlink>
          <a:srgbClr val="FF0000"/>
        </a:hlink>
        <a:folHlink>
          <a:srgbClr val="FFAB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ESIGNN 4">
        <a:dk1>
          <a:srgbClr val="000000"/>
        </a:dk1>
        <a:lt1>
          <a:srgbClr val="DCE8E2"/>
        </a:lt1>
        <a:dk2>
          <a:srgbClr val="0033CC"/>
        </a:dk2>
        <a:lt2>
          <a:srgbClr val="C4C4D8"/>
        </a:lt2>
        <a:accent1>
          <a:srgbClr val="FFFFFF"/>
        </a:accent1>
        <a:accent2>
          <a:srgbClr val="A9CFB1"/>
        </a:accent2>
        <a:accent3>
          <a:srgbClr val="EBF2EE"/>
        </a:accent3>
        <a:accent4>
          <a:srgbClr val="000000"/>
        </a:accent4>
        <a:accent5>
          <a:srgbClr val="FFFFFF"/>
        </a:accent5>
        <a:accent6>
          <a:srgbClr val="99BBA0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ESIGNN 5">
        <a:dk1>
          <a:srgbClr val="606090"/>
        </a:dk1>
        <a:lt1>
          <a:srgbClr val="E5FFFF"/>
        </a:lt1>
        <a:dk2>
          <a:srgbClr val="0000CC"/>
        </a:dk2>
        <a:lt2>
          <a:srgbClr val="91DAFF"/>
        </a:lt2>
        <a:accent1>
          <a:srgbClr val="EAEAEA"/>
        </a:accent1>
        <a:accent2>
          <a:srgbClr val="FFE2C5"/>
        </a:accent2>
        <a:accent3>
          <a:srgbClr val="F0FFFF"/>
        </a:accent3>
        <a:accent4>
          <a:srgbClr val="51517A"/>
        </a:accent4>
        <a:accent5>
          <a:srgbClr val="F3F3F3"/>
        </a:accent5>
        <a:accent6>
          <a:srgbClr val="E7CDB2"/>
        </a:accent6>
        <a:hlink>
          <a:srgbClr val="000000"/>
        </a:hlink>
        <a:folHlink>
          <a:srgbClr val="3DB7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ESIGNN 6">
        <a:dk1>
          <a:srgbClr val="CC0066"/>
        </a:dk1>
        <a:lt1>
          <a:srgbClr val="FFDDBB"/>
        </a:lt1>
        <a:dk2>
          <a:srgbClr val="000000"/>
        </a:dk2>
        <a:lt2>
          <a:srgbClr val="C0C0C0"/>
        </a:lt2>
        <a:accent1>
          <a:srgbClr val="FFFFCC"/>
        </a:accent1>
        <a:accent2>
          <a:srgbClr val="FFFFFF"/>
        </a:accent2>
        <a:accent3>
          <a:srgbClr val="FFEBDA"/>
        </a:accent3>
        <a:accent4>
          <a:srgbClr val="AE0056"/>
        </a:accent4>
        <a:accent5>
          <a:srgbClr val="FFFFE2"/>
        </a:accent5>
        <a:accent6>
          <a:srgbClr val="E7E7E7"/>
        </a:accent6>
        <a:hlink>
          <a:srgbClr val="0066CC"/>
        </a:hlink>
        <a:folHlink>
          <a:srgbClr val="8EB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ESIGNN 7">
        <a:dk1>
          <a:srgbClr val="B60000"/>
        </a:dk1>
        <a:lt1>
          <a:srgbClr val="FFFF99"/>
        </a:lt1>
        <a:dk2>
          <a:srgbClr val="800000"/>
        </a:dk2>
        <a:lt2>
          <a:srgbClr val="FFFFFF"/>
        </a:lt2>
        <a:accent1>
          <a:srgbClr val="9888A4"/>
        </a:accent1>
        <a:accent2>
          <a:srgbClr val="A9335D"/>
        </a:accent2>
        <a:accent3>
          <a:srgbClr val="C0AAAA"/>
        </a:accent3>
        <a:accent4>
          <a:srgbClr val="DADA82"/>
        </a:accent4>
        <a:accent5>
          <a:srgbClr val="CAC3CF"/>
        </a:accent5>
        <a:accent6>
          <a:srgbClr val="992D53"/>
        </a:accent6>
        <a:hlink>
          <a:srgbClr val="CCECFF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ESIGNN 8">
        <a:dk1>
          <a:srgbClr val="808080"/>
        </a:dk1>
        <a:lt1>
          <a:srgbClr val="FFFFFF"/>
        </a:lt1>
        <a:dk2>
          <a:srgbClr val="1C1C1C"/>
        </a:dk2>
        <a:lt2>
          <a:srgbClr val="FFFF66"/>
        </a:lt2>
        <a:accent1>
          <a:srgbClr val="9898BA"/>
        </a:accent1>
        <a:accent2>
          <a:srgbClr val="777777"/>
        </a:accent2>
        <a:accent3>
          <a:srgbClr val="ABABAB"/>
        </a:accent3>
        <a:accent4>
          <a:srgbClr val="DADADA"/>
        </a:accent4>
        <a:accent5>
          <a:srgbClr val="CACAD9"/>
        </a:accent5>
        <a:accent6>
          <a:srgbClr val="6B6B6B"/>
        </a:accent6>
        <a:hlink>
          <a:srgbClr val="CCFF99"/>
        </a:hlink>
        <a:folHlink>
          <a:srgbClr val="E43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_2">
  <a:themeElements>
    <a:clrScheme name="默认设计模板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_2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Pandora's  box">
  <a:themeElements>
    <a:clrScheme name="Pandora's  box 1">
      <a:dk1>
        <a:srgbClr val="000000"/>
      </a:dk1>
      <a:lt1>
        <a:srgbClr val="FFFFFF"/>
      </a:lt1>
      <a:dk2>
        <a:srgbClr val="BC9A0A"/>
      </a:dk2>
      <a:lt2>
        <a:srgbClr val="B2B2B2"/>
      </a:lt2>
      <a:accent1>
        <a:srgbClr val="896F0F"/>
      </a:accent1>
      <a:accent2>
        <a:srgbClr val="F7DD6D"/>
      </a:accent2>
      <a:accent3>
        <a:srgbClr val="FFFFFF"/>
      </a:accent3>
      <a:accent4>
        <a:srgbClr val="000000"/>
      </a:accent4>
      <a:accent5>
        <a:srgbClr val="C4BBAA"/>
      </a:accent5>
      <a:accent6>
        <a:srgbClr val="E0C862"/>
      </a:accent6>
      <a:hlink>
        <a:srgbClr val="0066FF"/>
      </a:hlink>
      <a:folHlink>
        <a:srgbClr val="000099"/>
      </a:folHlink>
    </a:clrScheme>
    <a:fontScheme name="Pandora's  box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andora's  box 1">
        <a:dk1>
          <a:srgbClr val="000000"/>
        </a:dk1>
        <a:lt1>
          <a:srgbClr val="FFFFFF"/>
        </a:lt1>
        <a:dk2>
          <a:srgbClr val="BC9A0A"/>
        </a:dk2>
        <a:lt2>
          <a:srgbClr val="B2B2B2"/>
        </a:lt2>
        <a:accent1>
          <a:srgbClr val="896F0F"/>
        </a:accent1>
        <a:accent2>
          <a:srgbClr val="F7DD6D"/>
        </a:accent2>
        <a:accent3>
          <a:srgbClr val="FFFFFF"/>
        </a:accent3>
        <a:accent4>
          <a:srgbClr val="000000"/>
        </a:accent4>
        <a:accent5>
          <a:srgbClr val="C4BBAA"/>
        </a:accent5>
        <a:accent6>
          <a:srgbClr val="E0C862"/>
        </a:accent6>
        <a:hlink>
          <a:srgbClr val="0066FF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dora's  box 2">
        <a:dk1>
          <a:srgbClr val="000000"/>
        </a:dk1>
        <a:lt1>
          <a:srgbClr val="FFFFFF"/>
        </a:lt1>
        <a:dk2>
          <a:srgbClr val="BC9A0A"/>
        </a:dk2>
        <a:lt2>
          <a:srgbClr val="DDDDDD"/>
        </a:lt2>
        <a:accent1>
          <a:srgbClr val="896F0F"/>
        </a:accent1>
        <a:accent2>
          <a:srgbClr val="F7DD6D"/>
        </a:accent2>
        <a:accent3>
          <a:srgbClr val="FFFFFF"/>
        </a:accent3>
        <a:accent4>
          <a:srgbClr val="000000"/>
        </a:accent4>
        <a:accent5>
          <a:srgbClr val="C4BBAA"/>
        </a:accent5>
        <a:accent6>
          <a:srgbClr val="E0C862"/>
        </a:accent6>
        <a:hlink>
          <a:srgbClr val="00AC00"/>
        </a:hlink>
        <a:folHlink>
          <a:srgbClr val="004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dora's  box 3">
        <a:dk1>
          <a:srgbClr val="000000"/>
        </a:dk1>
        <a:lt1>
          <a:srgbClr val="FFFFFF"/>
        </a:lt1>
        <a:dk2>
          <a:srgbClr val="BC9A0A"/>
        </a:dk2>
        <a:lt2>
          <a:srgbClr val="DDDDDD"/>
        </a:lt2>
        <a:accent1>
          <a:srgbClr val="896F0F"/>
        </a:accent1>
        <a:accent2>
          <a:srgbClr val="F7DD6D"/>
        </a:accent2>
        <a:accent3>
          <a:srgbClr val="FFFFFF"/>
        </a:accent3>
        <a:accent4>
          <a:srgbClr val="000000"/>
        </a:accent4>
        <a:accent5>
          <a:srgbClr val="C4BBAA"/>
        </a:accent5>
        <a:accent6>
          <a:srgbClr val="E0C862"/>
        </a:accent6>
        <a:hlink>
          <a:srgbClr val="CC69E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1396</Words>
  <Application>Microsoft Office PowerPoint</Application>
  <PresentationFormat>全屏显示(4:3)</PresentationFormat>
  <Paragraphs>263</Paragraphs>
  <Slides>30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5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55" baseType="lpstr">
      <vt:lpstr>Gulim</vt:lpstr>
      <vt:lpstr>方正舒体</vt:lpstr>
      <vt:lpstr>黑体</vt:lpstr>
      <vt:lpstr>华文行楷</vt:lpstr>
      <vt:lpstr>华文细黑</vt:lpstr>
      <vt:lpstr>华文新魏</vt:lpstr>
      <vt:lpstr>楷体_GB2312</vt:lpstr>
      <vt:lpstr>隶书</vt:lpstr>
      <vt:lpstr>宋体</vt:lpstr>
      <vt:lpstr>幼圆</vt:lpstr>
      <vt:lpstr>Arial</vt:lpstr>
      <vt:lpstr>Arial Black</vt:lpstr>
      <vt:lpstr>Calibri</vt:lpstr>
      <vt:lpstr>Calibri Light</vt:lpstr>
      <vt:lpstr>Lucida Sans Unicode</vt:lpstr>
      <vt:lpstr>Times New Roman</vt:lpstr>
      <vt:lpstr>Verdana</vt:lpstr>
      <vt:lpstr>Wingdings</vt:lpstr>
      <vt:lpstr>Wingdings 2</vt:lpstr>
      <vt:lpstr>Office 主题</vt:lpstr>
      <vt:lpstr>CDESIGNN</vt:lpstr>
      <vt:lpstr>默认设计模板_2</vt:lpstr>
      <vt:lpstr>默认设计模板</vt:lpstr>
      <vt:lpstr>Pandora's  box</vt:lpstr>
      <vt:lpstr>Microsoft 公式 3.0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密度公式:ρ=m/v  有什么应用呢?</vt:lpstr>
      <vt:lpstr>PowerPoint 演示文稿</vt:lpstr>
      <vt:lpstr>PowerPoint 演示文稿</vt:lpstr>
      <vt:lpstr>PowerPoint 演示文稿</vt:lpstr>
      <vt:lpstr>密度的应用1</vt:lpstr>
      <vt:lpstr>密度的应用2</vt:lpstr>
      <vt:lpstr>密度的应用3</vt:lpstr>
      <vt:lpstr>密度应用4</vt:lpstr>
      <vt:lpstr> </vt:lpstr>
      <vt:lpstr>4、 密度公式的理解   （        ）    A  同种物质，它的密度与它的质量成正比         与它的体积成反比   B  把铁压成铁片，它的密度就变小了    C  一种固体和一种液体，它们的质量相等         体积相等，则它们的密度也相等。  D  同种物质，体积        大的密度小。 5、一块冰全化成水后，水的质量           ，       体积          密度          。 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</cp:revision>
  <dcterms:created xsi:type="dcterms:W3CDTF">2018-11-12T00:09:35Z</dcterms:created>
  <dcterms:modified xsi:type="dcterms:W3CDTF">2018-11-12T00:10:22Z</dcterms:modified>
</cp:coreProperties>
</file>