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18.wmf"/><Relationship Id="rId6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60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07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未知"/>
          <p:cNvSpPr>
            <a:spLocks/>
          </p:cNvSpPr>
          <p:nvPr/>
        </p:nvSpPr>
        <p:spPr bwMode="auto">
          <a:xfrm>
            <a:off x="4760913" y="20638"/>
            <a:ext cx="4438650" cy="4038600"/>
          </a:xfrm>
          <a:custGeom>
            <a:avLst/>
            <a:gdLst>
              <a:gd name="T0" fmla="*/ 23 w 546"/>
              <a:gd name="T1" fmla="*/ 4 h 497"/>
              <a:gd name="T2" fmla="*/ 11 w 546"/>
              <a:gd name="T3" fmla="*/ 71 h 497"/>
              <a:gd name="T4" fmla="*/ 25 w 546"/>
              <a:gd name="T5" fmla="*/ 393 h 497"/>
              <a:gd name="T6" fmla="*/ 54 w 546"/>
              <a:gd name="T7" fmla="*/ 457 h 497"/>
              <a:gd name="T8" fmla="*/ 158 w 546"/>
              <a:gd name="T9" fmla="*/ 482 h 497"/>
              <a:gd name="T10" fmla="*/ 204 w 546"/>
              <a:gd name="T11" fmla="*/ 495 h 497"/>
              <a:gd name="T12" fmla="*/ 520 w 546"/>
              <a:gd name="T13" fmla="*/ 475 h 497"/>
              <a:gd name="T14" fmla="*/ 533 w 546"/>
              <a:gd name="T15" fmla="*/ 167 h 497"/>
              <a:gd name="T16" fmla="*/ 369 w 546"/>
              <a:gd name="T17" fmla="*/ 16 h 497"/>
              <a:gd name="T18" fmla="*/ 249 w 546"/>
              <a:gd name="T19" fmla="*/ 29 h 497"/>
              <a:gd name="T20" fmla="*/ 198 w 546"/>
              <a:gd name="T21" fmla="*/ 11 h 497"/>
              <a:gd name="T22" fmla="*/ 151 w 546"/>
              <a:gd name="T23" fmla="*/ 2 h 497"/>
              <a:gd name="T24" fmla="*/ 23 w 546"/>
              <a:gd name="T25" fmla="*/ 4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572000" y="28575"/>
            <a:ext cx="4756150" cy="4338638"/>
            <a:chOff x="0" y="0"/>
            <a:chExt cx="2958" cy="2699"/>
          </a:xfrm>
        </p:grpSpPr>
        <p:sp>
          <p:nvSpPr>
            <p:cNvPr id="2052" name="未知"/>
            <p:cNvSpPr>
              <a:spLocks/>
            </p:cNvSpPr>
            <p:nvPr/>
          </p:nvSpPr>
          <p:spPr bwMode="auto">
            <a:xfrm>
              <a:off x="142" y="0"/>
              <a:ext cx="490" cy="187"/>
            </a:xfrm>
            <a:custGeom>
              <a:avLst/>
              <a:gdLst>
                <a:gd name="T0" fmla="*/ 71 w 97"/>
                <a:gd name="T1" fmla="*/ 25 h 37"/>
                <a:gd name="T2" fmla="*/ 91 w 97"/>
                <a:gd name="T3" fmla="*/ 20 h 37"/>
                <a:gd name="T4" fmla="*/ 92 w 97"/>
                <a:gd name="T5" fmla="*/ 17 h 37"/>
                <a:gd name="T6" fmla="*/ 88 w 97"/>
                <a:gd name="T7" fmla="*/ 0 h 37"/>
                <a:gd name="T8" fmla="*/ 25 w 97"/>
                <a:gd name="T9" fmla="*/ 0 h 37"/>
                <a:gd name="T10" fmla="*/ 10 w 97"/>
                <a:gd name="T11" fmla="*/ 22 h 37"/>
                <a:gd name="T12" fmla="*/ 71 w 97"/>
                <a:gd name="T13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3" name="未知"/>
            <p:cNvSpPr>
              <a:spLocks noEditPoints="1"/>
            </p:cNvSpPr>
            <p:nvPr/>
          </p:nvSpPr>
          <p:spPr bwMode="auto">
            <a:xfrm>
              <a:off x="0" y="0"/>
              <a:ext cx="2958" cy="2699"/>
            </a:xfrm>
            <a:custGeom>
              <a:avLst/>
              <a:gdLst>
                <a:gd name="T0" fmla="*/ 504 w 585"/>
                <a:gd name="T1" fmla="*/ 1 h 534"/>
                <a:gd name="T2" fmla="*/ 157 w 585"/>
                <a:gd name="T3" fmla="*/ 0 h 534"/>
                <a:gd name="T4" fmla="*/ 225 w 585"/>
                <a:gd name="T5" fmla="*/ 21 h 534"/>
                <a:gd name="T6" fmla="*/ 174 w 585"/>
                <a:gd name="T7" fmla="*/ 39 h 534"/>
                <a:gd name="T8" fmla="*/ 207 w 585"/>
                <a:gd name="T9" fmla="*/ 71 h 534"/>
                <a:gd name="T10" fmla="*/ 74 w 585"/>
                <a:gd name="T11" fmla="*/ 60 h 534"/>
                <a:gd name="T12" fmla="*/ 26 w 585"/>
                <a:gd name="T13" fmla="*/ 63 h 534"/>
                <a:gd name="T14" fmla="*/ 199 w 585"/>
                <a:gd name="T15" fmla="*/ 487 h 534"/>
                <a:gd name="T16" fmla="*/ 144 w 585"/>
                <a:gd name="T17" fmla="*/ 341 h 534"/>
                <a:gd name="T18" fmla="*/ 105 w 585"/>
                <a:gd name="T19" fmla="*/ 376 h 534"/>
                <a:gd name="T20" fmla="*/ 94 w 585"/>
                <a:gd name="T21" fmla="*/ 435 h 534"/>
                <a:gd name="T22" fmla="*/ 124 w 585"/>
                <a:gd name="T23" fmla="*/ 265 h 534"/>
                <a:gd name="T24" fmla="*/ 153 w 585"/>
                <a:gd name="T25" fmla="*/ 228 h 534"/>
                <a:gd name="T26" fmla="*/ 209 w 585"/>
                <a:gd name="T27" fmla="*/ 237 h 534"/>
                <a:gd name="T28" fmla="*/ 188 w 585"/>
                <a:gd name="T29" fmla="*/ 306 h 534"/>
                <a:gd name="T30" fmla="*/ 192 w 585"/>
                <a:gd name="T31" fmla="*/ 395 h 534"/>
                <a:gd name="T32" fmla="*/ 515 w 585"/>
                <a:gd name="T33" fmla="*/ 483 h 534"/>
                <a:gd name="T34" fmla="*/ 454 w 585"/>
                <a:gd name="T35" fmla="*/ 427 h 534"/>
                <a:gd name="T36" fmla="*/ 425 w 585"/>
                <a:gd name="T37" fmla="*/ 345 h 534"/>
                <a:gd name="T38" fmla="*/ 396 w 585"/>
                <a:gd name="T39" fmla="*/ 270 h 534"/>
                <a:gd name="T40" fmla="*/ 460 w 585"/>
                <a:gd name="T41" fmla="*/ 256 h 534"/>
                <a:gd name="T42" fmla="*/ 407 w 585"/>
                <a:gd name="T43" fmla="*/ 223 h 534"/>
                <a:gd name="T44" fmla="*/ 439 w 585"/>
                <a:gd name="T45" fmla="*/ 226 h 534"/>
                <a:gd name="T46" fmla="*/ 438 w 585"/>
                <a:gd name="T47" fmla="*/ 209 h 534"/>
                <a:gd name="T48" fmla="*/ 376 w 585"/>
                <a:gd name="T49" fmla="*/ 211 h 534"/>
                <a:gd name="T50" fmla="*/ 357 w 585"/>
                <a:gd name="T51" fmla="*/ 343 h 534"/>
                <a:gd name="T52" fmla="*/ 347 w 585"/>
                <a:gd name="T53" fmla="*/ 230 h 534"/>
                <a:gd name="T54" fmla="*/ 331 w 585"/>
                <a:gd name="T55" fmla="*/ 182 h 534"/>
                <a:gd name="T56" fmla="*/ 347 w 585"/>
                <a:gd name="T57" fmla="*/ 136 h 534"/>
                <a:gd name="T58" fmla="*/ 339 w 585"/>
                <a:gd name="T59" fmla="*/ 99 h 534"/>
                <a:gd name="T60" fmla="*/ 331 w 585"/>
                <a:gd name="T61" fmla="*/ 62 h 534"/>
                <a:gd name="T62" fmla="*/ 369 w 585"/>
                <a:gd name="T63" fmla="*/ 103 h 534"/>
                <a:gd name="T64" fmla="*/ 415 w 585"/>
                <a:gd name="T65" fmla="*/ 47 h 534"/>
                <a:gd name="T66" fmla="*/ 409 w 585"/>
                <a:gd name="T67" fmla="*/ 95 h 534"/>
                <a:gd name="T68" fmla="*/ 401 w 585"/>
                <a:gd name="T69" fmla="*/ 130 h 534"/>
                <a:gd name="T70" fmla="*/ 401 w 585"/>
                <a:gd name="T71" fmla="*/ 181 h 534"/>
                <a:gd name="T72" fmla="*/ 558 w 585"/>
                <a:gd name="T73" fmla="*/ 181 h 534"/>
                <a:gd name="T74" fmla="*/ 554 w 585"/>
                <a:gd name="T75" fmla="*/ 76 h 534"/>
                <a:gd name="T76" fmla="*/ 249 w 585"/>
                <a:gd name="T77" fmla="*/ 69 h 534"/>
                <a:gd name="T78" fmla="*/ 293 w 585"/>
                <a:gd name="T79" fmla="*/ 93 h 534"/>
                <a:gd name="T80" fmla="*/ 171 w 585"/>
                <a:gd name="T81" fmla="*/ 195 h 534"/>
                <a:gd name="T82" fmla="*/ 69 w 585"/>
                <a:gd name="T83" fmla="*/ 98 h 534"/>
                <a:gd name="T84" fmla="*/ 191 w 585"/>
                <a:gd name="T85" fmla="*/ 106 h 534"/>
                <a:gd name="T86" fmla="*/ 220 w 585"/>
                <a:gd name="T87" fmla="*/ 105 h 534"/>
                <a:gd name="T88" fmla="*/ 302 w 585"/>
                <a:gd name="T89" fmla="*/ 121 h 534"/>
                <a:gd name="T90" fmla="*/ 276 w 585"/>
                <a:gd name="T91" fmla="*/ 256 h 534"/>
                <a:gd name="T92" fmla="*/ 260 w 585"/>
                <a:gd name="T93" fmla="*/ 137 h 534"/>
                <a:gd name="T94" fmla="*/ 171 w 585"/>
                <a:gd name="T95" fmla="*/ 195 h 534"/>
                <a:gd name="T96" fmla="*/ 223 w 585"/>
                <a:gd name="T97" fmla="*/ 225 h 534"/>
                <a:gd name="T98" fmla="*/ 247 w 585"/>
                <a:gd name="T99" fmla="*/ 158 h 534"/>
                <a:gd name="T100" fmla="*/ 326 w 585"/>
                <a:gd name="T101" fmla="*/ 292 h 534"/>
                <a:gd name="T102" fmla="*/ 215 w 585"/>
                <a:gd name="T103" fmla="*/ 321 h 534"/>
                <a:gd name="T104" fmla="*/ 309 w 585"/>
                <a:gd name="T105" fmla="*/ 277 h 534"/>
                <a:gd name="T106" fmla="*/ 318 w 585"/>
                <a:gd name="T107" fmla="*/ 133 h 534"/>
                <a:gd name="T108" fmla="*/ 313 w 585"/>
                <a:gd name="T109" fmla="*/ 213 h 534"/>
                <a:gd name="T110" fmla="*/ 299 w 585"/>
                <a:gd name="T111" fmla="*/ 144 h 534"/>
                <a:gd name="T112" fmla="*/ 507 w 585"/>
                <a:gd name="T113" fmla="*/ 179 h 534"/>
                <a:gd name="T114" fmla="*/ 461 w 585"/>
                <a:gd name="T115" fmla="*/ 162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4" name="未知"/>
            <p:cNvSpPr>
              <a:spLocks/>
            </p:cNvSpPr>
            <p:nvPr/>
          </p:nvSpPr>
          <p:spPr bwMode="auto">
            <a:xfrm>
              <a:off x="703" y="1269"/>
              <a:ext cx="238" cy="283"/>
            </a:xfrm>
            <a:custGeom>
              <a:avLst/>
              <a:gdLst>
                <a:gd name="T0" fmla="*/ 40 w 47"/>
                <a:gd name="T1" fmla="*/ 15 h 56"/>
                <a:gd name="T2" fmla="*/ 27 w 47"/>
                <a:gd name="T3" fmla="*/ 56 h 56"/>
                <a:gd name="T4" fmla="*/ 40 w 47"/>
                <a:gd name="T5" fmla="*/ 1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5" name="未知"/>
            <p:cNvSpPr>
              <a:spLocks/>
            </p:cNvSpPr>
            <p:nvPr/>
          </p:nvSpPr>
          <p:spPr bwMode="auto">
            <a:xfrm>
              <a:off x="485" y="1385"/>
              <a:ext cx="208" cy="379"/>
            </a:xfrm>
            <a:custGeom>
              <a:avLst/>
              <a:gdLst>
                <a:gd name="T0" fmla="*/ 19 w 41"/>
                <a:gd name="T1" fmla="*/ 27 h 75"/>
                <a:gd name="T2" fmla="*/ 12 w 41"/>
                <a:gd name="T3" fmla="*/ 69 h 75"/>
                <a:gd name="T4" fmla="*/ 40 w 41"/>
                <a:gd name="T5" fmla="*/ 45 h 75"/>
                <a:gd name="T6" fmla="*/ 37 w 41"/>
                <a:gd name="T7" fmla="*/ 24 h 75"/>
                <a:gd name="T8" fmla="*/ 19 w 41"/>
                <a:gd name="T9" fmla="*/ 2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6" name="未知"/>
            <p:cNvSpPr>
              <a:spLocks/>
            </p:cNvSpPr>
            <p:nvPr/>
          </p:nvSpPr>
          <p:spPr bwMode="auto">
            <a:xfrm>
              <a:off x="354" y="627"/>
              <a:ext cx="683" cy="318"/>
            </a:xfrm>
            <a:custGeom>
              <a:avLst/>
              <a:gdLst>
                <a:gd name="T0" fmla="*/ 112 w 135"/>
                <a:gd name="T1" fmla="*/ 4 h 63"/>
                <a:gd name="T2" fmla="*/ 24 w 135"/>
                <a:gd name="T3" fmla="*/ 4 h 63"/>
                <a:gd name="T4" fmla="*/ 2 w 135"/>
                <a:gd name="T5" fmla="*/ 25 h 63"/>
                <a:gd name="T6" fmla="*/ 60 w 135"/>
                <a:gd name="T7" fmla="*/ 58 h 63"/>
                <a:gd name="T8" fmla="*/ 96 w 135"/>
                <a:gd name="T9" fmla="*/ 54 h 63"/>
                <a:gd name="T10" fmla="*/ 113 w 135"/>
                <a:gd name="T11" fmla="*/ 53 h 63"/>
                <a:gd name="T12" fmla="*/ 112 w 135"/>
                <a:gd name="T13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7" name="未知"/>
            <p:cNvSpPr>
              <a:spLocks/>
            </p:cNvSpPr>
            <p:nvPr/>
          </p:nvSpPr>
          <p:spPr bwMode="auto">
            <a:xfrm>
              <a:off x="1128" y="1527"/>
              <a:ext cx="490" cy="515"/>
            </a:xfrm>
            <a:custGeom>
              <a:avLst/>
              <a:gdLst>
                <a:gd name="T0" fmla="*/ 67 w 97"/>
                <a:gd name="T1" fmla="*/ 5 h 102"/>
                <a:gd name="T2" fmla="*/ 31 w 97"/>
                <a:gd name="T3" fmla="*/ 5 h 102"/>
                <a:gd name="T4" fmla="*/ 12 w 97"/>
                <a:gd name="T5" fmla="*/ 57 h 102"/>
                <a:gd name="T6" fmla="*/ 79 w 97"/>
                <a:gd name="T7" fmla="*/ 62 h 102"/>
                <a:gd name="T8" fmla="*/ 67 w 97"/>
                <a:gd name="T9" fmla="*/ 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8" name="未知"/>
            <p:cNvSpPr>
              <a:spLocks/>
            </p:cNvSpPr>
            <p:nvPr/>
          </p:nvSpPr>
          <p:spPr bwMode="auto">
            <a:xfrm>
              <a:off x="2255" y="1006"/>
              <a:ext cx="501" cy="96"/>
            </a:xfrm>
            <a:custGeom>
              <a:avLst/>
              <a:gdLst>
                <a:gd name="T0" fmla="*/ 15 w 99"/>
                <a:gd name="T1" fmla="*/ 0 h 19"/>
                <a:gd name="T2" fmla="*/ 40 w 99"/>
                <a:gd name="T3" fmla="*/ 15 h 19"/>
                <a:gd name="T4" fmla="*/ 15 w 9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9" name="未知"/>
            <p:cNvSpPr>
              <a:spLocks/>
            </p:cNvSpPr>
            <p:nvPr/>
          </p:nvSpPr>
          <p:spPr bwMode="auto">
            <a:xfrm>
              <a:off x="2422" y="986"/>
              <a:ext cx="385" cy="237"/>
            </a:xfrm>
            <a:custGeom>
              <a:avLst/>
              <a:gdLst>
                <a:gd name="T0" fmla="*/ 21 w 76"/>
                <a:gd name="T1" fmla="*/ 37 h 47"/>
                <a:gd name="T2" fmla="*/ 70 w 76"/>
                <a:gd name="T3" fmla="*/ 17 h 47"/>
                <a:gd name="T4" fmla="*/ 48 w 76"/>
                <a:gd name="T5" fmla="*/ 3 h 47"/>
                <a:gd name="T6" fmla="*/ 19 w 76"/>
                <a:gd name="T7" fmla="*/ 32 h 47"/>
                <a:gd name="T8" fmla="*/ 21 w 76"/>
                <a:gd name="T9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0" name="未知"/>
            <p:cNvSpPr>
              <a:spLocks/>
            </p:cNvSpPr>
            <p:nvPr/>
          </p:nvSpPr>
          <p:spPr bwMode="auto">
            <a:xfrm>
              <a:off x="2407" y="1183"/>
              <a:ext cx="415" cy="187"/>
            </a:xfrm>
            <a:custGeom>
              <a:avLst/>
              <a:gdLst>
                <a:gd name="T0" fmla="*/ 72 w 82"/>
                <a:gd name="T1" fmla="*/ 6 h 37"/>
                <a:gd name="T2" fmla="*/ 24 w 82"/>
                <a:gd name="T3" fmla="*/ 17 h 37"/>
                <a:gd name="T4" fmla="*/ 17 w 82"/>
                <a:gd name="T5" fmla="*/ 26 h 37"/>
                <a:gd name="T6" fmla="*/ 76 w 82"/>
                <a:gd name="T7" fmla="*/ 23 h 37"/>
                <a:gd name="T8" fmla="*/ 82 w 82"/>
                <a:gd name="T9" fmla="*/ 20 h 37"/>
                <a:gd name="T10" fmla="*/ 82 w 82"/>
                <a:gd name="T11" fmla="*/ 0 h 37"/>
                <a:gd name="T12" fmla="*/ 72 w 82"/>
                <a:gd name="T1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1" name="未知"/>
            <p:cNvSpPr>
              <a:spLocks/>
            </p:cNvSpPr>
            <p:nvPr/>
          </p:nvSpPr>
          <p:spPr bwMode="auto">
            <a:xfrm>
              <a:off x="2083" y="1360"/>
              <a:ext cx="698" cy="167"/>
            </a:xfrm>
            <a:custGeom>
              <a:avLst/>
              <a:gdLst>
                <a:gd name="T0" fmla="*/ 21 w 138"/>
                <a:gd name="T1" fmla="*/ 1 h 33"/>
                <a:gd name="T2" fmla="*/ 8 w 138"/>
                <a:gd name="T3" fmla="*/ 14 h 33"/>
                <a:gd name="T4" fmla="*/ 57 w 138"/>
                <a:gd name="T5" fmla="*/ 22 h 33"/>
                <a:gd name="T6" fmla="*/ 117 w 138"/>
                <a:gd name="T7" fmla="*/ 23 h 33"/>
                <a:gd name="T8" fmla="*/ 114 w 138"/>
                <a:gd name="T9" fmla="*/ 8 h 33"/>
                <a:gd name="T10" fmla="*/ 82 w 138"/>
                <a:gd name="T11" fmla="*/ 3 h 33"/>
                <a:gd name="T12" fmla="*/ 21 w 138"/>
                <a:gd name="T1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2" name="未知"/>
            <p:cNvSpPr>
              <a:spLocks/>
            </p:cNvSpPr>
            <p:nvPr/>
          </p:nvSpPr>
          <p:spPr bwMode="auto">
            <a:xfrm>
              <a:off x="2159" y="1522"/>
              <a:ext cx="567" cy="146"/>
            </a:xfrm>
            <a:custGeom>
              <a:avLst/>
              <a:gdLst>
                <a:gd name="T0" fmla="*/ 98 w 112"/>
                <a:gd name="T1" fmla="*/ 19 h 29"/>
                <a:gd name="T2" fmla="*/ 103 w 112"/>
                <a:gd name="T3" fmla="*/ 4 h 29"/>
                <a:gd name="T4" fmla="*/ 74 w 112"/>
                <a:gd name="T5" fmla="*/ 10 h 29"/>
                <a:gd name="T6" fmla="*/ 36 w 112"/>
                <a:gd name="T7" fmla="*/ 6 h 29"/>
                <a:gd name="T8" fmla="*/ 2 w 112"/>
                <a:gd name="T9" fmla="*/ 4 h 29"/>
                <a:gd name="T10" fmla="*/ 98 w 112"/>
                <a:gd name="T11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3" name="未知"/>
            <p:cNvSpPr>
              <a:spLocks/>
            </p:cNvSpPr>
            <p:nvPr/>
          </p:nvSpPr>
          <p:spPr bwMode="auto">
            <a:xfrm>
              <a:off x="2124" y="1638"/>
              <a:ext cx="581" cy="480"/>
            </a:xfrm>
            <a:custGeom>
              <a:avLst/>
              <a:gdLst>
                <a:gd name="T0" fmla="*/ 3 w 115"/>
                <a:gd name="T1" fmla="*/ 53 h 95"/>
                <a:gd name="T2" fmla="*/ 26 w 115"/>
                <a:gd name="T3" fmla="*/ 54 h 95"/>
                <a:gd name="T4" fmla="*/ 50 w 115"/>
                <a:gd name="T5" fmla="*/ 77 h 95"/>
                <a:gd name="T6" fmla="*/ 59 w 115"/>
                <a:gd name="T7" fmla="*/ 84 h 95"/>
                <a:gd name="T8" fmla="*/ 81 w 115"/>
                <a:gd name="T9" fmla="*/ 52 h 95"/>
                <a:gd name="T10" fmla="*/ 111 w 115"/>
                <a:gd name="T11" fmla="*/ 52 h 95"/>
                <a:gd name="T12" fmla="*/ 79 w 115"/>
                <a:gd name="T13" fmla="*/ 27 h 95"/>
                <a:gd name="T14" fmla="*/ 37 w 115"/>
                <a:gd name="T15" fmla="*/ 16 h 95"/>
                <a:gd name="T16" fmla="*/ 12 w 115"/>
                <a:gd name="T17" fmla="*/ 41 h 95"/>
                <a:gd name="T18" fmla="*/ 3 w 115"/>
                <a:gd name="T19" fmla="*/ 5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4" name="未知"/>
            <p:cNvSpPr>
              <a:spLocks/>
            </p:cNvSpPr>
            <p:nvPr/>
          </p:nvSpPr>
          <p:spPr bwMode="auto">
            <a:xfrm>
              <a:off x="2503" y="1446"/>
              <a:ext cx="329" cy="854"/>
            </a:xfrm>
            <a:custGeom>
              <a:avLst/>
              <a:gdLst>
                <a:gd name="T0" fmla="*/ 51 w 65"/>
                <a:gd name="T1" fmla="*/ 40 h 169"/>
                <a:gd name="T2" fmla="*/ 22 w 65"/>
                <a:gd name="T3" fmla="*/ 49 h 169"/>
                <a:gd name="T4" fmla="*/ 22 w 65"/>
                <a:gd name="T5" fmla="*/ 59 h 169"/>
                <a:gd name="T6" fmla="*/ 50 w 65"/>
                <a:gd name="T7" fmla="*/ 90 h 169"/>
                <a:gd name="T8" fmla="*/ 34 w 65"/>
                <a:gd name="T9" fmla="*/ 118 h 169"/>
                <a:gd name="T10" fmla="*/ 0 w 65"/>
                <a:gd name="T11" fmla="*/ 148 h 169"/>
                <a:gd name="T12" fmla="*/ 17 w 65"/>
                <a:gd name="T13" fmla="*/ 155 h 169"/>
                <a:gd name="T14" fmla="*/ 47 w 65"/>
                <a:gd name="T15" fmla="*/ 166 h 169"/>
                <a:gd name="T16" fmla="*/ 63 w 65"/>
                <a:gd name="T17" fmla="*/ 162 h 169"/>
                <a:gd name="T18" fmla="*/ 65 w 65"/>
                <a:gd name="T19" fmla="*/ 0 h 169"/>
                <a:gd name="T20" fmla="*/ 51 w 65"/>
                <a:gd name="T21" fmla="*/ 4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554038" y="36513"/>
            <a:ext cx="7891462" cy="6821487"/>
            <a:chOff x="0" y="0"/>
            <a:chExt cx="4971" cy="4297"/>
          </a:xfrm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7" name="未知"/>
            <p:cNvSpPr>
              <a:spLocks noEditPoints="1"/>
            </p:cNvSpPr>
            <p:nvPr/>
          </p:nvSpPr>
          <p:spPr bwMode="auto">
            <a:xfrm>
              <a:off x="3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8" name="未知"/>
            <p:cNvSpPr>
              <a:spLocks noEditPoints="1"/>
            </p:cNvSpPr>
            <p:nvPr/>
          </p:nvSpPr>
          <p:spPr bwMode="auto">
            <a:xfrm>
              <a:off x="3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69" name="未知"/>
            <p:cNvSpPr>
              <a:spLocks noEditPoints="1"/>
            </p:cNvSpPr>
            <p:nvPr/>
          </p:nvSpPr>
          <p:spPr bwMode="auto">
            <a:xfrm>
              <a:off x="3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0" name="未知"/>
            <p:cNvSpPr>
              <a:spLocks noEditPoints="1"/>
            </p:cNvSpPr>
            <p:nvPr/>
          </p:nvSpPr>
          <p:spPr bwMode="auto">
            <a:xfrm>
              <a:off x="3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1" name="未知"/>
            <p:cNvSpPr>
              <a:spLocks noEditPoints="1"/>
            </p:cNvSpPr>
            <p:nvPr/>
          </p:nvSpPr>
          <p:spPr bwMode="auto">
            <a:xfrm>
              <a:off x="3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2" name="未知"/>
            <p:cNvSpPr>
              <a:spLocks noEditPoints="1"/>
            </p:cNvSpPr>
            <p:nvPr/>
          </p:nvSpPr>
          <p:spPr bwMode="auto">
            <a:xfrm>
              <a:off x="3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3" name="未知"/>
            <p:cNvSpPr>
              <a:spLocks noEditPoints="1"/>
            </p:cNvSpPr>
            <p:nvPr/>
          </p:nvSpPr>
          <p:spPr bwMode="auto">
            <a:xfrm>
              <a:off x="3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4" name="未知"/>
            <p:cNvSpPr>
              <a:spLocks noEditPoints="1"/>
            </p:cNvSpPr>
            <p:nvPr/>
          </p:nvSpPr>
          <p:spPr bwMode="auto">
            <a:xfrm>
              <a:off x="3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5" name="未知"/>
            <p:cNvSpPr>
              <a:spLocks noEditPoints="1"/>
            </p:cNvSpPr>
            <p:nvPr/>
          </p:nvSpPr>
          <p:spPr bwMode="auto">
            <a:xfrm>
              <a:off x="3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6" name="未知"/>
            <p:cNvSpPr>
              <a:spLocks noEditPoints="1"/>
            </p:cNvSpPr>
            <p:nvPr/>
          </p:nvSpPr>
          <p:spPr bwMode="auto">
            <a:xfrm>
              <a:off x="3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79" name="未知"/>
            <p:cNvSpPr>
              <a:spLocks noEditPoints="1"/>
            </p:cNvSpPr>
            <p:nvPr/>
          </p:nvSpPr>
          <p:spPr bwMode="auto">
            <a:xfrm>
              <a:off x="48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0" name="未知"/>
            <p:cNvSpPr>
              <a:spLocks noEditPoints="1"/>
            </p:cNvSpPr>
            <p:nvPr/>
          </p:nvSpPr>
          <p:spPr bwMode="auto">
            <a:xfrm>
              <a:off x="48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1" name="未知"/>
            <p:cNvSpPr>
              <a:spLocks noEditPoints="1"/>
            </p:cNvSpPr>
            <p:nvPr/>
          </p:nvSpPr>
          <p:spPr bwMode="auto">
            <a:xfrm>
              <a:off x="48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2" name="未知"/>
            <p:cNvSpPr>
              <a:spLocks noEditPoints="1"/>
            </p:cNvSpPr>
            <p:nvPr/>
          </p:nvSpPr>
          <p:spPr bwMode="auto">
            <a:xfrm>
              <a:off x="48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3" name="未知"/>
            <p:cNvSpPr>
              <a:spLocks noEditPoints="1"/>
            </p:cNvSpPr>
            <p:nvPr/>
          </p:nvSpPr>
          <p:spPr bwMode="auto">
            <a:xfrm>
              <a:off x="48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4" name="未知"/>
            <p:cNvSpPr>
              <a:spLocks noEditPoints="1"/>
            </p:cNvSpPr>
            <p:nvPr/>
          </p:nvSpPr>
          <p:spPr bwMode="auto">
            <a:xfrm>
              <a:off x="48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5" name="未知"/>
            <p:cNvSpPr>
              <a:spLocks noEditPoints="1"/>
            </p:cNvSpPr>
            <p:nvPr/>
          </p:nvSpPr>
          <p:spPr bwMode="auto">
            <a:xfrm>
              <a:off x="48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6" name="未知"/>
            <p:cNvSpPr>
              <a:spLocks noEditPoints="1"/>
            </p:cNvSpPr>
            <p:nvPr/>
          </p:nvSpPr>
          <p:spPr bwMode="auto">
            <a:xfrm>
              <a:off x="48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7" name="未知"/>
            <p:cNvSpPr>
              <a:spLocks noEditPoints="1"/>
            </p:cNvSpPr>
            <p:nvPr/>
          </p:nvSpPr>
          <p:spPr bwMode="auto">
            <a:xfrm>
              <a:off x="48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8" name="未知"/>
            <p:cNvSpPr>
              <a:spLocks noEditPoints="1"/>
            </p:cNvSpPr>
            <p:nvPr/>
          </p:nvSpPr>
          <p:spPr bwMode="auto">
            <a:xfrm>
              <a:off x="48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1" name="未知"/>
            <p:cNvSpPr>
              <a:spLocks noEditPoints="1"/>
            </p:cNvSpPr>
            <p:nvPr/>
          </p:nvSpPr>
          <p:spPr bwMode="auto">
            <a:xfrm>
              <a:off x="93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2" name="未知"/>
            <p:cNvSpPr>
              <a:spLocks noEditPoints="1"/>
            </p:cNvSpPr>
            <p:nvPr/>
          </p:nvSpPr>
          <p:spPr bwMode="auto">
            <a:xfrm>
              <a:off x="93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3" name="未知"/>
            <p:cNvSpPr>
              <a:spLocks noEditPoints="1"/>
            </p:cNvSpPr>
            <p:nvPr/>
          </p:nvSpPr>
          <p:spPr bwMode="auto">
            <a:xfrm>
              <a:off x="93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4" name="未知"/>
            <p:cNvSpPr>
              <a:spLocks noEditPoints="1"/>
            </p:cNvSpPr>
            <p:nvPr/>
          </p:nvSpPr>
          <p:spPr bwMode="auto">
            <a:xfrm>
              <a:off x="93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5" name="未知"/>
            <p:cNvSpPr>
              <a:spLocks noEditPoints="1"/>
            </p:cNvSpPr>
            <p:nvPr/>
          </p:nvSpPr>
          <p:spPr bwMode="auto">
            <a:xfrm>
              <a:off x="93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6" name="未知"/>
            <p:cNvSpPr>
              <a:spLocks noEditPoints="1"/>
            </p:cNvSpPr>
            <p:nvPr/>
          </p:nvSpPr>
          <p:spPr bwMode="auto">
            <a:xfrm>
              <a:off x="93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7" name="未知"/>
            <p:cNvSpPr>
              <a:spLocks noEditPoints="1"/>
            </p:cNvSpPr>
            <p:nvPr/>
          </p:nvSpPr>
          <p:spPr bwMode="auto">
            <a:xfrm>
              <a:off x="93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8" name="未知"/>
            <p:cNvSpPr>
              <a:spLocks noEditPoints="1"/>
            </p:cNvSpPr>
            <p:nvPr/>
          </p:nvSpPr>
          <p:spPr bwMode="auto">
            <a:xfrm>
              <a:off x="93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99" name="未知"/>
            <p:cNvSpPr>
              <a:spLocks noEditPoints="1"/>
            </p:cNvSpPr>
            <p:nvPr/>
          </p:nvSpPr>
          <p:spPr bwMode="auto">
            <a:xfrm>
              <a:off x="93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0" name="未知"/>
            <p:cNvSpPr>
              <a:spLocks noEditPoints="1"/>
            </p:cNvSpPr>
            <p:nvPr/>
          </p:nvSpPr>
          <p:spPr bwMode="auto">
            <a:xfrm>
              <a:off x="93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3" name="未知"/>
            <p:cNvSpPr>
              <a:spLocks noEditPoints="1"/>
            </p:cNvSpPr>
            <p:nvPr/>
          </p:nvSpPr>
          <p:spPr bwMode="auto">
            <a:xfrm>
              <a:off x="137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4" name="未知"/>
            <p:cNvSpPr>
              <a:spLocks noEditPoints="1"/>
            </p:cNvSpPr>
            <p:nvPr/>
          </p:nvSpPr>
          <p:spPr bwMode="auto">
            <a:xfrm>
              <a:off x="137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5" name="未知"/>
            <p:cNvSpPr>
              <a:spLocks noEditPoints="1"/>
            </p:cNvSpPr>
            <p:nvPr/>
          </p:nvSpPr>
          <p:spPr bwMode="auto">
            <a:xfrm>
              <a:off x="137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6" name="未知"/>
            <p:cNvSpPr>
              <a:spLocks noEditPoints="1"/>
            </p:cNvSpPr>
            <p:nvPr/>
          </p:nvSpPr>
          <p:spPr bwMode="auto">
            <a:xfrm>
              <a:off x="137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7" name="未知"/>
            <p:cNvSpPr>
              <a:spLocks noEditPoints="1"/>
            </p:cNvSpPr>
            <p:nvPr/>
          </p:nvSpPr>
          <p:spPr bwMode="auto">
            <a:xfrm>
              <a:off x="137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8" name="未知"/>
            <p:cNvSpPr>
              <a:spLocks noEditPoints="1"/>
            </p:cNvSpPr>
            <p:nvPr/>
          </p:nvSpPr>
          <p:spPr bwMode="auto">
            <a:xfrm>
              <a:off x="137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09" name="未知"/>
            <p:cNvSpPr>
              <a:spLocks noEditPoints="1"/>
            </p:cNvSpPr>
            <p:nvPr/>
          </p:nvSpPr>
          <p:spPr bwMode="auto">
            <a:xfrm>
              <a:off x="137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0" name="未知"/>
            <p:cNvSpPr>
              <a:spLocks noEditPoints="1"/>
            </p:cNvSpPr>
            <p:nvPr/>
          </p:nvSpPr>
          <p:spPr bwMode="auto">
            <a:xfrm>
              <a:off x="137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1" name="未知"/>
            <p:cNvSpPr>
              <a:spLocks noEditPoints="1"/>
            </p:cNvSpPr>
            <p:nvPr/>
          </p:nvSpPr>
          <p:spPr bwMode="auto">
            <a:xfrm>
              <a:off x="137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2" name="未知"/>
            <p:cNvSpPr>
              <a:spLocks noEditPoints="1"/>
            </p:cNvSpPr>
            <p:nvPr/>
          </p:nvSpPr>
          <p:spPr bwMode="auto">
            <a:xfrm>
              <a:off x="137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5" name="未知"/>
            <p:cNvSpPr>
              <a:spLocks noEditPoints="1"/>
            </p:cNvSpPr>
            <p:nvPr/>
          </p:nvSpPr>
          <p:spPr bwMode="auto">
            <a:xfrm>
              <a:off x="182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6" name="未知"/>
            <p:cNvSpPr>
              <a:spLocks noEditPoints="1"/>
            </p:cNvSpPr>
            <p:nvPr/>
          </p:nvSpPr>
          <p:spPr bwMode="auto">
            <a:xfrm>
              <a:off x="182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7" name="未知"/>
            <p:cNvSpPr>
              <a:spLocks noEditPoints="1"/>
            </p:cNvSpPr>
            <p:nvPr/>
          </p:nvSpPr>
          <p:spPr bwMode="auto">
            <a:xfrm>
              <a:off x="182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8" name="未知"/>
            <p:cNvSpPr>
              <a:spLocks noEditPoints="1"/>
            </p:cNvSpPr>
            <p:nvPr/>
          </p:nvSpPr>
          <p:spPr bwMode="auto">
            <a:xfrm>
              <a:off x="182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9" name="未知"/>
            <p:cNvSpPr>
              <a:spLocks noEditPoints="1"/>
            </p:cNvSpPr>
            <p:nvPr/>
          </p:nvSpPr>
          <p:spPr bwMode="auto">
            <a:xfrm>
              <a:off x="182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0" name="未知"/>
            <p:cNvSpPr>
              <a:spLocks noEditPoints="1"/>
            </p:cNvSpPr>
            <p:nvPr/>
          </p:nvSpPr>
          <p:spPr bwMode="auto">
            <a:xfrm>
              <a:off x="182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1" name="未知"/>
            <p:cNvSpPr>
              <a:spLocks noEditPoints="1"/>
            </p:cNvSpPr>
            <p:nvPr/>
          </p:nvSpPr>
          <p:spPr bwMode="auto">
            <a:xfrm>
              <a:off x="182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2" name="未知"/>
            <p:cNvSpPr>
              <a:spLocks noEditPoints="1"/>
            </p:cNvSpPr>
            <p:nvPr/>
          </p:nvSpPr>
          <p:spPr bwMode="auto">
            <a:xfrm>
              <a:off x="182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3" name="未知"/>
            <p:cNvSpPr>
              <a:spLocks noEditPoints="1"/>
            </p:cNvSpPr>
            <p:nvPr/>
          </p:nvSpPr>
          <p:spPr bwMode="auto">
            <a:xfrm>
              <a:off x="182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4" name="未知"/>
            <p:cNvSpPr>
              <a:spLocks noEditPoints="1"/>
            </p:cNvSpPr>
            <p:nvPr/>
          </p:nvSpPr>
          <p:spPr bwMode="auto">
            <a:xfrm>
              <a:off x="182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7" name="未知"/>
            <p:cNvSpPr>
              <a:spLocks noEditPoints="1"/>
            </p:cNvSpPr>
            <p:nvPr/>
          </p:nvSpPr>
          <p:spPr bwMode="auto">
            <a:xfrm>
              <a:off x="227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8" name="未知"/>
            <p:cNvSpPr>
              <a:spLocks noEditPoints="1"/>
            </p:cNvSpPr>
            <p:nvPr/>
          </p:nvSpPr>
          <p:spPr bwMode="auto">
            <a:xfrm>
              <a:off x="227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9" name="未知"/>
            <p:cNvSpPr>
              <a:spLocks noEditPoints="1"/>
            </p:cNvSpPr>
            <p:nvPr/>
          </p:nvSpPr>
          <p:spPr bwMode="auto">
            <a:xfrm>
              <a:off x="227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0" name="未知"/>
            <p:cNvSpPr>
              <a:spLocks noEditPoints="1"/>
            </p:cNvSpPr>
            <p:nvPr/>
          </p:nvSpPr>
          <p:spPr bwMode="auto">
            <a:xfrm>
              <a:off x="227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1" name="未知"/>
            <p:cNvSpPr>
              <a:spLocks noEditPoints="1"/>
            </p:cNvSpPr>
            <p:nvPr/>
          </p:nvSpPr>
          <p:spPr bwMode="auto">
            <a:xfrm>
              <a:off x="227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2" name="未知"/>
            <p:cNvSpPr>
              <a:spLocks noEditPoints="1"/>
            </p:cNvSpPr>
            <p:nvPr/>
          </p:nvSpPr>
          <p:spPr bwMode="auto">
            <a:xfrm>
              <a:off x="227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3" name="未知"/>
            <p:cNvSpPr>
              <a:spLocks noEditPoints="1"/>
            </p:cNvSpPr>
            <p:nvPr/>
          </p:nvSpPr>
          <p:spPr bwMode="auto">
            <a:xfrm>
              <a:off x="227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4" name="未知"/>
            <p:cNvSpPr>
              <a:spLocks noEditPoints="1"/>
            </p:cNvSpPr>
            <p:nvPr/>
          </p:nvSpPr>
          <p:spPr bwMode="auto">
            <a:xfrm>
              <a:off x="227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5" name="未知"/>
            <p:cNvSpPr>
              <a:spLocks noEditPoints="1"/>
            </p:cNvSpPr>
            <p:nvPr/>
          </p:nvSpPr>
          <p:spPr bwMode="auto">
            <a:xfrm>
              <a:off x="227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6" name="未知"/>
            <p:cNvSpPr>
              <a:spLocks noEditPoints="1"/>
            </p:cNvSpPr>
            <p:nvPr/>
          </p:nvSpPr>
          <p:spPr bwMode="auto">
            <a:xfrm>
              <a:off x="227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39" name="未知"/>
            <p:cNvSpPr>
              <a:spLocks noEditPoints="1"/>
            </p:cNvSpPr>
            <p:nvPr/>
          </p:nvSpPr>
          <p:spPr bwMode="auto">
            <a:xfrm>
              <a:off x="271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0" name="未知"/>
            <p:cNvSpPr>
              <a:spLocks noEditPoints="1"/>
            </p:cNvSpPr>
            <p:nvPr/>
          </p:nvSpPr>
          <p:spPr bwMode="auto">
            <a:xfrm>
              <a:off x="271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1" name="未知"/>
            <p:cNvSpPr>
              <a:spLocks noEditPoints="1"/>
            </p:cNvSpPr>
            <p:nvPr/>
          </p:nvSpPr>
          <p:spPr bwMode="auto">
            <a:xfrm>
              <a:off x="271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2" name="未知"/>
            <p:cNvSpPr>
              <a:spLocks noEditPoints="1"/>
            </p:cNvSpPr>
            <p:nvPr/>
          </p:nvSpPr>
          <p:spPr bwMode="auto">
            <a:xfrm>
              <a:off x="271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3" name="未知"/>
            <p:cNvSpPr>
              <a:spLocks noEditPoints="1"/>
            </p:cNvSpPr>
            <p:nvPr/>
          </p:nvSpPr>
          <p:spPr bwMode="auto">
            <a:xfrm>
              <a:off x="271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4" name="未知"/>
            <p:cNvSpPr>
              <a:spLocks noEditPoints="1"/>
            </p:cNvSpPr>
            <p:nvPr/>
          </p:nvSpPr>
          <p:spPr bwMode="auto">
            <a:xfrm>
              <a:off x="271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5" name="未知"/>
            <p:cNvSpPr>
              <a:spLocks noEditPoints="1"/>
            </p:cNvSpPr>
            <p:nvPr/>
          </p:nvSpPr>
          <p:spPr bwMode="auto">
            <a:xfrm>
              <a:off x="271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6" name="未知"/>
            <p:cNvSpPr>
              <a:spLocks noEditPoints="1"/>
            </p:cNvSpPr>
            <p:nvPr/>
          </p:nvSpPr>
          <p:spPr bwMode="auto">
            <a:xfrm>
              <a:off x="271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7" name="未知"/>
            <p:cNvSpPr>
              <a:spLocks noEditPoints="1"/>
            </p:cNvSpPr>
            <p:nvPr/>
          </p:nvSpPr>
          <p:spPr bwMode="auto">
            <a:xfrm>
              <a:off x="271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8" name="未知"/>
            <p:cNvSpPr>
              <a:spLocks noEditPoints="1"/>
            </p:cNvSpPr>
            <p:nvPr/>
          </p:nvSpPr>
          <p:spPr bwMode="auto">
            <a:xfrm>
              <a:off x="271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1" name="未知"/>
            <p:cNvSpPr>
              <a:spLocks noEditPoints="1"/>
            </p:cNvSpPr>
            <p:nvPr/>
          </p:nvSpPr>
          <p:spPr bwMode="auto">
            <a:xfrm>
              <a:off x="316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" name="未知"/>
            <p:cNvSpPr>
              <a:spLocks noEditPoints="1"/>
            </p:cNvSpPr>
            <p:nvPr/>
          </p:nvSpPr>
          <p:spPr bwMode="auto">
            <a:xfrm>
              <a:off x="316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" name="未知"/>
            <p:cNvSpPr>
              <a:spLocks noEditPoints="1"/>
            </p:cNvSpPr>
            <p:nvPr/>
          </p:nvSpPr>
          <p:spPr bwMode="auto">
            <a:xfrm>
              <a:off x="316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4" name="未知"/>
            <p:cNvSpPr>
              <a:spLocks noEditPoints="1"/>
            </p:cNvSpPr>
            <p:nvPr/>
          </p:nvSpPr>
          <p:spPr bwMode="auto">
            <a:xfrm>
              <a:off x="316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5" name="未知"/>
            <p:cNvSpPr>
              <a:spLocks noEditPoints="1"/>
            </p:cNvSpPr>
            <p:nvPr/>
          </p:nvSpPr>
          <p:spPr bwMode="auto">
            <a:xfrm>
              <a:off x="316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6" name="未知"/>
            <p:cNvSpPr>
              <a:spLocks noEditPoints="1"/>
            </p:cNvSpPr>
            <p:nvPr/>
          </p:nvSpPr>
          <p:spPr bwMode="auto">
            <a:xfrm>
              <a:off x="316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7" name="未知"/>
            <p:cNvSpPr>
              <a:spLocks noEditPoints="1"/>
            </p:cNvSpPr>
            <p:nvPr/>
          </p:nvSpPr>
          <p:spPr bwMode="auto">
            <a:xfrm>
              <a:off x="316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8" name="未知"/>
            <p:cNvSpPr>
              <a:spLocks noEditPoints="1"/>
            </p:cNvSpPr>
            <p:nvPr/>
          </p:nvSpPr>
          <p:spPr bwMode="auto">
            <a:xfrm>
              <a:off x="316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9" name="未知"/>
            <p:cNvSpPr>
              <a:spLocks noEditPoints="1"/>
            </p:cNvSpPr>
            <p:nvPr/>
          </p:nvSpPr>
          <p:spPr bwMode="auto">
            <a:xfrm>
              <a:off x="316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0" name="未知"/>
            <p:cNvSpPr>
              <a:spLocks noEditPoints="1"/>
            </p:cNvSpPr>
            <p:nvPr/>
          </p:nvSpPr>
          <p:spPr bwMode="auto">
            <a:xfrm>
              <a:off x="316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" name="未知"/>
            <p:cNvSpPr>
              <a:spLocks noEditPoints="1"/>
            </p:cNvSpPr>
            <p:nvPr/>
          </p:nvSpPr>
          <p:spPr bwMode="auto">
            <a:xfrm>
              <a:off x="361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" name="未知"/>
            <p:cNvSpPr>
              <a:spLocks noEditPoints="1"/>
            </p:cNvSpPr>
            <p:nvPr/>
          </p:nvSpPr>
          <p:spPr bwMode="auto">
            <a:xfrm>
              <a:off x="361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" name="未知"/>
            <p:cNvSpPr>
              <a:spLocks noEditPoints="1"/>
            </p:cNvSpPr>
            <p:nvPr/>
          </p:nvSpPr>
          <p:spPr bwMode="auto">
            <a:xfrm>
              <a:off x="361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" name="未知"/>
            <p:cNvSpPr>
              <a:spLocks noEditPoints="1"/>
            </p:cNvSpPr>
            <p:nvPr/>
          </p:nvSpPr>
          <p:spPr bwMode="auto">
            <a:xfrm>
              <a:off x="361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7" name="未知"/>
            <p:cNvSpPr>
              <a:spLocks noEditPoints="1"/>
            </p:cNvSpPr>
            <p:nvPr/>
          </p:nvSpPr>
          <p:spPr bwMode="auto">
            <a:xfrm>
              <a:off x="361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8" name="未知"/>
            <p:cNvSpPr>
              <a:spLocks noEditPoints="1"/>
            </p:cNvSpPr>
            <p:nvPr/>
          </p:nvSpPr>
          <p:spPr bwMode="auto">
            <a:xfrm>
              <a:off x="361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9" name="未知"/>
            <p:cNvSpPr>
              <a:spLocks noEditPoints="1"/>
            </p:cNvSpPr>
            <p:nvPr/>
          </p:nvSpPr>
          <p:spPr bwMode="auto">
            <a:xfrm>
              <a:off x="361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0" name="未知"/>
            <p:cNvSpPr>
              <a:spLocks noEditPoints="1"/>
            </p:cNvSpPr>
            <p:nvPr/>
          </p:nvSpPr>
          <p:spPr bwMode="auto">
            <a:xfrm>
              <a:off x="361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1" name="未知"/>
            <p:cNvSpPr>
              <a:spLocks noEditPoints="1"/>
            </p:cNvSpPr>
            <p:nvPr/>
          </p:nvSpPr>
          <p:spPr bwMode="auto">
            <a:xfrm>
              <a:off x="361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2" name="未知"/>
            <p:cNvSpPr>
              <a:spLocks noEditPoints="1"/>
            </p:cNvSpPr>
            <p:nvPr/>
          </p:nvSpPr>
          <p:spPr bwMode="auto">
            <a:xfrm>
              <a:off x="361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5" name="未知"/>
            <p:cNvSpPr>
              <a:spLocks noEditPoints="1"/>
            </p:cNvSpPr>
            <p:nvPr/>
          </p:nvSpPr>
          <p:spPr bwMode="auto">
            <a:xfrm>
              <a:off x="405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6" name="未知"/>
            <p:cNvSpPr>
              <a:spLocks noEditPoints="1"/>
            </p:cNvSpPr>
            <p:nvPr/>
          </p:nvSpPr>
          <p:spPr bwMode="auto">
            <a:xfrm>
              <a:off x="405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7" name="未知"/>
            <p:cNvSpPr>
              <a:spLocks noEditPoints="1"/>
            </p:cNvSpPr>
            <p:nvPr/>
          </p:nvSpPr>
          <p:spPr bwMode="auto">
            <a:xfrm>
              <a:off x="405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8" name="未知"/>
            <p:cNvSpPr>
              <a:spLocks noEditPoints="1"/>
            </p:cNvSpPr>
            <p:nvPr/>
          </p:nvSpPr>
          <p:spPr bwMode="auto">
            <a:xfrm>
              <a:off x="405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79" name="未知"/>
            <p:cNvSpPr>
              <a:spLocks noEditPoints="1"/>
            </p:cNvSpPr>
            <p:nvPr/>
          </p:nvSpPr>
          <p:spPr bwMode="auto">
            <a:xfrm>
              <a:off x="405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0" name="未知"/>
            <p:cNvSpPr>
              <a:spLocks noEditPoints="1"/>
            </p:cNvSpPr>
            <p:nvPr/>
          </p:nvSpPr>
          <p:spPr bwMode="auto">
            <a:xfrm>
              <a:off x="405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1" name="未知"/>
            <p:cNvSpPr>
              <a:spLocks noEditPoints="1"/>
            </p:cNvSpPr>
            <p:nvPr/>
          </p:nvSpPr>
          <p:spPr bwMode="auto">
            <a:xfrm>
              <a:off x="405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2" name="未知"/>
            <p:cNvSpPr>
              <a:spLocks noEditPoints="1"/>
            </p:cNvSpPr>
            <p:nvPr/>
          </p:nvSpPr>
          <p:spPr bwMode="auto">
            <a:xfrm>
              <a:off x="405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3" name="未知"/>
            <p:cNvSpPr>
              <a:spLocks noEditPoints="1"/>
            </p:cNvSpPr>
            <p:nvPr/>
          </p:nvSpPr>
          <p:spPr bwMode="auto">
            <a:xfrm>
              <a:off x="405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4" name="未知"/>
            <p:cNvSpPr>
              <a:spLocks noEditPoints="1"/>
            </p:cNvSpPr>
            <p:nvPr/>
          </p:nvSpPr>
          <p:spPr bwMode="auto">
            <a:xfrm>
              <a:off x="405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7" name="未知"/>
            <p:cNvSpPr>
              <a:spLocks noEditPoints="1"/>
            </p:cNvSpPr>
            <p:nvPr/>
          </p:nvSpPr>
          <p:spPr bwMode="auto">
            <a:xfrm>
              <a:off x="450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8" name="未知"/>
            <p:cNvSpPr>
              <a:spLocks noEditPoints="1"/>
            </p:cNvSpPr>
            <p:nvPr/>
          </p:nvSpPr>
          <p:spPr bwMode="auto">
            <a:xfrm>
              <a:off x="450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89" name="未知"/>
            <p:cNvSpPr>
              <a:spLocks noEditPoints="1"/>
            </p:cNvSpPr>
            <p:nvPr/>
          </p:nvSpPr>
          <p:spPr bwMode="auto">
            <a:xfrm>
              <a:off x="450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0" name="未知"/>
            <p:cNvSpPr>
              <a:spLocks noEditPoints="1"/>
            </p:cNvSpPr>
            <p:nvPr/>
          </p:nvSpPr>
          <p:spPr bwMode="auto">
            <a:xfrm>
              <a:off x="450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1" name="未知"/>
            <p:cNvSpPr>
              <a:spLocks noEditPoints="1"/>
            </p:cNvSpPr>
            <p:nvPr/>
          </p:nvSpPr>
          <p:spPr bwMode="auto">
            <a:xfrm>
              <a:off x="450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2" name="未知"/>
            <p:cNvSpPr>
              <a:spLocks noEditPoints="1"/>
            </p:cNvSpPr>
            <p:nvPr/>
          </p:nvSpPr>
          <p:spPr bwMode="auto">
            <a:xfrm>
              <a:off x="450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3" name="未知"/>
            <p:cNvSpPr>
              <a:spLocks noEditPoints="1"/>
            </p:cNvSpPr>
            <p:nvPr/>
          </p:nvSpPr>
          <p:spPr bwMode="auto">
            <a:xfrm>
              <a:off x="450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4" name="未知"/>
            <p:cNvSpPr>
              <a:spLocks noEditPoints="1"/>
            </p:cNvSpPr>
            <p:nvPr/>
          </p:nvSpPr>
          <p:spPr bwMode="auto">
            <a:xfrm>
              <a:off x="450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5" name="未知"/>
            <p:cNvSpPr>
              <a:spLocks noEditPoints="1"/>
            </p:cNvSpPr>
            <p:nvPr/>
          </p:nvSpPr>
          <p:spPr bwMode="auto">
            <a:xfrm>
              <a:off x="450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6" name="未知"/>
            <p:cNvSpPr>
              <a:spLocks noEditPoints="1"/>
            </p:cNvSpPr>
            <p:nvPr/>
          </p:nvSpPr>
          <p:spPr bwMode="auto">
            <a:xfrm>
              <a:off x="450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99" name="未知"/>
            <p:cNvSpPr>
              <a:spLocks noEditPoints="1"/>
            </p:cNvSpPr>
            <p:nvPr/>
          </p:nvSpPr>
          <p:spPr bwMode="auto">
            <a:xfrm>
              <a:off x="495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0" name="未知"/>
            <p:cNvSpPr>
              <a:spLocks noEditPoints="1"/>
            </p:cNvSpPr>
            <p:nvPr/>
          </p:nvSpPr>
          <p:spPr bwMode="auto">
            <a:xfrm>
              <a:off x="495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1" name="未知"/>
            <p:cNvSpPr>
              <a:spLocks noEditPoints="1"/>
            </p:cNvSpPr>
            <p:nvPr/>
          </p:nvSpPr>
          <p:spPr bwMode="auto">
            <a:xfrm>
              <a:off x="495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2" name="未知"/>
            <p:cNvSpPr>
              <a:spLocks noEditPoints="1"/>
            </p:cNvSpPr>
            <p:nvPr/>
          </p:nvSpPr>
          <p:spPr bwMode="auto">
            <a:xfrm>
              <a:off x="495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3" name="未知"/>
            <p:cNvSpPr>
              <a:spLocks noEditPoints="1"/>
            </p:cNvSpPr>
            <p:nvPr/>
          </p:nvSpPr>
          <p:spPr bwMode="auto">
            <a:xfrm>
              <a:off x="495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4" name="未知"/>
            <p:cNvSpPr>
              <a:spLocks noEditPoints="1"/>
            </p:cNvSpPr>
            <p:nvPr/>
          </p:nvSpPr>
          <p:spPr bwMode="auto">
            <a:xfrm>
              <a:off x="495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5" name="未知"/>
            <p:cNvSpPr>
              <a:spLocks noEditPoints="1"/>
            </p:cNvSpPr>
            <p:nvPr/>
          </p:nvSpPr>
          <p:spPr bwMode="auto">
            <a:xfrm>
              <a:off x="495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6" name="未知"/>
            <p:cNvSpPr>
              <a:spLocks noEditPoints="1"/>
            </p:cNvSpPr>
            <p:nvPr/>
          </p:nvSpPr>
          <p:spPr bwMode="auto">
            <a:xfrm>
              <a:off x="495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7" name="未知"/>
            <p:cNvSpPr>
              <a:spLocks noEditPoints="1"/>
            </p:cNvSpPr>
            <p:nvPr/>
          </p:nvSpPr>
          <p:spPr bwMode="auto">
            <a:xfrm>
              <a:off x="495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8" name="未知"/>
            <p:cNvSpPr>
              <a:spLocks noEditPoints="1"/>
            </p:cNvSpPr>
            <p:nvPr/>
          </p:nvSpPr>
          <p:spPr bwMode="auto">
            <a:xfrm>
              <a:off x="495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10" name="未知"/>
            <p:cNvSpPr>
              <a:spLocks/>
            </p:cNvSpPr>
            <p:nvPr/>
          </p:nvSpPr>
          <p:spPr bwMode="auto">
            <a:xfrm>
              <a:off x="0" y="3281"/>
              <a:ext cx="20" cy="10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11" name="Rectangle 163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212" name="Rectangle 16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13" name="Rectangle 1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14" name="Rectangle 1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8A904EE-9899-44A0-9F2A-55243BEF37C2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15" name="Rectangle 16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grpSp>
        <p:nvGrpSpPr>
          <p:cNvPr id="2216" name="Group 168"/>
          <p:cNvGrpSpPr>
            <a:grpSpLocks/>
          </p:cNvGrpSpPr>
          <p:nvPr/>
        </p:nvGrpSpPr>
        <p:grpSpPr bwMode="auto">
          <a:xfrm>
            <a:off x="152400" y="4724400"/>
            <a:ext cx="1685925" cy="1557338"/>
            <a:chOff x="0" y="0"/>
            <a:chExt cx="1062" cy="981"/>
          </a:xfrm>
        </p:grpSpPr>
        <p:sp>
          <p:nvSpPr>
            <p:cNvPr id="2217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18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19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0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1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2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3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4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5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6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7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8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29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588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BB30-61A3-43E2-8644-B3CDF63784E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6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EBFAE-FEAD-45DC-BADC-CFDDB281F11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64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EB6D3-7732-4A11-975D-C86A3092AA3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1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D7D2-569B-4A91-B225-1C261342F41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7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4B4F3-0494-433A-99D1-B8031383EF6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94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78378-2BA2-4127-B4EF-7C12EE6617B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5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0A61-856F-4CD0-B71B-270628F1E46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1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59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D681D-2127-4812-976A-3D580B81882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1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3BDDA-C608-4B4B-BACE-C1E11309FD7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1402-2A9A-4BFC-A53B-8C4F1295566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63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61AA2-8793-4AE2-B335-0970A86F0A0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38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A7D3A-E568-4C10-8A72-CA3496C5AD5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55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E3B13-AC92-4807-B7DF-34DC52E1502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56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D99B6-8799-4063-9DAB-7ED04F006E8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49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F7938-8798-4F73-A827-18B9E9D5841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29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89AFB-9FED-4D1E-8F64-00F6921C9FF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5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35998-E4E5-40B0-96C0-4C15FE8A1CD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016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25734-D1FB-44EE-8D25-0AFCAFC6867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24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C3B14-D0A7-4DDC-828C-5FDFC36BC30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69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6A4F-445E-4319-9DDB-E50D3B722D2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3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30A97-97C4-4F45-9E31-05876419904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594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2745-EA97-445A-A279-E279FDDBDC9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01353"/>
      </p:ext>
    </p:extLst>
  </p:cSld>
  <p:clrMapOvr>
    <a:masterClrMapping/>
  </p:clrMapOvr>
  <p:transition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6081-272C-4457-99B6-1342D3C5BC1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12030"/>
      </p:ext>
    </p:extLst>
  </p:cSld>
  <p:clrMapOvr>
    <a:masterClrMapping/>
  </p:clrMapOvr>
  <p:transition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0C497-AB08-468C-95E9-6500079B8B1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82138"/>
      </p:ext>
    </p:extLst>
  </p:cSld>
  <p:clrMapOvr>
    <a:masterClrMapping/>
  </p:clrMapOvr>
  <p:transition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9C86D-8F42-4C14-A74E-57919F00893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4226"/>
      </p:ext>
    </p:extLst>
  </p:cSld>
  <p:clrMapOvr>
    <a:masterClrMapping/>
  </p:clrMapOvr>
  <p:transition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2A1BD-307D-4CD9-A5D7-DE2EC9CB9DF2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88712"/>
      </p:ext>
    </p:extLst>
  </p:cSld>
  <p:clrMapOvr>
    <a:masterClrMapping/>
  </p:clrMapOvr>
  <p:transition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345D-BD8A-44E3-B26A-56C4AC3AC6C8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91937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5979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68D7-19F5-4391-B5FA-90F0284C5E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28885"/>
      </p:ext>
    </p:extLst>
  </p:cSld>
  <p:clrMapOvr>
    <a:masterClrMapping/>
  </p:clrMapOvr>
  <p:transition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82031-149C-486D-9B8E-109FD615063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52674"/>
      </p:ext>
    </p:extLst>
  </p:cSld>
  <p:clrMapOvr>
    <a:masterClrMapping/>
  </p:clrMapOvr>
  <p:transition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A3652-CB4F-4518-82B5-3DCC7070EE8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13001"/>
      </p:ext>
    </p:extLst>
  </p:cSld>
  <p:clrMapOvr>
    <a:masterClrMapping/>
  </p:clrMapOvr>
  <p:transition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98085-C6F6-49E9-86CA-613D1E8719E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45419"/>
      </p:ext>
    </p:extLst>
  </p:cSld>
  <p:clrMapOvr>
    <a:masterClrMapping/>
  </p:clrMapOvr>
  <p:transition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1114-AA11-4652-8147-41BAC2D600F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95778"/>
      </p:ext>
    </p:extLst>
  </p:cSld>
  <p:clrMapOvr>
    <a:masterClrMapping/>
  </p:clrMapOvr>
  <p:transition>
    <p:blinds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308100" y="469900"/>
            <a:ext cx="6032500" cy="60325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>
              <a:solidFill>
                <a:srgbClr val="F7DD6D"/>
              </a:solidFill>
              <a:ea typeface="Gulim" pitchFamily="34" charset="-127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C18145-9B09-4161-B61E-E8A46E429977}" type="slidenum">
              <a:rPr lang="ko-KR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543300"/>
            <a:ext cx="9144000" cy="3314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hlink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879725" y="4373563"/>
            <a:ext cx="3432175" cy="2014537"/>
          </a:xfrm>
          <a:prstGeom prst="irregularSeal1">
            <a:avLst/>
          </a:pr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1" name="未知"/>
          <p:cNvSpPr>
            <a:spLocks/>
          </p:cNvSpPr>
          <p:nvPr/>
        </p:nvSpPr>
        <p:spPr bwMode="auto">
          <a:xfrm>
            <a:off x="2217738" y="2078038"/>
            <a:ext cx="2365375" cy="1595437"/>
          </a:xfrm>
          <a:custGeom>
            <a:avLst/>
            <a:gdLst>
              <a:gd name="T0" fmla="*/ 504 w 1276"/>
              <a:gd name="T1" fmla="*/ 860 h 860"/>
              <a:gd name="T2" fmla="*/ 1276 w 1276"/>
              <a:gd name="T3" fmla="*/ 512 h 860"/>
              <a:gd name="T4" fmla="*/ 736 w 1276"/>
              <a:gd name="T5" fmla="*/ 0 h 860"/>
              <a:gd name="T6" fmla="*/ 0 w 1276"/>
              <a:gd name="T7" fmla="*/ 344 h 860"/>
              <a:gd name="T8" fmla="*/ 504 w 1276"/>
              <a:gd name="T9" fmla="*/ 86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6" h="860">
                <a:moveTo>
                  <a:pt x="504" y="860"/>
                </a:moveTo>
                <a:lnTo>
                  <a:pt x="1276" y="512"/>
                </a:lnTo>
                <a:lnTo>
                  <a:pt x="736" y="0"/>
                </a:lnTo>
                <a:lnTo>
                  <a:pt x="0" y="344"/>
                </a:lnTo>
                <a:lnTo>
                  <a:pt x="504" y="86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未知"/>
          <p:cNvSpPr>
            <a:spLocks/>
          </p:cNvSpPr>
          <p:nvPr/>
        </p:nvSpPr>
        <p:spPr bwMode="auto">
          <a:xfrm>
            <a:off x="3136900" y="3019425"/>
            <a:ext cx="2873375" cy="1338263"/>
          </a:xfrm>
          <a:custGeom>
            <a:avLst/>
            <a:gdLst>
              <a:gd name="T0" fmla="*/ 532 w 1056"/>
              <a:gd name="T1" fmla="*/ 0 h 480"/>
              <a:gd name="T2" fmla="*/ 1056 w 1056"/>
              <a:gd name="T3" fmla="*/ 236 h 480"/>
              <a:gd name="T4" fmla="*/ 532 w 1056"/>
              <a:gd name="T5" fmla="*/ 480 h 480"/>
              <a:gd name="T6" fmla="*/ 0 w 1056"/>
              <a:gd name="T7" fmla="*/ 236 h 480"/>
              <a:gd name="T8" fmla="*/ 532 w 1056"/>
              <a:gd name="T9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480">
                <a:moveTo>
                  <a:pt x="532" y="0"/>
                </a:moveTo>
                <a:lnTo>
                  <a:pt x="1056" y="236"/>
                </a:lnTo>
                <a:lnTo>
                  <a:pt x="532" y="480"/>
                </a:lnTo>
                <a:lnTo>
                  <a:pt x="0" y="236"/>
                </a:lnTo>
                <a:lnTo>
                  <a:pt x="532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851400" y="2408238"/>
            <a:ext cx="1741488" cy="1757362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17447974">
            <a:off x="4230688" y="1951038"/>
            <a:ext cx="2470150" cy="450850"/>
          </a:xfrm>
          <a:prstGeom prst="rightArrow">
            <a:avLst>
              <a:gd name="adj1" fmla="val 29491"/>
              <a:gd name="adj2" fmla="val 136972"/>
            </a:avLst>
          </a:prstGeom>
          <a:gradFill rotWithShape="1">
            <a:gsLst>
              <a:gs pos="0">
                <a:schemeClr val="fol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4136757">
            <a:off x="1589088" y="2820988"/>
            <a:ext cx="4013200" cy="412750"/>
          </a:xfrm>
          <a:prstGeom prst="wave">
            <a:avLst>
              <a:gd name="adj1" fmla="val 20644"/>
              <a:gd name="adj2" fmla="val -1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2916132">
            <a:off x="1654175" y="2974976"/>
            <a:ext cx="2941637" cy="519112"/>
          </a:xfrm>
          <a:prstGeom prst="wave">
            <a:avLst>
              <a:gd name="adj1" fmla="val 20644"/>
              <a:gd name="adj2" fmla="val -1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678238" y="3857625"/>
            <a:ext cx="1795462" cy="17954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3824288" y="2800350"/>
            <a:ext cx="844550" cy="844550"/>
            <a:chOff x="0" y="0"/>
            <a:chExt cx="860" cy="860"/>
          </a:xfrm>
        </p:grpSpPr>
        <p:sp>
          <p:nvSpPr>
            <p:cNvPr id="6159" name="Oval 15"/>
            <p:cNvSpPr>
              <a:spLocks noChangeArrowheads="1"/>
            </p:cNvSpPr>
            <p:nvPr userDrawn="1"/>
          </p:nvSpPr>
          <p:spPr bwMode="auto">
            <a:xfrm>
              <a:off x="0" y="0"/>
              <a:ext cx="860" cy="860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0" name="Oval 16"/>
            <p:cNvSpPr>
              <a:spLocks noChangeArrowheads="1"/>
            </p:cNvSpPr>
            <p:nvPr userDrawn="1"/>
          </p:nvSpPr>
          <p:spPr bwMode="auto">
            <a:xfrm>
              <a:off x="237" y="277"/>
              <a:ext cx="476" cy="4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1" name="Oval 17"/>
            <p:cNvSpPr>
              <a:spLocks noChangeArrowheads="1"/>
            </p:cNvSpPr>
            <p:nvPr userDrawn="1"/>
          </p:nvSpPr>
          <p:spPr bwMode="auto">
            <a:xfrm rot="19033561">
              <a:off x="72" y="133"/>
              <a:ext cx="362" cy="2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62" name="AutoShape 18"/>
          <p:cNvSpPr>
            <a:spLocks noChangeArrowheads="1"/>
          </p:cNvSpPr>
          <p:nvPr/>
        </p:nvSpPr>
        <p:spPr bwMode="auto">
          <a:xfrm rot="19656775" flipV="1">
            <a:off x="3371850" y="3762375"/>
            <a:ext cx="2024063" cy="758825"/>
          </a:xfrm>
          <a:prstGeom prst="curvedDownArrow">
            <a:avLst>
              <a:gd name="adj1" fmla="val 62090"/>
              <a:gd name="adj2" fmla="val 97902"/>
              <a:gd name="adj3" fmla="val 33333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5081588" y="2114550"/>
            <a:ext cx="1187450" cy="1187450"/>
            <a:chOff x="0" y="0"/>
            <a:chExt cx="748" cy="748"/>
          </a:xfrm>
        </p:grpSpPr>
        <p:sp>
          <p:nvSpPr>
            <p:cNvPr id="6164" name="Oval 20"/>
            <p:cNvSpPr>
              <a:spLocks noChangeArrowheads="1"/>
            </p:cNvSpPr>
            <p:nvPr userDrawn="1"/>
          </p:nvSpPr>
          <p:spPr bwMode="auto">
            <a:xfrm>
              <a:off x="0" y="0"/>
              <a:ext cx="748" cy="7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5" name="Oval 21"/>
            <p:cNvSpPr>
              <a:spLocks noChangeArrowheads="1"/>
            </p:cNvSpPr>
            <p:nvPr userDrawn="1"/>
          </p:nvSpPr>
          <p:spPr bwMode="auto">
            <a:xfrm>
              <a:off x="206" y="242"/>
              <a:ext cx="414" cy="41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6" name="Oval 22"/>
            <p:cNvSpPr>
              <a:spLocks noChangeArrowheads="1"/>
            </p:cNvSpPr>
            <p:nvPr userDrawn="1"/>
          </p:nvSpPr>
          <p:spPr bwMode="auto">
            <a:xfrm rot="19033561">
              <a:off x="63" y="116"/>
              <a:ext cx="314" cy="17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3470275" y="230188"/>
            <a:ext cx="1949450" cy="1949450"/>
            <a:chOff x="0" y="0"/>
            <a:chExt cx="1228" cy="1228"/>
          </a:xfrm>
        </p:grpSpPr>
        <p:sp>
          <p:nvSpPr>
            <p:cNvPr id="6168" name="Oval 24"/>
            <p:cNvSpPr>
              <a:spLocks noChangeArrowheads="1"/>
            </p:cNvSpPr>
            <p:nvPr userDrawn="1"/>
          </p:nvSpPr>
          <p:spPr bwMode="auto">
            <a:xfrm>
              <a:off x="0" y="0"/>
              <a:ext cx="1228" cy="122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69" name="Oval 25"/>
            <p:cNvSpPr>
              <a:spLocks noChangeArrowheads="1"/>
            </p:cNvSpPr>
            <p:nvPr userDrawn="1"/>
          </p:nvSpPr>
          <p:spPr bwMode="auto">
            <a:xfrm>
              <a:off x="16" y="8"/>
              <a:ext cx="1196" cy="11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86200" y="1023938"/>
            <a:ext cx="1181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99"/>
                </a:solidFill>
                <a:latin typeface="Lucida Sans Unicode" panose="020B0602030504020204" pitchFamily="34" charset="0"/>
                <a:ea typeface="Gulim" pitchFamily="34" charset="-127"/>
              </a:rPr>
              <a:t>LOGO</a:t>
            </a:r>
          </a:p>
        </p:txBody>
      </p:sp>
      <p:sp>
        <p:nvSpPr>
          <p:cNvPr id="6171" name="未知"/>
          <p:cNvSpPr>
            <a:spLocks/>
          </p:cNvSpPr>
          <p:nvPr/>
        </p:nvSpPr>
        <p:spPr bwMode="auto">
          <a:xfrm>
            <a:off x="4573588" y="3667125"/>
            <a:ext cx="1431925" cy="2149475"/>
          </a:xfrm>
          <a:custGeom>
            <a:avLst/>
            <a:gdLst>
              <a:gd name="T0" fmla="*/ 0 w 504"/>
              <a:gd name="T1" fmla="*/ 232 h 720"/>
              <a:gd name="T2" fmla="*/ 0 w 504"/>
              <a:gd name="T3" fmla="*/ 720 h 720"/>
              <a:gd name="T4" fmla="*/ 504 w 504"/>
              <a:gd name="T5" fmla="*/ 488 h 720"/>
              <a:gd name="T6" fmla="*/ 504 w 504"/>
              <a:gd name="T7" fmla="*/ 0 h 720"/>
              <a:gd name="T8" fmla="*/ 0 w 504"/>
              <a:gd name="T9" fmla="*/ 23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4" h="720">
                <a:moveTo>
                  <a:pt x="0" y="232"/>
                </a:moveTo>
                <a:lnTo>
                  <a:pt x="0" y="720"/>
                </a:lnTo>
                <a:lnTo>
                  <a:pt x="504" y="488"/>
                </a:lnTo>
                <a:lnTo>
                  <a:pt x="504" y="0"/>
                </a:lnTo>
                <a:lnTo>
                  <a:pt x="0" y="23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72" name="未知"/>
          <p:cNvSpPr>
            <a:spLocks/>
          </p:cNvSpPr>
          <p:nvPr/>
        </p:nvSpPr>
        <p:spPr bwMode="auto">
          <a:xfrm flipH="1">
            <a:off x="3148013" y="3667125"/>
            <a:ext cx="1433512" cy="2149475"/>
          </a:xfrm>
          <a:custGeom>
            <a:avLst/>
            <a:gdLst>
              <a:gd name="T0" fmla="*/ 0 w 504"/>
              <a:gd name="T1" fmla="*/ 232 h 720"/>
              <a:gd name="T2" fmla="*/ 0 w 504"/>
              <a:gd name="T3" fmla="*/ 720 h 720"/>
              <a:gd name="T4" fmla="*/ 504 w 504"/>
              <a:gd name="T5" fmla="*/ 488 h 720"/>
              <a:gd name="T6" fmla="*/ 504 w 504"/>
              <a:gd name="T7" fmla="*/ 0 h 720"/>
              <a:gd name="T8" fmla="*/ 0 w 504"/>
              <a:gd name="T9" fmla="*/ 23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4" h="720">
                <a:moveTo>
                  <a:pt x="0" y="232"/>
                </a:moveTo>
                <a:lnTo>
                  <a:pt x="0" y="720"/>
                </a:lnTo>
                <a:lnTo>
                  <a:pt x="504" y="488"/>
                </a:lnTo>
                <a:lnTo>
                  <a:pt x="504" y="0"/>
                </a:lnTo>
                <a:lnTo>
                  <a:pt x="0" y="232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83971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422600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5154907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9231856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6399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064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8508622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081609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361084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242722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9523571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2315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51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4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5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6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A28D-D9FC-4D77-A748-20574CF0E5D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B95AF-0316-4BD1-9DCF-671DF806F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65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" name="未知"/>
            <p:cNvSpPr>
              <a:spLocks noEditPoints="1"/>
            </p:cNvSpPr>
            <p:nvPr/>
          </p:nvSpPr>
          <p:spPr bwMode="auto">
            <a:xfrm>
              <a:off x="3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9" name="未知"/>
            <p:cNvSpPr>
              <a:spLocks noEditPoints="1"/>
            </p:cNvSpPr>
            <p:nvPr/>
          </p:nvSpPr>
          <p:spPr bwMode="auto">
            <a:xfrm>
              <a:off x="3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0" name="未知"/>
            <p:cNvSpPr>
              <a:spLocks noEditPoints="1"/>
            </p:cNvSpPr>
            <p:nvPr/>
          </p:nvSpPr>
          <p:spPr bwMode="auto">
            <a:xfrm>
              <a:off x="3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1" name="未知"/>
            <p:cNvSpPr>
              <a:spLocks noEditPoints="1"/>
            </p:cNvSpPr>
            <p:nvPr/>
          </p:nvSpPr>
          <p:spPr bwMode="auto">
            <a:xfrm>
              <a:off x="3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未知"/>
            <p:cNvSpPr>
              <a:spLocks noEditPoints="1"/>
            </p:cNvSpPr>
            <p:nvPr/>
          </p:nvSpPr>
          <p:spPr bwMode="auto">
            <a:xfrm>
              <a:off x="3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未知"/>
            <p:cNvSpPr>
              <a:spLocks noEditPoints="1"/>
            </p:cNvSpPr>
            <p:nvPr/>
          </p:nvSpPr>
          <p:spPr bwMode="auto">
            <a:xfrm>
              <a:off x="3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未知"/>
            <p:cNvSpPr>
              <a:spLocks noEditPoints="1"/>
            </p:cNvSpPr>
            <p:nvPr/>
          </p:nvSpPr>
          <p:spPr bwMode="auto">
            <a:xfrm>
              <a:off x="3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未知"/>
            <p:cNvSpPr>
              <a:spLocks noEditPoints="1"/>
            </p:cNvSpPr>
            <p:nvPr/>
          </p:nvSpPr>
          <p:spPr bwMode="auto">
            <a:xfrm>
              <a:off x="3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未知"/>
            <p:cNvSpPr>
              <a:spLocks noEditPoints="1"/>
            </p:cNvSpPr>
            <p:nvPr/>
          </p:nvSpPr>
          <p:spPr bwMode="auto">
            <a:xfrm>
              <a:off x="3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7" name="未知"/>
            <p:cNvSpPr>
              <a:spLocks noEditPoints="1"/>
            </p:cNvSpPr>
            <p:nvPr/>
          </p:nvSpPr>
          <p:spPr bwMode="auto">
            <a:xfrm>
              <a:off x="3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0" name="未知"/>
            <p:cNvSpPr>
              <a:spLocks noEditPoints="1"/>
            </p:cNvSpPr>
            <p:nvPr/>
          </p:nvSpPr>
          <p:spPr bwMode="auto">
            <a:xfrm>
              <a:off x="48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1" name="未知"/>
            <p:cNvSpPr>
              <a:spLocks noEditPoints="1"/>
            </p:cNvSpPr>
            <p:nvPr/>
          </p:nvSpPr>
          <p:spPr bwMode="auto">
            <a:xfrm>
              <a:off x="48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未知"/>
            <p:cNvSpPr>
              <a:spLocks noEditPoints="1"/>
            </p:cNvSpPr>
            <p:nvPr/>
          </p:nvSpPr>
          <p:spPr bwMode="auto">
            <a:xfrm>
              <a:off x="48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3" name="未知"/>
            <p:cNvSpPr>
              <a:spLocks noEditPoints="1"/>
            </p:cNvSpPr>
            <p:nvPr/>
          </p:nvSpPr>
          <p:spPr bwMode="auto">
            <a:xfrm>
              <a:off x="48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未知"/>
            <p:cNvSpPr>
              <a:spLocks noEditPoints="1"/>
            </p:cNvSpPr>
            <p:nvPr/>
          </p:nvSpPr>
          <p:spPr bwMode="auto">
            <a:xfrm>
              <a:off x="48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5" name="未知"/>
            <p:cNvSpPr>
              <a:spLocks noEditPoints="1"/>
            </p:cNvSpPr>
            <p:nvPr/>
          </p:nvSpPr>
          <p:spPr bwMode="auto">
            <a:xfrm>
              <a:off x="48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6" name="未知"/>
            <p:cNvSpPr>
              <a:spLocks noEditPoints="1"/>
            </p:cNvSpPr>
            <p:nvPr/>
          </p:nvSpPr>
          <p:spPr bwMode="auto">
            <a:xfrm>
              <a:off x="48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7" name="未知"/>
            <p:cNvSpPr>
              <a:spLocks noEditPoints="1"/>
            </p:cNvSpPr>
            <p:nvPr/>
          </p:nvSpPr>
          <p:spPr bwMode="auto">
            <a:xfrm>
              <a:off x="48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8" name="未知"/>
            <p:cNvSpPr>
              <a:spLocks noEditPoints="1"/>
            </p:cNvSpPr>
            <p:nvPr/>
          </p:nvSpPr>
          <p:spPr bwMode="auto">
            <a:xfrm>
              <a:off x="48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49" name="未知"/>
            <p:cNvSpPr>
              <a:spLocks noEditPoints="1"/>
            </p:cNvSpPr>
            <p:nvPr/>
          </p:nvSpPr>
          <p:spPr bwMode="auto">
            <a:xfrm>
              <a:off x="48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未知"/>
            <p:cNvSpPr>
              <a:spLocks noEditPoints="1"/>
            </p:cNvSpPr>
            <p:nvPr/>
          </p:nvSpPr>
          <p:spPr bwMode="auto">
            <a:xfrm>
              <a:off x="93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3" name="未知"/>
            <p:cNvSpPr>
              <a:spLocks noEditPoints="1"/>
            </p:cNvSpPr>
            <p:nvPr/>
          </p:nvSpPr>
          <p:spPr bwMode="auto">
            <a:xfrm>
              <a:off x="93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未知"/>
            <p:cNvSpPr>
              <a:spLocks noEditPoints="1"/>
            </p:cNvSpPr>
            <p:nvPr/>
          </p:nvSpPr>
          <p:spPr bwMode="auto">
            <a:xfrm>
              <a:off x="93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5" name="未知"/>
            <p:cNvSpPr>
              <a:spLocks noEditPoints="1"/>
            </p:cNvSpPr>
            <p:nvPr/>
          </p:nvSpPr>
          <p:spPr bwMode="auto">
            <a:xfrm>
              <a:off x="93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未知"/>
            <p:cNvSpPr>
              <a:spLocks noEditPoints="1"/>
            </p:cNvSpPr>
            <p:nvPr/>
          </p:nvSpPr>
          <p:spPr bwMode="auto">
            <a:xfrm>
              <a:off x="93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7" name="未知"/>
            <p:cNvSpPr>
              <a:spLocks noEditPoints="1"/>
            </p:cNvSpPr>
            <p:nvPr/>
          </p:nvSpPr>
          <p:spPr bwMode="auto">
            <a:xfrm>
              <a:off x="93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未知"/>
            <p:cNvSpPr>
              <a:spLocks noEditPoints="1"/>
            </p:cNvSpPr>
            <p:nvPr/>
          </p:nvSpPr>
          <p:spPr bwMode="auto">
            <a:xfrm>
              <a:off x="93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9" name="未知"/>
            <p:cNvSpPr>
              <a:spLocks noEditPoints="1"/>
            </p:cNvSpPr>
            <p:nvPr/>
          </p:nvSpPr>
          <p:spPr bwMode="auto">
            <a:xfrm>
              <a:off x="93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未知"/>
            <p:cNvSpPr>
              <a:spLocks noEditPoints="1"/>
            </p:cNvSpPr>
            <p:nvPr/>
          </p:nvSpPr>
          <p:spPr bwMode="auto">
            <a:xfrm>
              <a:off x="93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1" name="未知"/>
            <p:cNvSpPr>
              <a:spLocks noEditPoints="1"/>
            </p:cNvSpPr>
            <p:nvPr/>
          </p:nvSpPr>
          <p:spPr bwMode="auto">
            <a:xfrm>
              <a:off x="93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4" name="未知"/>
            <p:cNvSpPr>
              <a:spLocks noEditPoints="1"/>
            </p:cNvSpPr>
            <p:nvPr/>
          </p:nvSpPr>
          <p:spPr bwMode="auto">
            <a:xfrm>
              <a:off x="1375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5" name="未知"/>
            <p:cNvSpPr>
              <a:spLocks noEditPoints="1"/>
            </p:cNvSpPr>
            <p:nvPr/>
          </p:nvSpPr>
          <p:spPr bwMode="auto">
            <a:xfrm>
              <a:off x="1375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6" name="未知"/>
            <p:cNvSpPr>
              <a:spLocks noEditPoints="1"/>
            </p:cNvSpPr>
            <p:nvPr/>
          </p:nvSpPr>
          <p:spPr bwMode="auto">
            <a:xfrm>
              <a:off x="1375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7" name="未知"/>
            <p:cNvSpPr>
              <a:spLocks noEditPoints="1"/>
            </p:cNvSpPr>
            <p:nvPr/>
          </p:nvSpPr>
          <p:spPr bwMode="auto">
            <a:xfrm>
              <a:off x="1375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8" name="未知"/>
            <p:cNvSpPr>
              <a:spLocks noEditPoints="1"/>
            </p:cNvSpPr>
            <p:nvPr/>
          </p:nvSpPr>
          <p:spPr bwMode="auto">
            <a:xfrm>
              <a:off x="1375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9" name="未知"/>
            <p:cNvSpPr>
              <a:spLocks noEditPoints="1"/>
            </p:cNvSpPr>
            <p:nvPr/>
          </p:nvSpPr>
          <p:spPr bwMode="auto">
            <a:xfrm>
              <a:off x="1375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0" name="未知"/>
            <p:cNvSpPr>
              <a:spLocks noEditPoints="1"/>
            </p:cNvSpPr>
            <p:nvPr/>
          </p:nvSpPr>
          <p:spPr bwMode="auto">
            <a:xfrm>
              <a:off x="1375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1" name="未知"/>
            <p:cNvSpPr>
              <a:spLocks noEditPoints="1"/>
            </p:cNvSpPr>
            <p:nvPr/>
          </p:nvSpPr>
          <p:spPr bwMode="auto">
            <a:xfrm>
              <a:off x="1375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2" name="未知"/>
            <p:cNvSpPr>
              <a:spLocks noEditPoints="1"/>
            </p:cNvSpPr>
            <p:nvPr/>
          </p:nvSpPr>
          <p:spPr bwMode="auto">
            <a:xfrm>
              <a:off x="1375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3" name="未知"/>
            <p:cNvSpPr>
              <a:spLocks noEditPoints="1"/>
            </p:cNvSpPr>
            <p:nvPr/>
          </p:nvSpPr>
          <p:spPr bwMode="auto">
            <a:xfrm>
              <a:off x="1375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6" name="未知"/>
            <p:cNvSpPr>
              <a:spLocks noEditPoints="1"/>
            </p:cNvSpPr>
            <p:nvPr/>
          </p:nvSpPr>
          <p:spPr bwMode="auto">
            <a:xfrm>
              <a:off x="1820" y="202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7" name="未知"/>
            <p:cNvSpPr>
              <a:spLocks noEditPoints="1"/>
            </p:cNvSpPr>
            <p:nvPr/>
          </p:nvSpPr>
          <p:spPr bwMode="auto">
            <a:xfrm>
              <a:off x="1820" y="607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8" name="未知"/>
            <p:cNvSpPr>
              <a:spLocks noEditPoints="1"/>
            </p:cNvSpPr>
            <p:nvPr/>
          </p:nvSpPr>
          <p:spPr bwMode="auto">
            <a:xfrm>
              <a:off x="1820" y="1011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9" name="未知"/>
            <p:cNvSpPr>
              <a:spLocks noEditPoints="1"/>
            </p:cNvSpPr>
            <p:nvPr/>
          </p:nvSpPr>
          <p:spPr bwMode="auto">
            <a:xfrm>
              <a:off x="1820" y="1415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0" name="未知"/>
            <p:cNvSpPr>
              <a:spLocks noEditPoints="1"/>
            </p:cNvSpPr>
            <p:nvPr/>
          </p:nvSpPr>
          <p:spPr bwMode="auto">
            <a:xfrm>
              <a:off x="1820" y="1820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1" name="未知"/>
            <p:cNvSpPr>
              <a:spLocks noEditPoints="1"/>
            </p:cNvSpPr>
            <p:nvPr/>
          </p:nvSpPr>
          <p:spPr bwMode="auto">
            <a:xfrm>
              <a:off x="1820" y="2224"/>
              <a:ext cx="21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2" name="未知"/>
            <p:cNvSpPr>
              <a:spLocks noEditPoints="1"/>
            </p:cNvSpPr>
            <p:nvPr/>
          </p:nvSpPr>
          <p:spPr bwMode="auto">
            <a:xfrm>
              <a:off x="1820" y="2629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3" name="未知"/>
            <p:cNvSpPr>
              <a:spLocks noEditPoints="1"/>
            </p:cNvSpPr>
            <p:nvPr/>
          </p:nvSpPr>
          <p:spPr bwMode="auto">
            <a:xfrm>
              <a:off x="1820" y="3033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4" name="未知"/>
            <p:cNvSpPr>
              <a:spLocks noEditPoints="1"/>
            </p:cNvSpPr>
            <p:nvPr/>
          </p:nvSpPr>
          <p:spPr bwMode="auto">
            <a:xfrm>
              <a:off x="1820" y="3438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5" name="未知"/>
            <p:cNvSpPr>
              <a:spLocks noEditPoints="1"/>
            </p:cNvSpPr>
            <p:nvPr/>
          </p:nvSpPr>
          <p:spPr bwMode="auto">
            <a:xfrm>
              <a:off x="1820" y="3842"/>
              <a:ext cx="21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8" name="未知"/>
            <p:cNvSpPr>
              <a:spLocks noEditPoints="1"/>
            </p:cNvSpPr>
            <p:nvPr/>
          </p:nvSpPr>
          <p:spPr bwMode="auto">
            <a:xfrm>
              <a:off x="227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89" name="未知"/>
            <p:cNvSpPr>
              <a:spLocks noEditPoints="1"/>
            </p:cNvSpPr>
            <p:nvPr/>
          </p:nvSpPr>
          <p:spPr bwMode="auto">
            <a:xfrm>
              <a:off x="227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0" name="未知"/>
            <p:cNvSpPr>
              <a:spLocks noEditPoints="1"/>
            </p:cNvSpPr>
            <p:nvPr/>
          </p:nvSpPr>
          <p:spPr bwMode="auto">
            <a:xfrm>
              <a:off x="227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1" name="未知"/>
            <p:cNvSpPr>
              <a:spLocks noEditPoints="1"/>
            </p:cNvSpPr>
            <p:nvPr/>
          </p:nvSpPr>
          <p:spPr bwMode="auto">
            <a:xfrm>
              <a:off x="227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2" name="未知"/>
            <p:cNvSpPr>
              <a:spLocks noEditPoints="1"/>
            </p:cNvSpPr>
            <p:nvPr/>
          </p:nvSpPr>
          <p:spPr bwMode="auto">
            <a:xfrm>
              <a:off x="227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3" name="未知"/>
            <p:cNvSpPr>
              <a:spLocks noEditPoints="1"/>
            </p:cNvSpPr>
            <p:nvPr/>
          </p:nvSpPr>
          <p:spPr bwMode="auto">
            <a:xfrm>
              <a:off x="227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4" name="未知"/>
            <p:cNvSpPr>
              <a:spLocks noEditPoints="1"/>
            </p:cNvSpPr>
            <p:nvPr/>
          </p:nvSpPr>
          <p:spPr bwMode="auto">
            <a:xfrm>
              <a:off x="227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" name="未知"/>
            <p:cNvSpPr>
              <a:spLocks noEditPoints="1"/>
            </p:cNvSpPr>
            <p:nvPr/>
          </p:nvSpPr>
          <p:spPr bwMode="auto">
            <a:xfrm>
              <a:off x="227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6" name="未知"/>
            <p:cNvSpPr>
              <a:spLocks noEditPoints="1"/>
            </p:cNvSpPr>
            <p:nvPr/>
          </p:nvSpPr>
          <p:spPr bwMode="auto">
            <a:xfrm>
              <a:off x="227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7" name="未知"/>
            <p:cNvSpPr>
              <a:spLocks noEditPoints="1"/>
            </p:cNvSpPr>
            <p:nvPr/>
          </p:nvSpPr>
          <p:spPr bwMode="auto">
            <a:xfrm>
              <a:off x="227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0" name="未知"/>
            <p:cNvSpPr>
              <a:spLocks noEditPoints="1"/>
            </p:cNvSpPr>
            <p:nvPr/>
          </p:nvSpPr>
          <p:spPr bwMode="auto">
            <a:xfrm>
              <a:off x="271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1" name="未知"/>
            <p:cNvSpPr>
              <a:spLocks noEditPoints="1"/>
            </p:cNvSpPr>
            <p:nvPr/>
          </p:nvSpPr>
          <p:spPr bwMode="auto">
            <a:xfrm>
              <a:off x="271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2" name="未知"/>
            <p:cNvSpPr>
              <a:spLocks noEditPoints="1"/>
            </p:cNvSpPr>
            <p:nvPr/>
          </p:nvSpPr>
          <p:spPr bwMode="auto">
            <a:xfrm>
              <a:off x="271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3" name="未知"/>
            <p:cNvSpPr>
              <a:spLocks noEditPoints="1"/>
            </p:cNvSpPr>
            <p:nvPr/>
          </p:nvSpPr>
          <p:spPr bwMode="auto">
            <a:xfrm>
              <a:off x="271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4" name="未知"/>
            <p:cNvSpPr>
              <a:spLocks noEditPoints="1"/>
            </p:cNvSpPr>
            <p:nvPr/>
          </p:nvSpPr>
          <p:spPr bwMode="auto">
            <a:xfrm>
              <a:off x="271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5" name="未知"/>
            <p:cNvSpPr>
              <a:spLocks noEditPoints="1"/>
            </p:cNvSpPr>
            <p:nvPr/>
          </p:nvSpPr>
          <p:spPr bwMode="auto">
            <a:xfrm>
              <a:off x="271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6" name="未知"/>
            <p:cNvSpPr>
              <a:spLocks noEditPoints="1"/>
            </p:cNvSpPr>
            <p:nvPr/>
          </p:nvSpPr>
          <p:spPr bwMode="auto">
            <a:xfrm>
              <a:off x="271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7" name="未知"/>
            <p:cNvSpPr>
              <a:spLocks noEditPoints="1"/>
            </p:cNvSpPr>
            <p:nvPr/>
          </p:nvSpPr>
          <p:spPr bwMode="auto">
            <a:xfrm>
              <a:off x="271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8" name="未知"/>
            <p:cNvSpPr>
              <a:spLocks noEditPoints="1"/>
            </p:cNvSpPr>
            <p:nvPr/>
          </p:nvSpPr>
          <p:spPr bwMode="auto">
            <a:xfrm>
              <a:off x="271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09" name="未知"/>
            <p:cNvSpPr>
              <a:spLocks noEditPoints="1"/>
            </p:cNvSpPr>
            <p:nvPr/>
          </p:nvSpPr>
          <p:spPr bwMode="auto">
            <a:xfrm>
              <a:off x="271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2" name="未知"/>
            <p:cNvSpPr>
              <a:spLocks noEditPoints="1"/>
            </p:cNvSpPr>
            <p:nvPr/>
          </p:nvSpPr>
          <p:spPr bwMode="auto">
            <a:xfrm>
              <a:off x="316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3" name="未知"/>
            <p:cNvSpPr>
              <a:spLocks noEditPoints="1"/>
            </p:cNvSpPr>
            <p:nvPr/>
          </p:nvSpPr>
          <p:spPr bwMode="auto">
            <a:xfrm>
              <a:off x="316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4" name="未知"/>
            <p:cNvSpPr>
              <a:spLocks noEditPoints="1"/>
            </p:cNvSpPr>
            <p:nvPr/>
          </p:nvSpPr>
          <p:spPr bwMode="auto">
            <a:xfrm>
              <a:off x="316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5" name="未知"/>
            <p:cNvSpPr>
              <a:spLocks noEditPoints="1"/>
            </p:cNvSpPr>
            <p:nvPr/>
          </p:nvSpPr>
          <p:spPr bwMode="auto">
            <a:xfrm>
              <a:off x="316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" name="未知"/>
            <p:cNvSpPr>
              <a:spLocks noEditPoints="1"/>
            </p:cNvSpPr>
            <p:nvPr/>
          </p:nvSpPr>
          <p:spPr bwMode="auto">
            <a:xfrm>
              <a:off x="316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7" name="未知"/>
            <p:cNvSpPr>
              <a:spLocks noEditPoints="1"/>
            </p:cNvSpPr>
            <p:nvPr/>
          </p:nvSpPr>
          <p:spPr bwMode="auto">
            <a:xfrm>
              <a:off x="316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8" name="未知"/>
            <p:cNvSpPr>
              <a:spLocks noEditPoints="1"/>
            </p:cNvSpPr>
            <p:nvPr/>
          </p:nvSpPr>
          <p:spPr bwMode="auto">
            <a:xfrm>
              <a:off x="316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9" name="未知"/>
            <p:cNvSpPr>
              <a:spLocks noEditPoints="1"/>
            </p:cNvSpPr>
            <p:nvPr/>
          </p:nvSpPr>
          <p:spPr bwMode="auto">
            <a:xfrm>
              <a:off x="316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0" name="未知"/>
            <p:cNvSpPr>
              <a:spLocks noEditPoints="1"/>
            </p:cNvSpPr>
            <p:nvPr/>
          </p:nvSpPr>
          <p:spPr bwMode="auto">
            <a:xfrm>
              <a:off x="316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1" name="未知"/>
            <p:cNvSpPr>
              <a:spLocks noEditPoints="1"/>
            </p:cNvSpPr>
            <p:nvPr/>
          </p:nvSpPr>
          <p:spPr bwMode="auto">
            <a:xfrm>
              <a:off x="316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4" name="未知"/>
            <p:cNvSpPr>
              <a:spLocks noEditPoints="1"/>
            </p:cNvSpPr>
            <p:nvPr/>
          </p:nvSpPr>
          <p:spPr bwMode="auto">
            <a:xfrm>
              <a:off x="361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5" name="未知"/>
            <p:cNvSpPr>
              <a:spLocks noEditPoints="1"/>
            </p:cNvSpPr>
            <p:nvPr/>
          </p:nvSpPr>
          <p:spPr bwMode="auto">
            <a:xfrm>
              <a:off x="361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" name="未知"/>
            <p:cNvSpPr>
              <a:spLocks noEditPoints="1"/>
            </p:cNvSpPr>
            <p:nvPr/>
          </p:nvSpPr>
          <p:spPr bwMode="auto">
            <a:xfrm>
              <a:off x="361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" name="未知"/>
            <p:cNvSpPr>
              <a:spLocks noEditPoints="1"/>
            </p:cNvSpPr>
            <p:nvPr/>
          </p:nvSpPr>
          <p:spPr bwMode="auto">
            <a:xfrm>
              <a:off x="361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" name="未知"/>
            <p:cNvSpPr>
              <a:spLocks noEditPoints="1"/>
            </p:cNvSpPr>
            <p:nvPr/>
          </p:nvSpPr>
          <p:spPr bwMode="auto">
            <a:xfrm>
              <a:off x="361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" name="未知"/>
            <p:cNvSpPr>
              <a:spLocks noEditPoints="1"/>
            </p:cNvSpPr>
            <p:nvPr/>
          </p:nvSpPr>
          <p:spPr bwMode="auto">
            <a:xfrm>
              <a:off x="361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" name="未知"/>
            <p:cNvSpPr>
              <a:spLocks noEditPoints="1"/>
            </p:cNvSpPr>
            <p:nvPr/>
          </p:nvSpPr>
          <p:spPr bwMode="auto">
            <a:xfrm>
              <a:off x="361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1" name="未知"/>
            <p:cNvSpPr>
              <a:spLocks noEditPoints="1"/>
            </p:cNvSpPr>
            <p:nvPr/>
          </p:nvSpPr>
          <p:spPr bwMode="auto">
            <a:xfrm>
              <a:off x="361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2" name="未知"/>
            <p:cNvSpPr>
              <a:spLocks noEditPoints="1"/>
            </p:cNvSpPr>
            <p:nvPr/>
          </p:nvSpPr>
          <p:spPr bwMode="auto">
            <a:xfrm>
              <a:off x="361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3" name="未知"/>
            <p:cNvSpPr>
              <a:spLocks noEditPoints="1"/>
            </p:cNvSpPr>
            <p:nvPr/>
          </p:nvSpPr>
          <p:spPr bwMode="auto">
            <a:xfrm>
              <a:off x="361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6" name="未知"/>
            <p:cNvSpPr>
              <a:spLocks noEditPoints="1"/>
            </p:cNvSpPr>
            <p:nvPr/>
          </p:nvSpPr>
          <p:spPr bwMode="auto">
            <a:xfrm>
              <a:off x="4056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7" name="未知"/>
            <p:cNvSpPr>
              <a:spLocks noEditPoints="1"/>
            </p:cNvSpPr>
            <p:nvPr/>
          </p:nvSpPr>
          <p:spPr bwMode="auto">
            <a:xfrm>
              <a:off x="4056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8" name="未知"/>
            <p:cNvSpPr>
              <a:spLocks noEditPoints="1"/>
            </p:cNvSpPr>
            <p:nvPr/>
          </p:nvSpPr>
          <p:spPr bwMode="auto">
            <a:xfrm>
              <a:off x="4056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9" name="未知"/>
            <p:cNvSpPr>
              <a:spLocks noEditPoints="1"/>
            </p:cNvSpPr>
            <p:nvPr/>
          </p:nvSpPr>
          <p:spPr bwMode="auto">
            <a:xfrm>
              <a:off x="4056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0" name="未知"/>
            <p:cNvSpPr>
              <a:spLocks noEditPoints="1"/>
            </p:cNvSpPr>
            <p:nvPr/>
          </p:nvSpPr>
          <p:spPr bwMode="auto">
            <a:xfrm>
              <a:off x="4056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1" name="未知"/>
            <p:cNvSpPr>
              <a:spLocks noEditPoints="1"/>
            </p:cNvSpPr>
            <p:nvPr/>
          </p:nvSpPr>
          <p:spPr bwMode="auto">
            <a:xfrm>
              <a:off x="4056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2" name="未知"/>
            <p:cNvSpPr>
              <a:spLocks noEditPoints="1"/>
            </p:cNvSpPr>
            <p:nvPr/>
          </p:nvSpPr>
          <p:spPr bwMode="auto">
            <a:xfrm>
              <a:off x="4056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3" name="未知"/>
            <p:cNvSpPr>
              <a:spLocks noEditPoints="1"/>
            </p:cNvSpPr>
            <p:nvPr/>
          </p:nvSpPr>
          <p:spPr bwMode="auto">
            <a:xfrm>
              <a:off x="4056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4" name="未知"/>
            <p:cNvSpPr>
              <a:spLocks noEditPoints="1"/>
            </p:cNvSpPr>
            <p:nvPr/>
          </p:nvSpPr>
          <p:spPr bwMode="auto">
            <a:xfrm>
              <a:off x="4056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5" name="未知"/>
            <p:cNvSpPr>
              <a:spLocks noEditPoints="1"/>
            </p:cNvSpPr>
            <p:nvPr/>
          </p:nvSpPr>
          <p:spPr bwMode="auto">
            <a:xfrm>
              <a:off x="4056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8" name="未知"/>
            <p:cNvSpPr>
              <a:spLocks noEditPoints="1"/>
            </p:cNvSpPr>
            <p:nvPr/>
          </p:nvSpPr>
          <p:spPr bwMode="auto">
            <a:xfrm>
              <a:off x="450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49" name="未知"/>
            <p:cNvSpPr>
              <a:spLocks noEditPoints="1"/>
            </p:cNvSpPr>
            <p:nvPr/>
          </p:nvSpPr>
          <p:spPr bwMode="auto">
            <a:xfrm>
              <a:off x="450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0" name="未知"/>
            <p:cNvSpPr>
              <a:spLocks noEditPoints="1"/>
            </p:cNvSpPr>
            <p:nvPr/>
          </p:nvSpPr>
          <p:spPr bwMode="auto">
            <a:xfrm>
              <a:off x="450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1" name="未知"/>
            <p:cNvSpPr>
              <a:spLocks noEditPoints="1"/>
            </p:cNvSpPr>
            <p:nvPr/>
          </p:nvSpPr>
          <p:spPr bwMode="auto">
            <a:xfrm>
              <a:off x="450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2" name="未知"/>
            <p:cNvSpPr>
              <a:spLocks noEditPoints="1"/>
            </p:cNvSpPr>
            <p:nvPr/>
          </p:nvSpPr>
          <p:spPr bwMode="auto">
            <a:xfrm>
              <a:off x="450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3" name="未知"/>
            <p:cNvSpPr>
              <a:spLocks noEditPoints="1"/>
            </p:cNvSpPr>
            <p:nvPr/>
          </p:nvSpPr>
          <p:spPr bwMode="auto">
            <a:xfrm>
              <a:off x="450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4" name="未知"/>
            <p:cNvSpPr>
              <a:spLocks noEditPoints="1"/>
            </p:cNvSpPr>
            <p:nvPr/>
          </p:nvSpPr>
          <p:spPr bwMode="auto">
            <a:xfrm>
              <a:off x="450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5" name="未知"/>
            <p:cNvSpPr>
              <a:spLocks noEditPoints="1"/>
            </p:cNvSpPr>
            <p:nvPr/>
          </p:nvSpPr>
          <p:spPr bwMode="auto">
            <a:xfrm>
              <a:off x="450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6" name="未知"/>
            <p:cNvSpPr>
              <a:spLocks noEditPoints="1"/>
            </p:cNvSpPr>
            <p:nvPr/>
          </p:nvSpPr>
          <p:spPr bwMode="auto">
            <a:xfrm>
              <a:off x="450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7" name="未知"/>
            <p:cNvSpPr>
              <a:spLocks noEditPoints="1"/>
            </p:cNvSpPr>
            <p:nvPr/>
          </p:nvSpPr>
          <p:spPr bwMode="auto">
            <a:xfrm>
              <a:off x="450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0" name="未知"/>
            <p:cNvSpPr>
              <a:spLocks noEditPoints="1"/>
            </p:cNvSpPr>
            <p:nvPr/>
          </p:nvSpPr>
          <p:spPr bwMode="auto">
            <a:xfrm>
              <a:off x="4951" y="202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1" name="未知"/>
            <p:cNvSpPr>
              <a:spLocks noEditPoints="1"/>
            </p:cNvSpPr>
            <p:nvPr/>
          </p:nvSpPr>
          <p:spPr bwMode="auto">
            <a:xfrm>
              <a:off x="4951" y="607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2" name="未知"/>
            <p:cNvSpPr>
              <a:spLocks noEditPoints="1"/>
            </p:cNvSpPr>
            <p:nvPr/>
          </p:nvSpPr>
          <p:spPr bwMode="auto">
            <a:xfrm>
              <a:off x="4951" y="1011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3" name="未知"/>
            <p:cNvSpPr>
              <a:spLocks noEditPoints="1"/>
            </p:cNvSpPr>
            <p:nvPr/>
          </p:nvSpPr>
          <p:spPr bwMode="auto">
            <a:xfrm>
              <a:off x="4951" y="1415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4" name="未知"/>
            <p:cNvSpPr>
              <a:spLocks noEditPoints="1"/>
            </p:cNvSpPr>
            <p:nvPr/>
          </p:nvSpPr>
          <p:spPr bwMode="auto">
            <a:xfrm>
              <a:off x="4951" y="1820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5" name="未知"/>
            <p:cNvSpPr>
              <a:spLocks noEditPoints="1"/>
            </p:cNvSpPr>
            <p:nvPr/>
          </p:nvSpPr>
          <p:spPr bwMode="auto">
            <a:xfrm>
              <a:off x="4951" y="2224"/>
              <a:ext cx="20" cy="304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6" name="未知"/>
            <p:cNvSpPr>
              <a:spLocks noEditPoints="1"/>
            </p:cNvSpPr>
            <p:nvPr/>
          </p:nvSpPr>
          <p:spPr bwMode="auto">
            <a:xfrm>
              <a:off x="4951" y="2629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" name="未知"/>
            <p:cNvSpPr>
              <a:spLocks noEditPoints="1"/>
            </p:cNvSpPr>
            <p:nvPr/>
          </p:nvSpPr>
          <p:spPr bwMode="auto">
            <a:xfrm>
              <a:off x="4951" y="3033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8" name="未知"/>
            <p:cNvSpPr>
              <a:spLocks noEditPoints="1"/>
            </p:cNvSpPr>
            <p:nvPr/>
          </p:nvSpPr>
          <p:spPr bwMode="auto">
            <a:xfrm>
              <a:off x="4951" y="3438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9" name="未知"/>
            <p:cNvSpPr>
              <a:spLocks noEditPoints="1"/>
            </p:cNvSpPr>
            <p:nvPr/>
          </p:nvSpPr>
          <p:spPr bwMode="auto">
            <a:xfrm>
              <a:off x="4951" y="3842"/>
              <a:ext cx="20" cy="303"/>
            </a:xfrm>
            <a:custGeom>
              <a:avLst/>
              <a:gdLst>
                <a:gd name="T0" fmla="*/ 0 w 4"/>
                <a:gd name="T1" fmla="*/ 0 h 60"/>
                <a:gd name="T2" fmla="*/ 0 w 4"/>
                <a:gd name="T3" fmla="*/ 20 h 60"/>
                <a:gd name="T4" fmla="*/ 4 w 4"/>
                <a:gd name="T5" fmla="*/ 20 h 60"/>
                <a:gd name="T6" fmla="*/ 4 w 4"/>
                <a:gd name="T7" fmla="*/ 0 h 60"/>
                <a:gd name="T8" fmla="*/ 0 w 4"/>
                <a:gd name="T9" fmla="*/ 0 h 60"/>
                <a:gd name="T10" fmla="*/ 0 w 4"/>
                <a:gd name="T11" fmla="*/ 40 h 60"/>
                <a:gd name="T12" fmla="*/ 0 w 4"/>
                <a:gd name="T13" fmla="*/ 60 h 60"/>
                <a:gd name="T14" fmla="*/ 4 w 4"/>
                <a:gd name="T15" fmla="*/ 60 h 60"/>
                <a:gd name="T16" fmla="*/ 4 w 4"/>
                <a:gd name="T17" fmla="*/ 40 h 60"/>
                <a:gd name="T18" fmla="*/ 0 w 4"/>
                <a:gd name="T1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1" name="未知"/>
            <p:cNvSpPr>
              <a:spLocks/>
            </p:cNvSpPr>
            <p:nvPr/>
          </p:nvSpPr>
          <p:spPr bwMode="auto">
            <a:xfrm>
              <a:off x="0" y="3281"/>
              <a:ext cx="20" cy="10"/>
            </a:xfrm>
            <a:custGeom>
              <a:avLst/>
              <a:gdLst>
                <a:gd name="T0" fmla="*/ 0 w 4"/>
                <a:gd name="T1" fmla="*/ 1 h 2"/>
                <a:gd name="T2" fmla="*/ 0 w 4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72" name="Group 148"/>
          <p:cNvGrpSpPr>
            <a:grpSpLocks/>
          </p:cNvGrpSpPr>
          <p:nvPr/>
        </p:nvGrpSpPr>
        <p:grpSpPr bwMode="auto"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73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4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5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6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7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8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79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0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1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2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3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4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5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86" name="Group 162"/>
          <p:cNvGrpSpPr>
            <a:grpSpLocks/>
          </p:cNvGrpSpPr>
          <p:nvPr/>
        </p:nvGrpSpPr>
        <p:grpSpPr bwMode="auto"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87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8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9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0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1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2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3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4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5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6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7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8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99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00" name="Group 176"/>
          <p:cNvGrpSpPr>
            <a:grpSpLocks/>
          </p:cNvGrpSpPr>
          <p:nvPr/>
        </p:nvGrpSpPr>
        <p:grpSpPr bwMode="auto"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201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2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3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4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5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6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7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8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09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0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1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2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3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14" name="Group 190"/>
          <p:cNvGrpSpPr>
            <a:grpSpLocks/>
          </p:cNvGrpSpPr>
          <p:nvPr/>
        </p:nvGrpSpPr>
        <p:grpSpPr bwMode="auto"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215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6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7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8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19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0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1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2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3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4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5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6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27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28" name="Group 204"/>
          <p:cNvGrpSpPr>
            <a:grpSpLocks/>
          </p:cNvGrpSpPr>
          <p:nvPr/>
        </p:nvGrpSpPr>
        <p:grpSpPr bwMode="auto"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229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4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5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6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7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8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9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0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1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42" name="Group 218"/>
          <p:cNvGrpSpPr>
            <a:grpSpLocks/>
          </p:cNvGrpSpPr>
          <p:nvPr/>
        </p:nvGrpSpPr>
        <p:grpSpPr bwMode="auto"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243" name="未知"/>
            <p:cNvSpPr>
              <a:spLocks/>
            </p:cNvSpPr>
            <p:nvPr userDrawn="1"/>
          </p:nvSpPr>
          <p:spPr bwMode="auto">
            <a:xfrm>
              <a:off x="25" y="0"/>
              <a:ext cx="207" cy="81"/>
            </a:xfrm>
            <a:custGeom>
              <a:avLst/>
              <a:gdLst>
                <a:gd name="T0" fmla="*/ 30 w 41"/>
                <a:gd name="T1" fmla="*/ 12 h 16"/>
                <a:gd name="T2" fmla="*/ 37 w 41"/>
                <a:gd name="T3" fmla="*/ 10 h 16"/>
                <a:gd name="T4" fmla="*/ 38 w 41"/>
                <a:gd name="T5" fmla="*/ 9 h 16"/>
                <a:gd name="T6" fmla="*/ 31 w 41"/>
                <a:gd name="T7" fmla="*/ 1 h 16"/>
                <a:gd name="T8" fmla="*/ 8 w 41"/>
                <a:gd name="T9" fmla="*/ 11 h 16"/>
                <a:gd name="T10" fmla="*/ 30 w 41"/>
                <a:gd name="T1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4" name="未知"/>
            <p:cNvSpPr>
              <a:spLocks noEditPoints="1"/>
            </p:cNvSpPr>
            <p:nvPr userDrawn="1"/>
          </p:nvSpPr>
          <p:spPr bwMode="auto">
            <a:xfrm>
              <a:off x="0" y="5"/>
              <a:ext cx="1062" cy="976"/>
            </a:xfrm>
            <a:custGeom>
              <a:avLst/>
              <a:gdLst>
                <a:gd name="T0" fmla="*/ 163 w 210"/>
                <a:gd name="T1" fmla="*/ 155 h 193"/>
                <a:gd name="T2" fmla="*/ 152 w 210"/>
                <a:gd name="T3" fmla="*/ 125 h 193"/>
                <a:gd name="T4" fmla="*/ 142 w 210"/>
                <a:gd name="T5" fmla="*/ 99 h 193"/>
                <a:gd name="T6" fmla="*/ 165 w 210"/>
                <a:gd name="T7" fmla="*/ 93 h 193"/>
                <a:gd name="T8" fmla="*/ 146 w 210"/>
                <a:gd name="T9" fmla="*/ 82 h 193"/>
                <a:gd name="T10" fmla="*/ 157 w 210"/>
                <a:gd name="T11" fmla="*/ 83 h 193"/>
                <a:gd name="T12" fmla="*/ 157 w 210"/>
                <a:gd name="T13" fmla="*/ 77 h 193"/>
                <a:gd name="T14" fmla="*/ 135 w 210"/>
                <a:gd name="T15" fmla="*/ 78 h 193"/>
                <a:gd name="T16" fmla="*/ 128 w 210"/>
                <a:gd name="T17" fmla="*/ 125 h 193"/>
                <a:gd name="T18" fmla="*/ 124 w 210"/>
                <a:gd name="T19" fmla="*/ 84 h 193"/>
                <a:gd name="T20" fmla="*/ 118 w 210"/>
                <a:gd name="T21" fmla="*/ 67 h 193"/>
                <a:gd name="T22" fmla="*/ 124 w 210"/>
                <a:gd name="T23" fmla="*/ 51 h 193"/>
                <a:gd name="T24" fmla="*/ 121 w 210"/>
                <a:gd name="T25" fmla="*/ 37 h 193"/>
                <a:gd name="T26" fmla="*/ 119 w 210"/>
                <a:gd name="T27" fmla="*/ 24 h 193"/>
                <a:gd name="T28" fmla="*/ 132 w 210"/>
                <a:gd name="T29" fmla="*/ 39 h 193"/>
                <a:gd name="T30" fmla="*/ 149 w 210"/>
                <a:gd name="T31" fmla="*/ 18 h 193"/>
                <a:gd name="T32" fmla="*/ 147 w 210"/>
                <a:gd name="T33" fmla="*/ 36 h 193"/>
                <a:gd name="T34" fmla="*/ 143 w 210"/>
                <a:gd name="T35" fmla="*/ 48 h 193"/>
                <a:gd name="T36" fmla="*/ 144 w 210"/>
                <a:gd name="T37" fmla="*/ 67 h 193"/>
                <a:gd name="T38" fmla="*/ 199 w 210"/>
                <a:gd name="T39" fmla="*/ 29 h 193"/>
                <a:gd name="T40" fmla="*/ 90 w 210"/>
                <a:gd name="T41" fmla="*/ 1 h 193"/>
                <a:gd name="T42" fmla="*/ 56 w 210"/>
                <a:gd name="T43" fmla="*/ 8 h 193"/>
                <a:gd name="T44" fmla="*/ 85 w 210"/>
                <a:gd name="T45" fmla="*/ 12 h 193"/>
                <a:gd name="T46" fmla="*/ 60 w 210"/>
                <a:gd name="T47" fmla="*/ 22 h 193"/>
                <a:gd name="T48" fmla="*/ 58 w 210"/>
                <a:gd name="T49" fmla="*/ 29 h 193"/>
                <a:gd name="T50" fmla="*/ 38 w 210"/>
                <a:gd name="T51" fmla="*/ 17 h 193"/>
                <a:gd name="T52" fmla="*/ 13 w 210"/>
                <a:gd name="T53" fmla="*/ 115 h 193"/>
                <a:gd name="T54" fmla="*/ 61 w 210"/>
                <a:gd name="T55" fmla="*/ 146 h 193"/>
                <a:gd name="T56" fmla="*/ 45 w 210"/>
                <a:gd name="T57" fmla="*/ 133 h 193"/>
                <a:gd name="T58" fmla="*/ 35 w 210"/>
                <a:gd name="T59" fmla="*/ 145 h 193"/>
                <a:gd name="T60" fmla="*/ 32 w 210"/>
                <a:gd name="T61" fmla="*/ 128 h 193"/>
                <a:gd name="T62" fmla="*/ 46 w 210"/>
                <a:gd name="T63" fmla="*/ 86 h 193"/>
                <a:gd name="T64" fmla="*/ 67 w 210"/>
                <a:gd name="T65" fmla="*/ 83 h 193"/>
                <a:gd name="T66" fmla="*/ 71 w 210"/>
                <a:gd name="T67" fmla="*/ 95 h 193"/>
                <a:gd name="T68" fmla="*/ 61 w 210"/>
                <a:gd name="T69" fmla="*/ 121 h 193"/>
                <a:gd name="T70" fmla="*/ 91 w 210"/>
                <a:gd name="T71" fmla="*/ 180 h 193"/>
                <a:gd name="T72" fmla="*/ 186 w 210"/>
                <a:gd name="T73" fmla="*/ 166 h 193"/>
                <a:gd name="T74" fmla="*/ 182 w 210"/>
                <a:gd name="T75" fmla="*/ 66 h 193"/>
                <a:gd name="T76" fmla="*/ 165 w 210"/>
                <a:gd name="T77" fmla="*/ 60 h 193"/>
                <a:gd name="T78" fmla="*/ 113 w 210"/>
                <a:gd name="T79" fmla="*/ 61 h 193"/>
                <a:gd name="T80" fmla="*/ 108 w 210"/>
                <a:gd name="T81" fmla="*/ 87 h 193"/>
                <a:gd name="T82" fmla="*/ 114 w 210"/>
                <a:gd name="T83" fmla="*/ 50 h 193"/>
                <a:gd name="T84" fmla="*/ 89 w 210"/>
                <a:gd name="T85" fmla="*/ 26 h 193"/>
                <a:gd name="T86" fmla="*/ 105 w 210"/>
                <a:gd name="T87" fmla="*/ 35 h 193"/>
                <a:gd name="T88" fmla="*/ 61 w 210"/>
                <a:gd name="T89" fmla="*/ 72 h 193"/>
                <a:gd name="T90" fmla="*/ 24 w 210"/>
                <a:gd name="T91" fmla="*/ 37 h 193"/>
                <a:gd name="T92" fmla="*/ 68 w 210"/>
                <a:gd name="T93" fmla="*/ 40 h 193"/>
                <a:gd name="T94" fmla="*/ 79 w 210"/>
                <a:gd name="T95" fmla="*/ 40 h 193"/>
                <a:gd name="T96" fmla="*/ 108 w 210"/>
                <a:gd name="T97" fmla="*/ 45 h 193"/>
                <a:gd name="T98" fmla="*/ 99 w 210"/>
                <a:gd name="T99" fmla="*/ 93 h 193"/>
                <a:gd name="T100" fmla="*/ 93 w 210"/>
                <a:gd name="T101" fmla="*/ 51 h 193"/>
                <a:gd name="T102" fmla="*/ 61 w 210"/>
                <a:gd name="T103" fmla="*/ 72 h 193"/>
                <a:gd name="T104" fmla="*/ 80 w 210"/>
                <a:gd name="T105" fmla="*/ 82 h 193"/>
                <a:gd name="T106" fmla="*/ 88 w 210"/>
                <a:gd name="T107" fmla="*/ 58 h 193"/>
                <a:gd name="T108" fmla="*/ 102 w 210"/>
                <a:gd name="T109" fmla="*/ 145 h 193"/>
                <a:gd name="T110" fmla="*/ 82 w 210"/>
                <a:gd name="T111" fmla="*/ 96 h 193"/>
                <a:gd name="T112" fmla="*/ 117 w 210"/>
                <a:gd name="T113" fmla="*/ 10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5" name="未知"/>
            <p:cNvSpPr>
              <a:spLocks/>
            </p:cNvSpPr>
            <p:nvPr userDrawn="1"/>
          </p:nvSpPr>
          <p:spPr bwMode="auto">
            <a:xfrm>
              <a:off x="252" y="470"/>
              <a:ext cx="86" cy="102"/>
            </a:xfrm>
            <a:custGeom>
              <a:avLst/>
              <a:gdLst>
                <a:gd name="T0" fmla="*/ 14 w 17"/>
                <a:gd name="T1" fmla="*/ 5 h 20"/>
                <a:gd name="T2" fmla="*/ 9 w 17"/>
                <a:gd name="T3" fmla="*/ 20 h 20"/>
                <a:gd name="T4" fmla="*/ 14 w 17"/>
                <a:gd name="T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6" name="未知"/>
            <p:cNvSpPr>
              <a:spLocks/>
            </p:cNvSpPr>
            <p:nvPr userDrawn="1"/>
          </p:nvSpPr>
          <p:spPr bwMode="auto">
            <a:xfrm>
              <a:off x="171" y="511"/>
              <a:ext cx="76" cy="136"/>
            </a:xfrm>
            <a:custGeom>
              <a:avLst/>
              <a:gdLst>
                <a:gd name="T0" fmla="*/ 7 w 15"/>
                <a:gd name="T1" fmla="*/ 10 h 27"/>
                <a:gd name="T2" fmla="*/ 4 w 15"/>
                <a:gd name="T3" fmla="*/ 25 h 27"/>
                <a:gd name="T4" fmla="*/ 15 w 15"/>
                <a:gd name="T5" fmla="*/ 16 h 27"/>
                <a:gd name="T6" fmla="*/ 13 w 15"/>
                <a:gd name="T7" fmla="*/ 8 h 27"/>
                <a:gd name="T8" fmla="*/ 7 w 15"/>
                <a:gd name="T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7" name="未知"/>
            <p:cNvSpPr>
              <a:spLocks/>
            </p:cNvSpPr>
            <p:nvPr userDrawn="1"/>
          </p:nvSpPr>
          <p:spPr bwMode="auto">
            <a:xfrm>
              <a:off x="126" y="238"/>
              <a:ext cx="243" cy="116"/>
            </a:xfrm>
            <a:custGeom>
              <a:avLst/>
              <a:gdLst>
                <a:gd name="T0" fmla="*/ 40 w 48"/>
                <a:gd name="T1" fmla="*/ 2 h 23"/>
                <a:gd name="T2" fmla="*/ 9 w 48"/>
                <a:gd name="T3" fmla="*/ 1 h 23"/>
                <a:gd name="T4" fmla="*/ 1 w 48"/>
                <a:gd name="T5" fmla="*/ 9 h 23"/>
                <a:gd name="T6" fmla="*/ 22 w 48"/>
                <a:gd name="T7" fmla="*/ 21 h 23"/>
                <a:gd name="T8" fmla="*/ 34 w 48"/>
                <a:gd name="T9" fmla="*/ 20 h 23"/>
                <a:gd name="T10" fmla="*/ 40 w 48"/>
                <a:gd name="T11" fmla="*/ 19 h 23"/>
                <a:gd name="T12" fmla="*/ 40 w 48"/>
                <a:gd name="T13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" name="未知"/>
            <p:cNvSpPr>
              <a:spLocks/>
            </p:cNvSpPr>
            <p:nvPr userDrawn="1"/>
          </p:nvSpPr>
          <p:spPr bwMode="auto">
            <a:xfrm>
              <a:off x="404" y="561"/>
              <a:ext cx="177" cy="187"/>
            </a:xfrm>
            <a:custGeom>
              <a:avLst/>
              <a:gdLst>
                <a:gd name="T0" fmla="*/ 24 w 35"/>
                <a:gd name="T1" fmla="*/ 2 h 37"/>
                <a:gd name="T2" fmla="*/ 11 w 35"/>
                <a:gd name="T3" fmla="*/ 2 h 37"/>
                <a:gd name="T4" fmla="*/ 4 w 35"/>
                <a:gd name="T5" fmla="*/ 20 h 37"/>
                <a:gd name="T6" fmla="*/ 28 w 35"/>
                <a:gd name="T7" fmla="*/ 22 h 37"/>
                <a:gd name="T8" fmla="*/ 24 w 35"/>
                <a:gd name="T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9" name="未知"/>
            <p:cNvSpPr>
              <a:spLocks/>
            </p:cNvSpPr>
            <p:nvPr userDrawn="1"/>
          </p:nvSpPr>
          <p:spPr bwMode="auto">
            <a:xfrm>
              <a:off x="809" y="374"/>
              <a:ext cx="177" cy="36"/>
            </a:xfrm>
            <a:custGeom>
              <a:avLst/>
              <a:gdLst>
                <a:gd name="T0" fmla="*/ 5 w 35"/>
                <a:gd name="T1" fmla="*/ 0 h 7"/>
                <a:gd name="T2" fmla="*/ 14 w 35"/>
                <a:gd name="T3" fmla="*/ 5 h 7"/>
                <a:gd name="T4" fmla="*/ 5 w 35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0" name="未知"/>
            <p:cNvSpPr>
              <a:spLocks/>
            </p:cNvSpPr>
            <p:nvPr userDrawn="1"/>
          </p:nvSpPr>
          <p:spPr bwMode="auto">
            <a:xfrm>
              <a:off x="869" y="369"/>
              <a:ext cx="137" cy="81"/>
            </a:xfrm>
            <a:custGeom>
              <a:avLst/>
              <a:gdLst>
                <a:gd name="T0" fmla="*/ 7 w 27"/>
                <a:gd name="T1" fmla="*/ 13 h 16"/>
                <a:gd name="T2" fmla="*/ 25 w 27"/>
                <a:gd name="T3" fmla="*/ 6 h 16"/>
                <a:gd name="T4" fmla="*/ 17 w 27"/>
                <a:gd name="T5" fmla="*/ 1 h 16"/>
                <a:gd name="T6" fmla="*/ 7 w 27"/>
                <a:gd name="T7" fmla="*/ 11 h 16"/>
                <a:gd name="T8" fmla="*/ 7 w 27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1" name="未知"/>
            <p:cNvSpPr>
              <a:spLocks/>
            </p:cNvSpPr>
            <p:nvPr userDrawn="1"/>
          </p:nvSpPr>
          <p:spPr bwMode="auto">
            <a:xfrm>
              <a:off x="864" y="420"/>
              <a:ext cx="177" cy="86"/>
            </a:xfrm>
            <a:custGeom>
              <a:avLst/>
              <a:gdLst>
                <a:gd name="T0" fmla="*/ 25 w 35"/>
                <a:gd name="T1" fmla="*/ 6 h 17"/>
                <a:gd name="T2" fmla="*/ 8 w 35"/>
                <a:gd name="T3" fmla="*/ 10 h 17"/>
                <a:gd name="T4" fmla="*/ 6 w 35"/>
                <a:gd name="T5" fmla="*/ 13 h 17"/>
                <a:gd name="T6" fmla="*/ 27 w 35"/>
                <a:gd name="T7" fmla="*/ 12 h 17"/>
                <a:gd name="T8" fmla="*/ 25 w 35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2" name="未知"/>
            <p:cNvSpPr>
              <a:spLocks/>
            </p:cNvSpPr>
            <p:nvPr userDrawn="1"/>
          </p:nvSpPr>
          <p:spPr bwMode="auto">
            <a:xfrm>
              <a:off x="748" y="501"/>
              <a:ext cx="248" cy="60"/>
            </a:xfrm>
            <a:custGeom>
              <a:avLst/>
              <a:gdLst>
                <a:gd name="T0" fmla="*/ 40 w 49"/>
                <a:gd name="T1" fmla="*/ 3 h 12"/>
                <a:gd name="T2" fmla="*/ 29 w 49"/>
                <a:gd name="T3" fmla="*/ 1 h 12"/>
                <a:gd name="T4" fmla="*/ 7 w 49"/>
                <a:gd name="T5" fmla="*/ 0 h 12"/>
                <a:gd name="T6" fmla="*/ 2 w 49"/>
                <a:gd name="T7" fmla="*/ 5 h 12"/>
                <a:gd name="T8" fmla="*/ 20 w 49"/>
                <a:gd name="T9" fmla="*/ 8 h 12"/>
                <a:gd name="T10" fmla="*/ 41 w 49"/>
                <a:gd name="T11" fmla="*/ 8 h 12"/>
                <a:gd name="T12" fmla="*/ 40 w 49"/>
                <a:gd name="T13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3" name="未知"/>
            <p:cNvSpPr>
              <a:spLocks/>
            </p:cNvSpPr>
            <p:nvPr userDrawn="1"/>
          </p:nvSpPr>
          <p:spPr bwMode="auto">
            <a:xfrm>
              <a:off x="773" y="556"/>
              <a:ext cx="203" cy="56"/>
            </a:xfrm>
            <a:custGeom>
              <a:avLst/>
              <a:gdLst>
                <a:gd name="T0" fmla="*/ 37 w 40"/>
                <a:gd name="T1" fmla="*/ 2 h 11"/>
                <a:gd name="T2" fmla="*/ 26 w 40"/>
                <a:gd name="T3" fmla="*/ 4 h 11"/>
                <a:gd name="T4" fmla="*/ 13 w 40"/>
                <a:gd name="T5" fmla="*/ 3 h 11"/>
                <a:gd name="T6" fmla="*/ 1 w 40"/>
                <a:gd name="T7" fmla="*/ 2 h 11"/>
                <a:gd name="T8" fmla="*/ 35 w 40"/>
                <a:gd name="T9" fmla="*/ 8 h 11"/>
                <a:gd name="T10" fmla="*/ 37 w 40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4" name="未知"/>
            <p:cNvSpPr>
              <a:spLocks/>
            </p:cNvSpPr>
            <p:nvPr userDrawn="1"/>
          </p:nvSpPr>
          <p:spPr bwMode="auto">
            <a:xfrm>
              <a:off x="763" y="602"/>
              <a:ext cx="207" cy="172"/>
            </a:xfrm>
            <a:custGeom>
              <a:avLst/>
              <a:gdLst>
                <a:gd name="T0" fmla="*/ 28 w 41"/>
                <a:gd name="T1" fmla="*/ 9 h 34"/>
                <a:gd name="T2" fmla="*/ 13 w 41"/>
                <a:gd name="T3" fmla="*/ 6 h 34"/>
                <a:gd name="T4" fmla="*/ 4 w 41"/>
                <a:gd name="T5" fmla="*/ 15 h 34"/>
                <a:gd name="T6" fmla="*/ 1 w 41"/>
                <a:gd name="T7" fmla="*/ 19 h 34"/>
                <a:gd name="T8" fmla="*/ 9 w 41"/>
                <a:gd name="T9" fmla="*/ 19 h 34"/>
                <a:gd name="T10" fmla="*/ 17 w 41"/>
                <a:gd name="T11" fmla="*/ 27 h 34"/>
                <a:gd name="T12" fmla="*/ 21 w 41"/>
                <a:gd name="T13" fmla="*/ 30 h 34"/>
                <a:gd name="T14" fmla="*/ 29 w 41"/>
                <a:gd name="T15" fmla="*/ 19 h 34"/>
                <a:gd name="T16" fmla="*/ 39 w 41"/>
                <a:gd name="T17" fmla="*/ 19 h 34"/>
                <a:gd name="T18" fmla="*/ 28 w 41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55" name="未知"/>
            <p:cNvSpPr>
              <a:spLocks/>
            </p:cNvSpPr>
            <p:nvPr userDrawn="1"/>
          </p:nvSpPr>
          <p:spPr bwMode="auto">
            <a:xfrm>
              <a:off x="900" y="521"/>
              <a:ext cx="126" cy="318"/>
            </a:xfrm>
            <a:custGeom>
              <a:avLst/>
              <a:gdLst>
                <a:gd name="T0" fmla="*/ 22 w 25"/>
                <a:gd name="T1" fmla="*/ 2 h 63"/>
                <a:gd name="T2" fmla="*/ 18 w 25"/>
                <a:gd name="T3" fmla="*/ 17 h 63"/>
                <a:gd name="T4" fmla="*/ 7 w 25"/>
                <a:gd name="T5" fmla="*/ 20 h 63"/>
                <a:gd name="T6" fmla="*/ 7 w 25"/>
                <a:gd name="T7" fmla="*/ 23 h 63"/>
                <a:gd name="T8" fmla="*/ 17 w 25"/>
                <a:gd name="T9" fmla="*/ 34 h 63"/>
                <a:gd name="T10" fmla="*/ 12 w 25"/>
                <a:gd name="T11" fmla="*/ 45 h 63"/>
                <a:gd name="T12" fmla="*/ 0 w 25"/>
                <a:gd name="T13" fmla="*/ 55 h 63"/>
                <a:gd name="T14" fmla="*/ 5 w 25"/>
                <a:gd name="T15" fmla="*/ 58 h 63"/>
                <a:gd name="T16" fmla="*/ 16 w 25"/>
                <a:gd name="T17" fmla="*/ 62 h 63"/>
                <a:gd name="T18" fmla="*/ 23 w 25"/>
                <a:gd name="T19" fmla="*/ 57 h 63"/>
                <a:gd name="T20" fmla="*/ 25 w 25"/>
                <a:gd name="T21" fmla="*/ 14 h 63"/>
                <a:gd name="T22" fmla="*/ 25 w 25"/>
                <a:gd name="T23" fmla="*/ 2 h 63"/>
                <a:gd name="T24" fmla="*/ 22 w 25"/>
                <a:gd name="T2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56" name="Group 232"/>
          <p:cNvGrpSpPr>
            <a:grpSpLocks/>
          </p:cNvGrpSpPr>
          <p:nvPr/>
        </p:nvGrpSpPr>
        <p:grpSpPr bwMode="auto">
          <a:xfrm>
            <a:off x="6934200" y="-1588"/>
            <a:ext cx="2317750" cy="2057401"/>
            <a:chOff x="0" y="0"/>
            <a:chExt cx="1748" cy="1556"/>
          </a:xfrm>
        </p:grpSpPr>
        <p:sp>
          <p:nvSpPr>
            <p:cNvPr id="1257" name="未知"/>
            <p:cNvSpPr>
              <a:spLocks/>
            </p:cNvSpPr>
            <p:nvPr userDrawn="1"/>
          </p:nvSpPr>
          <p:spPr bwMode="auto">
            <a:xfrm>
              <a:off x="81" y="0"/>
              <a:ext cx="1586" cy="1443"/>
            </a:xfrm>
            <a:custGeom>
              <a:avLst/>
              <a:gdLst>
                <a:gd name="T0" fmla="*/ 23 w 546"/>
                <a:gd name="T1" fmla="*/ 4 h 497"/>
                <a:gd name="T2" fmla="*/ 11 w 546"/>
                <a:gd name="T3" fmla="*/ 71 h 497"/>
                <a:gd name="T4" fmla="*/ 25 w 546"/>
                <a:gd name="T5" fmla="*/ 393 h 497"/>
                <a:gd name="T6" fmla="*/ 54 w 546"/>
                <a:gd name="T7" fmla="*/ 457 h 497"/>
                <a:gd name="T8" fmla="*/ 158 w 546"/>
                <a:gd name="T9" fmla="*/ 482 h 497"/>
                <a:gd name="T10" fmla="*/ 204 w 546"/>
                <a:gd name="T11" fmla="*/ 495 h 497"/>
                <a:gd name="T12" fmla="*/ 520 w 546"/>
                <a:gd name="T13" fmla="*/ 475 h 497"/>
                <a:gd name="T14" fmla="*/ 533 w 546"/>
                <a:gd name="T15" fmla="*/ 167 h 497"/>
                <a:gd name="T16" fmla="*/ 369 w 546"/>
                <a:gd name="T17" fmla="*/ 16 h 497"/>
                <a:gd name="T18" fmla="*/ 249 w 546"/>
                <a:gd name="T19" fmla="*/ 29 h 497"/>
                <a:gd name="T20" fmla="*/ 198 w 546"/>
                <a:gd name="T21" fmla="*/ 11 h 497"/>
                <a:gd name="T22" fmla="*/ 151 w 546"/>
                <a:gd name="T23" fmla="*/ 2 h 497"/>
                <a:gd name="T24" fmla="*/ 23 w 546"/>
                <a:gd name="T25" fmla="*/ 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258" name="Group 234"/>
            <p:cNvGrpSpPr>
              <a:grpSpLocks/>
            </p:cNvGrpSpPr>
            <p:nvPr userDrawn="1"/>
          </p:nvGrpSpPr>
          <p:grpSpPr bwMode="auto"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259" name="未知"/>
              <p:cNvSpPr>
                <a:spLocks/>
              </p:cNvSpPr>
              <p:nvPr/>
            </p:nvSpPr>
            <p:spPr bwMode="auto">
              <a:xfrm>
                <a:off x="142" y="0"/>
                <a:ext cx="490" cy="187"/>
              </a:xfrm>
              <a:custGeom>
                <a:avLst/>
                <a:gdLst>
                  <a:gd name="T0" fmla="*/ 71 w 97"/>
                  <a:gd name="T1" fmla="*/ 25 h 37"/>
                  <a:gd name="T2" fmla="*/ 91 w 97"/>
                  <a:gd name="T3" fmla="*/ 20 h 37"/>
                  <a:gd name="T4" fmla="*/ 92 w 97"/>
                  <a:gd name="T5" fmla="*/ 17 h 37"/>
                  <a:gd name="T6" fmla="*/ 88 w 97"/>
                  <a:gd name="T7" fmla="*/ 0 h 37"/>
                  <a:gd name="T8" fmla="*/ 25 w 97"/>
                  <a:gd name="T9" fmla="*/ 0 h 37"/>
                  <a:gd name="T10" fmla="*/ 10 w 97"/>
                  <a:gd name="T11" fmla="*/ 22 h 37"/>
                  <a:gd name="T12" fmla="*/ 71 w 97"/>
                  <a:gd name="T13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0" name="未知"/>
              <p:cNvSpPr>
                <a:spLocks noEditPoints="1"/>
              </p:cNvSpPr>
              <p:nvPr/>
            </p:nvSpPr>
            <p:spPr bwMode="auto">
              <a:xfrm>
                <a:off x="0" y="0"/>
                <a:ext cx="2958" cy="2699"/>
              </a:xfrm>
              <a:custGeom>
                <a:avLst/>
                <a:gdLst>
                  <a:gd name="T0" fmla="*/ 504 w 585"/>
                  <a:gd name="T1" fmla="*/ 1 h 534"/>
                  <a:gd name="T2" fmla="*/ 157 w 585"/>
                  <a:gd name="T3" fmla="*/ 0 h 534"/>
                  <a:gd name="T4" fmla="*/ 225 w 585"/>
                  <a:gd name="T5" fmla="*/ 21 h 534"/>
                  <a:gd name="T6" fmla="*/ 174 w 585"/>
                  <a:gd name="T7" fmla="*/ 39 h 534"/>
                  <a:gd name="T8" fmla="*/ 207 w 585"/>
                  <a:gd name="T9" fmla="*/ 71 h 534"/>
                  <a:gd name="T10" fmla="*/ 74 w 585"/>
                  <a:gd name="T11" fmla="*/ 60 h 534"/>
                  <a:gd name="T12" fmla="*/ 26 w 585"/>
                  <a:gd name="T13" fmla="*/ 63 h 534"/>
                  <a:gd name="T14" fmla="*/ 199 w 585"/>
                  <a:gd name="T15" fmla="*/ 487 h 534"/>
                  <a:gd name="T16" fmla="*/ 144 w 585"/>
                  <a:gd name="T17" fmla="*/ 341 h 534"/>
                  <a:gd name="T18" fmla="*/ 105 w 585"/>
                  <a:gd name="T19" fmla="*/ 376 h 534"/>
                  <a:gd name="T20" fmla="*/ 94 w 585"/>
                  <a:gd name="T21" fmla="*/ 435 h 534"/>
                  <a:gd name="T22" fmla="*/ 124 w 585"/>
                  <a:gd name="T23" fmla="*/ 265 h 534"/>
                  <a:gd name="T24" fmla="*/ 153 w 585"/>
                  <a:gd name="T25" fmla="*/ 228 h 534"/>
                  <a:gd name="T26" fmla="*/ 209 w 585"/>
                  <a:gd name="T27" fmla="*/ 237 h 534"/>
                  <a:gd name="T28" fmla="*/ 188 w 585"/>
                  <a:gd name="T29" fmla="*/ 306 h 534"/>
                  <a:gd name="T30" fmla="*/ 192 w 585"/>
                  <a:gd name="T31" fmla="*/ 395 h 534"/>
                  <a:gd name="T32" fmla="*/ 515 w 585"/>
                  <a:gd name="T33" fmla="*/ 483 h 534"/>
                  <a:gd name="T34" fmla="*/ 454 w 585"/>
                  <a:gd name="T35" fmla="*/ 427 h 534"/>
                  <a:gd name="T36" fmla="*/ 425 w 585"/>
                  <a:gd name="T37" fmla="*/ 345 h 534"/>
                  <a:gd name="T38" fmla="*/ 396 w 585"/>
                  <a:gd name="T39" fmla="*/ 270 h 534"/>
                  <a:gd name="T40" fmla="*/ 460 w 585"/>
                  <a:gd name="T41" fmla="*/ 256 h 534"/>
                  <a:gd name="T42" fmla="*/ 407 w 585"/>
                  <a:gd name="T43" fmla="*/ 223 h 534"/>
                  <a:gd name="T44" fmla="*/ 439 w 585"/>
                  <a:gd name="T45" fmla="*/ 226 h 534"/>
                  <a:gd name="T46" fmla="*/ 438 w 585"/>
                  <a:gd name="T47" fmla="*/ 209 h 534"/>
                  <a:gd name="T48" fmla="*/ 376 w 585"/>
                  <a:gd name="T49" fmla="*/ 211 h 534"/>
                  <a:gd name="T50" fmla="*/ 357 w 585"/>
                  <a:gd name="T51" fmla="*/ 343 h 534"/>
                  <a:gd name="T52" fmla="*/ 347 w 585"/>
                  <a:gd name="T53" fmla="*/ 230 h 534"/>
                  <a:gd name="T54" fmla="*/ 331 w 585"/>
                  <a:gd name="T55" fmla="*/ 182 h 534"/>
                  <a:gd name="T56" fmla="*/ 347 w 585"/>
                  <a:gd name="T57" fmla="*/ 136 h 534"/>
                  <a:gd name="T58" fmla="*/ 339 w 585"/>
                  <a:gd name="T59" fmla="*/ 99 h 534"/>
                  <a:gd name="T60" fmla="*/ 331 w 585"/>
                  <a:gd name="T61" fmla="*/ 62 h 534"/>
                  <a:gd name="T62" fmla="*/ 369 w 585"/>
                  <a:gd name="T63" fmla="*/ 103 h 534"/>
                  <a:gd name="T64" fmla="*/ 415 w 585"/>
                  <a:gd name="T65" fmla="*/ 47 h 534"/>
                  <a:gd name="T66" fmla="*/ 409 w 585"/>
                  <a:gd name="T67" fmla="*/ 95 h 534"/>
                  <a:gd name="T68" fmla="*/ 401 w 585"/>
                  <a:gd name="T69" fmla="*/ 130 h 534"/>
                  <a:gd name="T70" fmla="*/ 401 w 585"/>
                  <a:gd name="T71" fmla="*/ 181 h 534"/>
                  <a:gd name="T72" fmla="*/ 558 w 585"/>
                  <a:gd name="T73" fmla="*/ 181 h 534"/>
                  <a:gd name="T74" fmla="*/ 554 w 585"/>
                  <a:gd name="T75" fmla="*/ 76 h 534"/>
                  <a:gd name="T76" fmla="*/ 249 w 585"/>
                  <a:gd name="T77" fmla="*/ 69 h 534"/>
                  <a:gd name="T78" fmla="*/ 293 w 585"/>
                  <a:gd name="T79" fmla="*/ 93 h 534"/>
                  <a:gd name="T80" fmla="*/ 171 w 585"/>
                  <a:gd name="T81" fmla="*/ 195 h 534"/>
                  <a:gd name="T82" fmla="*/ 69 w 585"/>
                  <a:gd name="T83" fmla="*/ 98 h 534"/>
                  <a:gd name="T84" fmla="*/ 191 w 585"/>
                  <a:gd name="T85" fmla="*/ 106 h 534"/>
                  <a:gd name="T86" fmla="*/ 220 w 585"/>
                  <a:gd name="T87" fmla="*/ 105 h 534"/>
                  <a:gd name="T88" fmla="*/ 302 w 585"/>
                  <a:gd name="T89" fmla="*/ 121 h 534"/>
                  <a:gd name="T90" fmla="*/ 276 w 585"/>
                  <a:gd name="T91" fmla="*/ 256 h 534"/>
                  <a:gd name="T92" fmla="*/ 260 w 585"/>
                  <a:gd name="T93" fmla="*/ 137 h 534"/>
                  <a:gd name="T94" fmla="*/ 171 w 585"/>
                  <a:gd name="T95" fmla="*/ 195 h 534"/>
                  <a:gd name="T96" fmla="*/ 223 w 585"/>
                  <a:gd name="T97" fmla="*/ 225 h 534"/>
                  <a:gd name="T98" fmla="*/ 247 w 585"/>
                  <a:gd name="T99" fmla="*/ 158 h 534"/>
                  <a:gd name="T100" fmla="*/ 326 w 585"/>
                  <a:gd name="T101" fmla="*/ 292 h 534"/>
                  <a:gd name="T102" fmla="*/ 215 w 585"/>
                  <a:gd name="T103" fmla="*/ 321 h 534"/>
                  <a:gd name="T104" fmla="*/ 309 w 585"/>
                  <a:gd name="T105" fmla="*/ 277 h 534"/>
                  <a:gd name="T106" fmla="*/ 318 w 585"/>
                  <a:gd name="T107" fmla="*/ 133 h 534"/>
                  <a:gd name="T108" fmla="*/ 313 w 585"/>
                  <a:gd name="T109" fmla="*/ 213 h 534"/>
                  <a:gd name="T110" fmla="*/ 299 w 585"/>
                  <a:gd name="T111" fmla="*/ 144 h 534"/>
                  <a:gd name="T112" fmla="*/ 507 w 585"/>
                  <a:gd name="T113" fmla="*/ 179 h 534"/>
                  <a:gd name="T114" fmla="*/ 461 w 585"/>
                  <a:gd name="T115" fmla="*/ 162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1" name="未知"/>
              <p:cNvSpPr>
                <a:spLocks/>
              </p:cNvSpPr>
              <p:nvPr/>
            </p:nvSpPr>
            <p:spPr bwMode="auto">
              <a:xfrm>
                <a:off x="703" y="1269"/>
                <a:ext cx="238" cy="283"/>
              </a:xfrm>
              <a:custGeom>
                <a:avLst/>
                <a:gdLst>
                  <a:gd name="T0" fmla="*/ 40 w 47"/>
                  <a:gd name="T1" fmla="*/ 15 h 56"/>
                  <a:gd name="T2" fmla="*/ 27 w 47"/>
                  <a:gd name="T3" fmla="*/ 56 h 56"/>
                  <a:gd name="T4" fmla="*/ 40 w 47"/>
                  <a:gd name="T5" fmla="*/ 1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2" name="未知"/>
              <p:cNvSpPr>
                <a:spLocks/>
              </p:cNvSpPr>
              <p:nvPr/>
            </p:nvSpPr>
            <p:spPr bwMode="auto">
              <a:xfrm>
                <a:off x="485" y="1385"/>
                <a:ext cx="208" cy="379"/>
              </a:xfrm>
              <a:custGeom>
                <a:avLst/>
                <a:gdLst>
                  <a:gd name="T0" fmla="*/ 19 w 41"/>
                  <a:gd name="T1" fmla="*/ 27 h 75"/>
                  <a:gd name="T2" fmla="*/ 12 w 41"/>
                  <a:gd name="T3" fmla="*/ 69 h 75"/>
                  <a:gd name="T4" fmla="*/ 40 w 41"/>
                  <a:gd name="T5" fmla="*/ 45 h 75"/>
                  <a:gd name="T6" fmla="*/ 37 w 41"/>
                  <a:gd name="T7" fmla="*/ 24 h 75"/>
                  <a:gd name="T8" fmla="*/ 19 w 41"/>
                  <a:gd name="T9" fmla="*/ 2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3" name="未知"/>
              <p:cNvSpPr>
                <a:spLocks/>
              </p:cNvSpPr>
              <p:nvPr/>
            </p:nvSpPr>
            <p:spPr bwMode="auto">
              <a:xfrm>
                <a:off x="354" y="627"/>
                <a:ext cx="683" cy="318"/>
              </a:xfrm>
              <a:custGeom>
                <a:avLst/>
                <a:gdLst>
                  <a:gd name="T0" fmla="*/ 112 w 135"/>
                  <a:gd name="T1" fmla="*/ 4 h 63"/>
                  <a:gd name="T2" fmla="*/ 24 w 135"/>
                  <a:gd name="T3" fmla="*/ 4 h 63"/>
                  <a:gd name="T4" fmla="*/ 2 w 135"/>
                  <a:gd name="T5" fmla="*/ 25 h 63"/>
                  <a:gd name="T6" fmla="*/ 60 w 135"/>
                  <a:gd name="T7" fmla="*/ 58 h 63"/>
                  <a:gd name="T8" fmla="*/ 96 w 135"/>
                  <a:gd name="T9" fmla="*/ 54 h 63"/>
                  <a:gd name="T10" fmla="*/ 113 w 135"/>
                  <a:gd name="T11" fmla="*/ 53 h 63"/>
                  <a:gd name="T12" fmla="*/ 112 w 135"/>
                  <a:gd name="T13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4" name="未知"/>
              <p:cNvSpPr>
                <a:spLocks/>
              </p:cNvSpPr>
              <p:nvPr/>
            </p:nvSpPr>
            <p:spPr bwMode="auto">
              <a:xfrm>
                <a:off x="1128" y="1527"/>
                <a:ext cx="490" cy="515"/>
              </a:xfrm>
              <a:custGeom>
                <a:avLst/>
                <a:gdLst>
                  <a:gd name="T0" fmla="*/ 67 w 97"/>
                  <a:gd name="T1" fmla="*/ 5 h 102"/>
                  <a:gd name="T2" fmla="*/ 31 w 97"/>
                  <a:gd name="T3" fmla="*/ 5 h 102"/>
                  <a:gd name="T4" fmla="*/ 12 w 97"/>
                  <a:gd name="T5" fmla="*/ 57 h 102"/>
                  <a:gd name="T6" fmla="*/ 79 w 97"/>
                  <a:gd name="T7" fmla="*/ 62 h 102"/>
                  <a:gd name="T8" fmla="*/ 67 w 97"/>
                  <a:gd name="T9" fmla="*/ 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5" name="未知"/>
              <p:cNvSpPr>
                <a:spLocks/>
              </p:cNvSpPr>
              <p:nvPr/>
            </p:nvSpPr>
            <p:spPr bwMode="auto">
              <a:xfrm>
                <a:off x="2255" y="1006"/>
                <a:ext cx="501" cy="96"/>
              </a:xfrm>
              <a:custGeom>
                <a:avLst/>
                <a:gdLst>
                  <a:gd name="T0" fmla="*/ 15 w 99"/>
                  <a:gd name="T1" fmla="*/ 0 h 19"/>
                  <a:gd name="T2" fmla="*/ 40 w 99"/>
                  <a:gd name="T3" fmla="*/ 15 h 19"/>
                  <a:gd name="T4" fmla="*/ 15 w 9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6" name="未知"/>
              <p:cNvSpPr>
                <a:spLocks/>
              </p:cNvSpPr>
              <p:nvPr/>
            </p:nvSpPr>
            <p:spPr bwMode="auto">
              <a:xfrm>
                <a:off x="2422" y="986"/>
                <a:ext cx="385" cy="237"/>
              </a:xfrm>
              <a:custGeom>
                <a:avLst/>
                <a:gdLst>
                  <a:gd name="T0" fmla="*/ 21 w 76"/>
                  <a:gd name="T1" fmla="*/ 37 h 47"/>
                  <a:gd name="T2" fmla="*/ 70 w 76"/>
                  <a:gd name="T3" fmla="*/ 17 h 47"/>
                  <a:gd name="T4" fmla="*/ 48 w 76"/>
                  <a:gd name="T5" fmla="*/ 3 h 47"/>
                  <a:gd name="T6" fmla="*/ 19 w 76"/>
                  <a:gd name="T7" fmla="*/ 32 h 47"/>
                  <a:gd name="T8" fmla="*/ 21 w 76"/>
                  <a:gd name="T9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7" name="未知"/>
              <p:cNvSpPr>
                <a:spLocks/>
              </p:cNvSpPr>
              <p:nvPr/>
            </p:nvSpPr>
            <p:spPr bwMode="auto">
              <a:xfrm>
                <a:off x="2407" y="1183"/>
                <a:ext cx="415" cy="187"/>
              </a:xfrm>
              <a:custGeom>
                <a:avLst/>
                <a:gdLst>
                  <a:gd name="T0" fmla="*/ 72 w 82"/>
                  <a:gd name="T1" fmla="*/ 6 h 37"/>
                  <a:gd name="T2" fmla="*/ 24 w 82"/>
                  <a:gd name="T3" fmla="*/ 17 h 37"/>
                  <a:gd name="T4" fmla="*/ 17 w 82"/>
                  <a:gd name="T5" fmla="*/ 26 h 37"/>
                  <a:gd name="T6" fmla="*/ 76 w 82"/>
                  <a:gd name="T7" fmla="*/ 23 h 37"/>
                  <a:gd name="T8" fmla="*/ 82 w 82"/>
                  <a:gd name="T9" fmla="*/ 20 h 37"/>
                  <a:gd name="T10" fmla="*/ 82 w 82"/>
                  <a:gd name="T11" fmla="*/ 0 h 37"/>
                  <a:gd name="T12" fmla="*/ 72 w 82"/>
                  <a:gd name="T13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8" name="未知"/>
              <p:cNvSpPr>
                <a:spLocks/>
              </p:cNvSpPr>
              <p:nvPr/>
            </p:nvSpPr>
            <p:spPr bwMode="auto">
              <a:xfrm>
                <a:off x="2083" y="1360"/>
                <a:ext cx="698" cy="167"/>
              </a:xfrm>
              <a:custGeom>
                <a:avLst/>
                <a:gdLst>
                  <a:gd name="T0" fmla="*/ 21 w 138"/>
                  <a:gd name="T1" fmla="*/ 1 h 33"/>
                  <a:gd name="T2" fmla="*/ 8 w 138"/>
                  <a:gd name="T3" fmla="*/ 14 h 33"/>
                  <a:gd name="T4" fmla="*/ 57 w 138"/>
                  <a:gd name="T5" fmla="*/ 22 h 33"/>
                  <a:gd name="T6" fmla="*/ 117 w 138"/>
                  <a:gd name="T7" fmla="*/ 23 h 33"/>
                  <a:gd name="T8" fmla="*/ 114 w 138"/>
                  <a:gd name="T9" fmla="*/ 8 h 33"/>
                  <a:gd name="T10" fmla="*/ 82 w 138"/>
                  <a:gd name="T11" fmla="*/ 3 h 33"/>
                  <a:gd name="T12" fmla="*/ 21 w 138"/>
                  <a:gd name="T13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" name="未知"/>
              <p:cNvSpPr>
                <a:spLocks/>
              </p:cNvSpPr>
              <p:nvPr/>
            </p:nvSpPr>
            <p:spPr bwMode="auto">
              <a:xfrm>
                <a:off x="2159" y="1522"/>
                <a:ext cx="567" cy="146"/>
              </a:xfrm>
              <a:custGeom>
                <a:avLst/>
                <a:gdLst>
                  <a:gd name="T0" fmla="*/ 98 w 112"/>
                  <a:gd name="T1" fmla="*/ 19 h 29"/>
                  <a:gd name="T2" fmla="*/ 103 w 112"/>
                  <a:gd name="T3" fmla="*/ 4 h 29"/>
                  <a:gd name="T4" fmla="*/ 74 w 112"/>
                  <a:gd name="T5" fmla="*/ 10 h 29"/>
                  <a:gd name="T6" fmla="*/ 36 w 112"/>
                  <a:gd name="T7" fmla="*/ 6 h 29"/>
                  <a:gd name="T8" fmla="*/ 2 w 112"/>
                  <a:gd name="T9" fmla="*/ 4 h 29"/>
                  <a:gd name="T10" fmla="*/ 98 w 112"/>
                  <a:gd name="T11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" name="未知"/>
              <p:cNvSpPr>
                <a:spLocks/>
              </p:cNvSpPr>
              <p:nvPr/>
            </p:nvSpPr>
            <p:spPr bwMode="auto">
              <a:xfrm>
                <a:off x="2124" y="1638"/>
                <a:ext cx="581" cy="480"/>
              </a:xfrm>
              <a:custGeom>
                <a:avLst/>
                <a:gdLst>
                  <a:gd name="T0" fmla="*/ 3 w 115"/>
                  <a:gd name="T1" fmla="*/ 53 h 95"/>
                  <a:gd name="T2" fmla="*/ 26 w 115"/>
                  <a:gd name="T3" fmla="*/ 54 h 95"/>
                  <a:gd name="T4" fmla="*/ 50 w 115"/>
                  <a:gd name="T5" fmla="*/ 77 h 95"/>
                  <a:gd name="T6" fmla="*/ 59 w 115"/>
                  <a:gd name="T7" fmla="*/ 84 h 95"/>
                  <a:gd name="T8" fmla="*/ 81 w 115"/>
                  <a:gd name="T9" fmla="*/ 52 h 95"/>
                  <a:gd name="T10" fmla="*/ 111 w 115"/>
                  <a:gd name="T11" fmla="*/ 52 h 95"/>
                  <a:gd name="T12" fmla="*/ 79 w 115"/>
                  <a:gd name="T13" fmla="*/ 27 h 95"/>
                  <a:gd name="T14" fmla="*/ 37 w 115"/>
                  <a:gd name="T15" fmla="*/ 16 h 95"/>
                  <a:gd name="T16" fmla="*/ 12 w 115"/>
                  <a:gd name="T17" fmla="*/ 41 h 95"/>
                  <a:gd name="T18" fmla="*/ 3 w 115"/>
                  <a:gd name="T19" fmla="*/ 5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71" name="未知"/>
              <p:cNvSpPr>
                <a:spLocks/>
              </p:cNvSpPr>
              <p:nvPr/>
            </p:nvSpPr>
            <p:spPr bwMode="auto">
              <a:xfrm>
                <a:off x="2503" y="1446"/>
                <a:ext cx="329" cy="854"/>
              </a:xfrm>
              <a:custGeom>
                <a:avLst/>
                <a:gdLst>
                  <a:gd name="T0" fmla="*/ 51 w 65"/>
                  <a:gd name="T1" fmla="*/ 40 h 169"/>
                  <a:gd name="T2" fmla="*/ 22 w 65"/>
                  <a:gd name="T3" fmla="*/ 49 h 169"/>
                  <a:gd name="T4" fmla="*/ 22 w 65"/>
                  <a:gd name="T5" fmla="*/ 59 h 169"/>
                  <a:gd name="T6" fmla="*/ 50 w 65"/>
                  <a:gd name="T7" fmla="*/ 90 h 169"/>
                  <a:gd name="T8" fmla="*/ 34 w 65"/>
                  <a:gd name="T9" fmla="*/ 118 h 169"/>
                  <a:gd name="T10" fmla="*/ 0 w 65"/>
                  <a:gd name="T11" fmla="*/ 148 h 169"/>
                  <a:gd name="T12" fmla="*/ 17 w 65"/>
                  <a:gd name="T13" fmla="*/ 155 h 169"/>
                  <a:gd name="T14" fmla="*/ 47 w 65"/>
                  <a:gd name="T15" fmla="*/ 166 h 169"/>
                  <a:gd name="T16" fmla="*/ 63 w 65"/>
                  <a:gd name="T17" fmla="*/ 162 h 169"/>
                  <a:gd name="T18" fmla="*/ 65 w 65"/>
                  <a:gd name="T19" fmla="*/ 0 h 169"/>
                  <a:gd name="T20" fmla="*/ 51 w 65"/>
                  <a:gd name="T21" fmla="*/ 4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72" name="Rectangle 248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98450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73" name="Rectangle 249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74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7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76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5695A3-BB22-4EDE-8BD3-9F85C53692E0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0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anose="05020102010507070707" pitchFamily="18" charset="2"/>
        <a:buChar char="¡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CFA74-DC81-4742-9C58-6DBFC5D68B96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8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3BC2FA-85BE-4E23-9B49-7A51850D0D3B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7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5740400" cy="927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0" y="6565900"/>
            <a:ext cx="9144000" cy="292100"/>
            <a:chOff x="0" y="0"/>
            <a:chExt cx="5760" cy="1488"/>
          </a:xfrm>
        </p:grpSpPr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4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100" dir="54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312" y="0"/>
              <a:ext cx="5168" cy="148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100" dir="54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659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5405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+mn-lt"/>
                <a:ea typeface="Gulim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0" y="0"/>
            <a:ext cx="6858000" cy="9271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8040688" y="50800"/>
            <a:ext cx="1103312" cy="1087438"/>
            <a:chOff x="0" y="0"/>
            <a:chExt cx="2389" cy="2355"/>
          </a:xfrm>
        </p:grpSpPr>
        <p:sp>
          <p:nvSpPr>
            <p:cNvPr id="5130" name="未知"/>
            <p:cNvSpPr>
              <a:spLocks/>
            </p:cNvSpPr>
            <p:nvPr userDrawn="1"/>
          </p:nvSpPr>
          <p:spPr bwMode="auto">
            <a:xfrm>
              <a:off x="0" y="0"/>
              <a:ext cx="1490" cy="1005"/>
            </a:xfrm>
            <a:custGeom>
              <a:avLst/>
              <a:gdLst>
                <a:gd name="T0" fmla="*/ 504 w 1276"/>
                <a:gd name="T1" fmla="*/ 860 h 860"/>
                <a:gd name="T2" fmla="*/ 1276 w 1276"/>
                <a:gd name="T3" fmla="*/ 512 h 860"/>
                <a:gd name="T4" fmla="*/ 736 w 1276"/>
                <a:gd name="T5" fmla="*/ 0 h 860"/>
                <a:gd name="T6" fmla="*/ 0 w 1276"/>
                <a:gd name="T7" fmla="*/ 344 h 860"/>
                <a:gd name="T8" fmla="*/ 504 w 1276"/>
                <a:gd name="T9" fmla="*/ 860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860">
                  <a:moveTo>
                    <a:pt x="504" y="860"/>
                  </a:moveTo>
                  <a:lnTo>
                    <a:pt x="1276" y="512"/>
                  </a:lnTo>
                  <a:lnTo>
                    <a:pt x="736" y="0"/>
                  </a:lnTo>
                  <a:lnTo>
                    <a:pt x="0" y="344"/>
                  </a:lnTo>
                  <a:lnTo>
                    <a:pt x="504" y="86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1" name="未知"/>
            <p:cNvSpPr>
              <a:spLocks/>
            </p:cNvSpPr>
            <p:nvPr userDrawn="1"/>
          </p:nvSpPr>
          <p:spPr bwMode="auto">
            <a:xfrm>
              <a:off x="579" y="593"/>
              <a:ext cx="1810" cy="843"/>
            </a:xfrm>
            <a:custGeom>
              <a:avLst/>
              <a:gdLst>
                <a:gd name="T0" fmla="*/ 532 w 1056"/>
                <a:gd name="T1" fmla="*/ 0 h 480"/>
                <a:gd name="T2" fmla="*/ 1056 w 1056"/>
                <a:gd name="T3" fmla="*/ 236 h 480"/>
                <a:gd name="T4" fmla="*/ 532 w 1056"/>
                <a:gd name="T5" fmla="*/ 480 h 480"/>
                <a:gd name="T6" fmla="*/ 0 w 1056"/>
                <a:gd name="T7" fmla="*/ 236 h 480"/>
                <a:gd name="T8" fmla="*/ 532 w 1056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480">
                  <a:moveTo>
                    <a:pt x="532" y="0"/>
                  </a:moveTo>
                  <a:lnTo>
                    <a:pt x="1056" y="236"/>
                  </a:lnTo>
                  <a:lnTo>
                    <a:pt x="532" y="480"/>
                  </a:lnTo>
                  <a:lnTo>
                    <a:pt x="0" y="236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2" name="Oval 12"/>
            <p:cNvSpPr>
              <a:spLocks noChangeArrowheads="1"/>
            </p:cNvSpPr>
            <p:nvPr userDrawn="1"/>
          </p:nvSpPr>
          <p:spPr bwMode="auto">
            <a:xfrm>
              <a:off x="920" y="1121"/>
              <a:ext cx="1131" cy="113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3" name="未知"/>
            <p:cNvSpPr>
              <a:spLocks/>
            </p:cNvSpPr>
            <p:nvPr userDrawn="1"/>
          </p:nvSpPr>
          <p:spPr bwMode="auto">
            <a:xfrm>
              <a:off x="1484" y="1001"/>
              <a:ext cx="902" cy="1354"/>
            </a:xfrm>
            <a:custGeom>
              <a:avLst/>
              <a:gdLst>
                <a:gd name="T0" fmla="*/ 0 w 504"/>
                <a:gd name="T1" fmla="*/ 232 h 720"/>
                <a:gd name="T2" fmla="*/ 0 w 504"/>
                <a:gd name="T3" fmla="*/ 720 h 720"/>
                <a:gd name="T4" fmla="*/ 504 w 504"/>
                <a:gd name="T5" fmla="*/ 488 h 720"/>
                <a:gd name="T6" fmla="*/ 504 w 504"/>
                <a:gd name="T7" fmla="*/ 0 h 720"/>
                <a:gd name="T8" fmla="*/ 0 w 504"/>
                <a:gd name="T9" fmla="*/ 2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720">
                  <a:moveTo>
                    <a:pt x="0" y="232"/>
                  </a:moveTo>
                  <a:lnTo>
                    <a:pt x="0" y="720"/>
                  </a:lnTo>
                  <a:lnTo>
                    <a:pt x="504" y="488"/>
                  </a:lnTo>
                  <a:lnTo>
                    <a:pt x="504" y="0"/>
                  </a:lnTo>
                  <a:lnTo>
                    <a:pt x="0" y="23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4" name="未知"/>
            <p:cNvSpPr>
              <a:spLocks/>
            </p:cNvSpPr>
            <p:nvPr userDrawn="1"/>
          </p:nvSpPr>
          <p:spPr bwMode="auto">
            <a:xfrm flipH="1">
              <a:off x="586" y="1001"/>
              <a:ext cx="903" cy="1354"/>
            </a:xfrm>
            <a:custGeom>
              <a:avLst/>
              <a:gdLst>
                <a:gd name="T0" fmla="*/ 0 w 504"/>
                <a:gd name="T1" fmla="*/ 232 h 720"/>
                <a:gd name="T2" fmla="*/ 0 w 504"/>
                <a:gd name="T3" fmla="*/ 720 h 720"/>
                <a:gd name="T4" fmla="*/ 504 w 504"/>
                <a:gd name="T5" fmla="*/ 488 h 720"/>
                <a:gd name="T6" fmla="*/ 504 w 504"/>
                <a:gd name="T7" fmla="*/ 0 h 720"/>
                <a:gd name="T8" fmla="*/ 0 w 504"/>
                <a:gd name="T9" fmla="*/ 2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720">
                  <a:moveTo>
                    <a:pt x="0" y="232"/>
                  </a:moveTo>
                  <a:lnTo>
                    <a:pt x="0" y="720"/>
                  </a:lnTo>
                  <a:lnTo>
                    <a:pt x="504" y="488"/>
                  </a:lnTo>
                  <a:lnTo>
                    <a:pt x="504" y="0"/>
                  </a:lnTo>
                  <a:lnTo>
                    <a:pt x="0" y="23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8434388" y="298450"/>
            <a:ext cx="265112" cy="265113"/>
            <a:chOff x="0" y="0"/>
            <a:chExt cx="860" cy="860"/>
          </a:xfrm>
        </p:grpSpPr>
        <p:sp>
          <p:nvSpPr>
            <p:cNvPr id="5136" name="Oval 16"/>
            <p:cNvSpPr>
              <a:spLocks noChangeArrowheads="1"/>
            </p:cNvSpPr>
            <p:nvPr userDrawn="1"/>
          </p:nvSpPr>
          <p:spPr bwMode="auto">
            <a:xfrm>
              <a:off x="0" y="0"/>
              <a:ext cx="860" cy="860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7" name="Oval 17"/>
            <p:cNvSpPr>
              <a:spLocks noChangeArrowheads="1"/>
            </p:cNvSpPr>
            <p:nvPr userDrawn="1"/>
          </p:nvSpPr>
          <p:spPr bwMode="auto">
            <a:xfrm>
              <a:off x="237" y="277"/>
              <a:ext cx="476" cy="47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8" name="Oval 18"/>
            <p:cNvSpPr>
              <a:spLocks noChangeArrowheads="1"/>
            </p:cNvSpPr>
            <p:nvPr userDrawn="1"/>
          </p:nvSpPr>
          <p:spPr bwMode="auto">
            <a:xfrm rot="19033561">
              <a:off x="72" y="133"/>
              <a:ext cx="362" cy="2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8728075" y="12700"/>
            <a:ext cx="390525" cy="390525"/>
            <a:chOff x="0" y="0"/>
            <a:chExt cx="748" cy="748"/>
          </a:xfrm>
        </p:grpSpPr>
        <p:sp>
          <p:nvSpPr>
            <p:cNvPr id="5140" name="Oval 20"/>
            <p:cNvSpPr>
              <a:spLocks noChangeArrowheads="1"/>
            </p:cNvSpPr>
            <p:nvPr userDrawn="1"/>
          </p:nvSpPr>
          <p:spPr bwMode="auto">
            <a:xfrm>
              <a:off x="0" y="0"/>
              <a:ext cx="748" cy="7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41" name="Oval 21"/>
            <p:cNvSpPr>
              <a:spLocks noChangeArrowheads="1"/>
            </p:cNvSpPr>
            <p:nvPr userDrawn="1"/>
          </p:nvSpPr>
          <p:spPr bwMode="auto">
            <a:xfrm>
              <a:off x="206" y="242"/>
              <a:ext cx="414" cy="41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42" name="Oval 22"/>
            <p:cNvSpPr>
              <a:spLocks noChangeArrowheads="1"/>
            </p:cNvSpPr>
            <p:nvPr userDrawn="1"/>
          </p:nvSpPr>
          <p:spPr bwMode="auto">
            <a:xfrm rot="19033561">
              <a:off x="63" y="116"/>
              <a:ext cx="314" cy="17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02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12.bin"/><Relationship Id="rId26" Type="http://schemas.openxmlformats.org/officeDocument/2006/relationships/image" Target="../media/image28.wmf"/><Relationship Id="rId3" Type="http://schemas.openxmlformats.org/officeDocument/2006/relationships/image" Target="../media/image30.jpeg"/><Relationship Id="rId21" Type="http://schemas.openxmlformats.org/officeDocument/2006/relationships/oleObject" Target="../embeddings/oleObject14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4.wmf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25.wmf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1.wmf"/><Relationship Id="rId24" Type="http://schemas.openxmlformats.org/officeDocument/2006/relationships/image" Target="../media/image27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8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3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5.wmf"/><Relationship Id="rId3" Type="http://schemas.openxmlformats.org/officeDocument/2006/relationships/image" Target="../media/image30.jpeg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8.wmf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slide" Target="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23494;&#24230;2.zip" TargetMode="External"/><Relationship Id="rId3" Type="http://schemas.openxmlformats.org/officeDocument/2006/relationships/image" Target="../media/image5.png"/><Relationship Id="rId7" Type="http://schemas.openxmlformats.org/officeDocument/2006/relationships/hyperlink" Target="&#23494;&#24230;&#22909;.ex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hyperlink" Target="&#23494;&#24230;1.swf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hyperlink" Target="&#31532;&#21313;&#31456;&#19977;&#23494;&#24230;.sw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hyperlink" Target="10-3&#23494;&#24230;.swf" TargetMode="External"/><Relationship Id="rId10" Type="http://schemas.openxmlformats.org/officeDocument/2006/relationships/hyperlink" Target="&#23494;&#24230;2.zip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2771775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各种各样的叶子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19551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59113" y="2636838"/>
            <a:ext cx="5184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</a:t>
            </a:r>
            <a:r>
              <a:rPr lang="zh-CN" alt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密度</a:t>
            </a:r>
          </a:p>
        </p:txBody>
      </p:sp>
    </p:spTree>
    <p:extLst>
      <p:ext uri="{BB962C8B-B14F-4D97-AF65-F5344CB8AC3E}">
        <p14:creationId xmlns:p14="http://schemas.microsoft.com/office/powerpoint/2010/main" val="3086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3850" y="260350"/>
            <a:ext cx="8820150" cy="56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符号的意义与单位：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0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ρ</a:t>
            </a:r>
            <a:r>
              <a:rPr lang="en-US" altLang="zh-CN" sz="4000">
                <a:solidFill>
                  <a:srgbClr val="000000"/>
                </a:solidFill>
              </a:rPr>
              <a:t> 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密度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千克每立方米  （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kg/m3)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4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质量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千克（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kg)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5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体积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立方米（</a:t>
            </a:r>
            <a:r>
              <a:rPr lang="en-US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m3)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39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850" y="1066800"/>
            <a:ext cx="309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密度的单位换算：</a:t>
            </a: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4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36721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334000" y="1981200"/>
          <a:ext cx="15763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5" imgW="407601" imgH="229414" progId="Equation.3">
                  <p:embed/>
                </p:oleObj>
              </mc:Choice>
              <mc:Fallback>
                <p:oleObj r:id="rId5" imgW="407601" imgH="2294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81200"/>
                        <a:ext cx="1576388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37673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334000" y="3048000"/>
          <a:ext cx="14906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7" imgW="394873" imgH="229414" progId="Equation.3">
                  <p:embed/>
                </p:oleObj>
              </mc:Choice>
              <mc:Fallback>
                <p:oleObj r:id="rId7" imgW="394873" imgH="2294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48000"/>
                        <a:ext cx="14906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38200" y="4267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换算关系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986088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43200" y="2133600"/>
            <a:ext cx="1931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千克／米</a:t>
            </a:r>
            <a:r>
              <a:rPr lang="zh-CN" altLang="en-US" sz="2800" b="1" baseline="30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３</a:t>
            </a: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4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819400" y="3276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克／厘米</a:t>
            </a:r>
            <a:r>
              <a:rPr lang="zh-CN" altLang="en-US" sz="2800" b="1" baseline="30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３</a:t>
            </a:r>
            <a:r>
              <a:rPr lang="zh-CN" altLang="en-US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4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157538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762000" y="4876800"/>
          <a:ext cx="6781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9" imgW="2832417" imgH="394017" progId="Equation.3">
                  <p:embed/>
                </p:oleObj>
              </mc:Choice>
              <mc:Fallback>
                <p:oleObj r:id="rId9" imgW="2832417" imgH="3940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7818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73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05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i="1">
                <a:solidFill>
                  <a:srgbClr val="9933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密度单位及计算</a:t>
            </a:r>
            <a:r>
              <a:rPr lang="zh-CN" altLang="en-US" b="1" i="1">
                <a:solidFill>
                  <a:srgbClr val="993366"/>
                </a:solidFill>
              </a:rPr>
              <a:t>：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52438" y="952500"/>
            <a:ext cx="2519362" cy="890588"/>
            <a:chOff x="0" y="0"/>
            <a:chExt cx="1587" cy="561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0" y="117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密度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768" y="261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72" y="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       ）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75" y="273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       ）</a:t>
              </a:r>
            </a:p>
          </p:txBody>
        </p:sp>
      </p:grp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2354263"/>
            <a:ext cx="8305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在国际单位制中，质量的单位是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____,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体积的单位是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_____,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因此，密度的单位是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_________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。读作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______________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。符号是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_______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或</a:t>
            </a:r>
            <a:r>
              <a:rPr lang="en-US" altLang="zh-CN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_______</a:t>
            </a:r>
            <a:r>
              <a:rPr lang="zh-CN" altLang="en-US" sz="2800" b="1">
                <a:solidFill>
                  <a:srgbClr val="66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。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04800" y="3733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还有一种常用的密度单位是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________,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读作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______________,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符号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9400" y="4724400"/>
            <a:ext cx="8407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6666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水的密度是</a:t>
            </a:r>
            <a:r>
              <a:rPr lang="en-US" altLang="zh-CN" sz="3200" b="1">
                <a:solidFill>
                  <a:srgbClr val="6666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__________________</a:t>
            </a:r>
            <a:r>
              <a:rPr lang="zh-CN" altLang="en-US" sz="3200" b="1">
                <a:solidFill>
                  <a:srgbClr val="6666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。它表示的物理意义是</a:t>
            </a:r>
            <a:r>
              <a:rPr lang="en-US" altLang="zh-CN" sz="3200" b="1">
                <a:solidFill>
                  <a:srgbClr val="6666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________________________________________</a:t>
            </a:r>
            <a:r>
              <a:rPr lang="zh-CN" altLang="en-US" sz="3200" b="1">
                <a:solidFill>
                  <a:srgbClr val="6666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200400" y="4800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1.0×10</a:t>
            </a:r>
            <a:r>
              <a:rPr lang="en-US" altLang="zh-CN" sz="2400" baseline="30000">
                <a:solidFill>
                  <a:srgbClr val="0000FF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3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kg/m</a:t>
            </a:r>
            <a:r>
              <a:rPr lang="en-US" altLang="zh-CN" sz="2400" baseline="30000">
                <a:solidFill>
                  <a:srgbClr val="0000FF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3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828800" y="914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99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质量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790700" y="13843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体积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257800" y="2362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千克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09600" y="2819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米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572000" y="2819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米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276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千克每立方米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343400" y="3200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Kg/m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19800" y="3200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kg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zh-CN" sz="24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038600" y="3733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克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/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厘米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3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057900" y="3708400"/>
            <a:ext cx="2628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66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克每立方厘米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346200" y="4076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g/cm</a:t>
            </a:r>
            <a:r>
              <a:rPr lang="en-US" altLang="zh-CN" sz="2400" b="1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984500" y="4064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CC3300"/>
                </a:solidFill>
                <a:latin typeface="Times New Roman" panose="02020603050405020304" pitchFamily="18" charset="0"/>
              </a:rPr>
              <a:t>g.cm</a:t>
            </a:r>
            <a:r>
              <a:rPr lang="en-US" altLang="zh-CN" sz="2400" baseline="30000">
                <a:solidFill>
                  <a:srgbClr val="CC3300"/>
                </a:solidFill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1371600" y="57150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体积为</a:t>
            </a:r>
            <a:r>
              <a:rPr lang="en-US" altLang="zh-CN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1m</a:t>
            </a:r>
            <a:r>
              <a:rPr lang="en-US" altLang="zh-CN" sz="2800" b="1" baseline="30000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的水的质量为</a:t>
            </a:r>
            <a:r>
              <a:rPr lang="en-US" altLang="zh-CN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1.0×10</a:t>
            </a:r>
            <a:r>
              <a:rPr lang="en-US" altLang="zh-CN" sz="2800" b="1" baseline="30000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en-US" altLang="zh-CN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kg</a:t>
            </a:r>
            <a:r>
              <a:rPr lang="zh-CN" altLang="en-US" sz="2800" b="1">
                <a:solidFill>
                  <a:srgbClr val="CC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156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  <p:bldP spid="19465" grpId="0" build="p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1" grpId="0" autoUpdateAnimBg="0"/>
      <p:bldP spid="19472" grpId="0" autoUpdateAnimBg="0"/>
      <p:bldP spid="19473" grpId="0" autoUpdateAnimBg="0"/>
      <p:bldP spid="19474" grpId="0" autoUpdateAnimBg="0"/>
      <p:bldP spid="19475" grpId="0" build="p" autoUpdateAnimBg="0"/>
      <p:bldP spid="19476" grpId="0" build="p" autoUpdateAnimBg="0"/>
      <p:bldP spid="19477" grpId="0" build="p" autoUpdateAnimBg="0"/>
      <p:bldP spid="19478" grpId="0" autoUpdateAnimBg="0"/>
      <p:bldP spid="19479" grpId="0" build="p" autoUpdateAnimBg="0"/>
      <p:bldP spid="1948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850900" y="4267200"/>
            <a:ext cx="2333625" cy="2286000"/>
            <a:chOff x="0" y="0"/>
            <a:chExt cx="1470" cy="1440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420" y="864"/>
              <a:ext cx="21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0" y="0"/>
              <a:ext cx="1470" cy="1440"/>
              <a:chOff x="0" y="0"/>
              <a:chExt cx="1470" cy="1440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6" name="Oval 6"/>
              <p:cNvSpPr>
                <a:spLocks noChangeArrowheads="1"/>
              </p:cNvSpPr>
              <p:nvPr/>
            </p:nvSpPr>
            <p:spPr bwMode="auto">
              <a:xfrm>
                <a:off x="21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auto">
              <a:xfrm>
                <a:off x="42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auto">
              <a:xfrm>
                <a:off x="84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auto">
              <a:xfrm>
                <a:off x="105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1" name="Oval 11"/>
              <p:cNvSpPr>
                <a:spLocks noChangeArrowheads="1"/>
              </p:cNvSpPr>
              <p:nvPr/>
            </p:nvSpPr>
            <p:spPr bwMode="auto">
              <a:xfrm>
                <a:off x="126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2" name="Oval 12"/>
              <p:cNvSpPr>
                <a:spLocks noChangeArrowheads="1"/>
              </p:cNvSpPr>
              <p:nvPr/>
            </p:nvSpPr>
            <p:spPr bwMode="auto">
              <a:xfrm>
                <a:off x="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3" name="Oval 13"/>
              <p:cNvSpPr>
                <a:spLocks noChangeArrowheads="1"/>
              </p:cNvSpPr>
              <p:nvPr/>
            </p:nvSpPr>
            <p:spPr bwMode="auto">
              <a:xfrm>
                <a:off x="21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4" name="Oval 14"/>
              <p:cNvSpPr>
                <a:spLocks noChangeArrowheads="1"/>
              </p:cNvSpPr>
              <p:nvPr/>
            </p:nvSpPr>
            <p:spPr bwMode="auto">
              <a:xfrm>
                <a:off x="42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5" name="Oval 15"/>
              <p:cNvSpPr>
                <a:spLocks noChangeArrowheads="1"/>
              </p:cNvSpPr>
              <p:nvPr/>
            </p:nvSpPr>
            <p:spPr bwMode="auto">
              <a:xfrm>
                <a:off x="63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auto">
              <a:xfrm>
                <a:off x="84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7" name="Oval 17"/>
              <p:cNvSpPr>
                <a:spLocks noChangeArrowheads="1"/>
              </p:cNvSpPr>
              <p:nvPr/>
            </p:nvSpPr>
            <p:spPr bwMode="auto">
              <a:xfrm>
                <a:off x="105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8" name="Oval 18"/>
              <p:cNvSpPr>
                <a:spLocks noChangeArrowheads="1"/>
              </p:cNvSpPr>
              <p:nvPr/>
            </p:nvSpPr>
            <p:spPr bwMode="auto">
              <a:xfrm>
                <a:off x="126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auto">
              <a:xfrm>
                <a:off x="21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auto">
              <a:xfrm>
                <a:off x="42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auto">
              <a:xfrm>
                <a:off x="63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auto">
              <a:xfrm>
                <a:off x="84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auto">
              <a:xfrm>
                <a:off x="105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auto">
              <a:xfrm>
                <a:off x="126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6" name="Oval 26"/>
              <p:cNvSpPr>
                <a:spLocks noChangeArrowheads="1"/>
              </p:cNvSpPr>
              <p:nvPr/>
            </p:nvSpPr>
            <p:spPr bwMode="auto">
              <a:xfrm>
                <a:off x="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7" name="Oval 27"/>
              <p:cNvSpPr>
                <a:spLocks noChangeArrowheads="1"/>
              </p:cNvSpPr>
              <p:nvPr/>
            </p:nvSpPr>
            <p:spPr bwMode="auto">
              <a:xfrm>
                <a:off x="21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8" name="Oval 28"/>
              <p:cNvSpPr>
                <a:spLocks noChangeArrowheads="1"/>
              </p:cNvSpPr>
              <p:nvPr/>
            </p:nvSpPr>
            <p:spPr bwMode="auto">
              <a:xfrm>
                <a:off x="63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9" name="Oval 29"/>
              <p:cNvSpPr>
                <a:spLocks noChangeArrowheads="1"/>
              </p:cNvSpPr>
              <p:nvPr/>
            </p:nvSpPr>
            <p:spPr bwMode="auto">
              <a:xfrm>
                <a:off x="84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10" name="Oval 30"/>
              <p:cNvSpPr>
                <a:spLocks noChangeArrowheads="1"/>
              </p:cNvSpPr>
              <p:nvPr/>
            </p:nvSpPr>
            <p:spPr bwMode="auto">
              <a:xfrm>
                <a:off x="105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11" name="Oval 31"/>
              <p:cNvSpPr>
                <a:spLocks noChangeArrowheads="1"/>
              </p:cNvSpPr>
              <p:nvPr/>
            </p:nvSpPr>
            <p:spPr bwMode="auto">
              <a:xfrm>
                <a:off x="126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512" name="Group 32"/>
              <p:cNvGrpSpPr>
                <a:grpSpLocks/>
              </p:cNvGrpSpPr>
              <p:nvPr/>
            </p:nvGrpSpPr>
            <p:grpSpPr bwMode="auto">
              <a:xfrm>
                <a:off x="0" y="1152"/>
                <a:ext cx="1470" cy="288"/>
                <a:chOff x="0" y="0"/>
                <a:chExt cx="1470" cy="288"/>
              </a:xfrm>
            </p:grpSpPr>
            <p:sp>
              <p:nvSpPr>
                <p:cNvPr id="20513" name="Oval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4" name="Oval 34"/>
                <p:cNvSpPr>
                  <a:spLocks noChangeArrowheads="1"/>
                </p:cNvSpPr>
                <p:nvPr/>
              </p:nvSpPr>
              <p:spPr bwMode="auto">
                <a:xfrm>
                  <a:off x="21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5" name="Oval 35"/>
                <p:cNvSpPr>
                  <a:spLocks noChangeArrowheads="1"/>
                </p:cNvSpPr>
                <p:nvPr/>
              </p:nvSpPr>
              <p:spPr bwMode="auto">
                <a:xfrm>
                  <a:off x="42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6" name="Oval 36"/>
                <p:cNvSpPr>
                  <a:spLocks noChangeArrowheads="1"/>
                </p:cNvSpPr>
                <p:nvPr/>
              </p:nvSpPr>
              <p:spPr bwMode="auto">
                <a:xfrm>
                  <a:off x="63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7" name="Oval 37"/>
                <p:cNvSpPr>
                  <a:spLocks noChangeArrowheads="1"/>
                </p:cNvSpPr>
                <p:nvPr/>
              </p:nvSpPr>
              <p:spPr bwMode="auto">
                <a:xfrm>
                  <a:off x="84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8" name="Oval 38"/>
                <p:cNvSpPr>
                  <a:spLocks noChangeArrowheads="1"/>
                </p:cNvSpPr>
                <p:nvPr/>
              </p:nvSpPr>
              <p:spPr bwMode="auto">
                <a:xfrm>
                  <a:off x="105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19" name="Oval 39"/>
                <p:cNvSpPr>
                  <a:spLocks noChangeArrowheads="1"/>
                </p:cNvSpPr>
                <p:nvPr/>
              </p:nvSpPr>
              <p:spPr bwMode="auto">
                <a:xfrm>
                  <a:off x="1260" y="0"/>
                  <a:ext cx="21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3609975" y="4343400"/>
            <a:ext cx="2333625" cy="2209800"/>
            <a:chOff x="0" y="0"/>
            <a:chExt cx="1470" cy="1440"/>
          </a:xfrm>
        </p:grpSpPr>
        <p:sp>
          <p:nvSpPr>
            <p:cNvPr id="20521" name="Oval 41"/>
            <p:cNvSpPr>
              <a:spLocks noChangeArrowheads="1"/>
            </p:cNvSpPr>
            <p:nvPr/>
          </p:nvSpPr>
          <p:spPr bwMode="auto">
            <a:xfrm>
              <a:off x="210" y="576"/>
              <a:ext cx="21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522" name="Group 42"/>
            <p:cNvGrpSpPr>
              <a:grpSpLocks/>
            </p:cNvGrpSpPr>
            <p:nvPr/>
          </p:nvGrpSpPr>
          <p:grpSpPr bwMode="auto">
            <a:xfrm>
              <a:off x="0" y="0"/>
              <a:ext cx="1470" cy="1440"/>
              <a:chOff x="0" y="0"/>
              <a:chExt cx="1470" cy="1440"/>
            </a:xfrm>
          </p:grpSpPr>
          <p:sp>
            <p:nvSpPr>
              <p:cNvPr id="20523" name="Oval 43"/>
              <p:cNvSpPr>
                <a:spLocks noChangeArrowheads="1"/>
              </p:cNvSpPr>
              <p:nvPr/>
            </p:nvSpPr>
            <p:spPr bwMode="auto">
              <a:xfrm>
                <a:off x="21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4" name="Oval 44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5" name="Oval 45"/>
              <p:cNvSpPr>
                <a:spLocks noChangeArrowheads="1"/>
              </p:cNvSpPr>
              <p:nvPr/>
            </p:nvSpPr>
            <p:spPr bwMode="auto">
              <a:xfrm>
                <a:off x="105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6" name="Oval 46"/>
              <p:cNvSpPr>
                <a:spLocks noChangeArrowheads="1"/>
              </p:cNvSpPr>
              <p:nvPr/>
            </p:nvSpPr>
            <p:spPr bwMode="auto">
              <a:xfrm>
                <a:off x="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7" name="Oval 47"/>
              <p:cNvSpPr>
                <a:spLocks noChangeArrowheads="1"/>
              </p:cNvSpPr>
              <p:nvPr/>
            </p:nvSpPr>
            <p:spPr bwMode="auto">
              <a:xfrm>
                <a:off x="42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auto">
              <a:xfrm>
                <a:off x="84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auto">
              <a:xfrm>
                <a:off x="1260" y="288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auto">
              <a:xfrm>
                <a:off x="63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auto">
              <a:xfrm>
                <a:off x="105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auto">
              <a:xfrm>
                <a:off x="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auto">
              <a:xfrm>
                <a:off x="42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4" name="Oval 54"/>
              <p:cNvSpPr>
                <a:spLocks noChangeArrowheads="1"/>
              </p:cNvSpPr>
              <p:nvPr/>
            </p:nvSpPr>
            <p:spPr bwMode="auto">
              <a:xfrm>
                <a:off x="84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5" name="Oval 55"/>
              <p:cNvSpPr>
                <a:spLocks noChangeArrowheads="1"/>
              </p:cNvSpPr>
              <p:nvPr/>
            </p:nvSpPr>
            <p:spPr bwMode="auto">
              <a:xfrm>
                <a:off x="1260" y="864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6" name="Oval 56"/>
              <p:cNvSpPr>
                <a:spLocks noChangeArrowheads="1"/>
              </p:cNvSpPr>
              <p:nvPr/>
            </p:nvSpPr>
            <p:spPr bwMode="auto">
              <a:xfrm>
                <a:off x="210" y="1152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7" name="Oval 57"/>
              <p:cNvSpPr>
                <a:spLocks noChangeArrowheads="1"/>
              </p:cNvSpPr>
              <p:nvPr/>
            </p:nvSpPr>
            <p:spPr bwMode="auto">
              <a:xfrm>
                <a:off x="630" y="1152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38" name="Oval 58"/>
              <p:cNvSpPr>
                <a:spLocks noChangeArrowheads="1"/>
              </p:cNvSpPr>
              <p:nvPr/>
            </p:nvSpPr>
            <p:spPr bwMode="auto">
              <a:xfrm>
                <a:off x="1050" y="1152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0539" name="Group 59"/>
          <p:cNvGrpSpPr>
            <a:grpSpLocks/>
          </p:cNvGrpSpPr>
          <p:nvPr/>
        </p:nvGrpSpPr>
        <p:grpSpPr bwMode="auto">
          <a:xfrm>
            <a:off x="6429375" y="4343400"/>
            <a:ext cx="2333625" cy="2133600"/>
            <a:chOff x="0" y="0"/>
            <a:chExt cx="1470" cy="1440"/>
          </a:xfrm>
        </p:grpSpPr>
        <p:sp>
          <p:nvSpPr>
            <p:cNvPr id="20540" name="Oval 60"/>
            <p:cNvSpPr>
              <a:spLocks noChangeArrowheads="1"/>
            </p:cNvSpPr>
            <p:nvPr/>
          </p:nvSpPr>
          <p:spPr bwMode="auto">
            <a:xfrm>
              <a:off x="630" y="0"/>
              <a:ext cx="21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541" name="Group 61"/>
            <p:cNvGrpSpPr>
              <a:grpSpLocks/>
            </p:cNvGrpSpPr>
            <p:nvPr/>
          </p:nvGrpSpPr>
          <p:grpSpPr bwMode="auto">
            <a:xfrm>
              <a:off x="0" y="576"/>
              <a:ext cx="1470" cy="864"/>
              <a:chOff x="0" y="0"/>
              <a:chExt cx="1470" cy="864"/>
            </a:xfrm>
          </p:grpSpPr>
          <p:sp>
            <p:nvSpPr>
              <p:cNvPr id="20542" name="Oval 6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3" name="Oval 63"/>
              <p:cNvSpPr>
                <a:spLocks noChangeArrowheads="1"/>
              </p:cNvSpPr>
              <p:nvPr/>
            </p:nvSpPr>
            <p:spPr bwMode="auto">
              <a:xfrm>
                <a:off x="1260" y="0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44" name="Oval 64"/>
              <p:cNvSpPr>
                <a:spLocks noChangeArrowheads="1"/>
              </p:cNvSpPr>
              <p:nvPr/>
            </p:nvSpPr>
            <p:spPr bwMode="auto">
              <a:xfrm>
                <a:off x="630" y="576"/>
                <a:ext cx="21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545" name="Oval 65"/>
            <p:cNvSpPr>
              <a:spLocks noChangeArrowheads="1"/>
            </p:cNvSpPr>
            <p:nvPr/>
          </p:nvSpPr>
          <p:spPr bwMode="auto">
            <a:xfrm>
              <a:off x="630" y="576"/>
              <a:ext cx="21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546" name="WordArt 66"/>
          <p:cNvSpPr>
            <a:spLocks noChangeArrowheads="1" noChangeShapeType="1"/>
          </p:cNvSpPr>
          <p:nvPr/>
        </p:nvSpPr>
        <p:spPr bwMode="auto">
          <a:xfrm>
            <a:off x="7096125" y="2590800"/>
            <a:ext cx="1333500" cy="981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effectLst>
                  <a:outerShdw dist="107763" dir="18900000" algn="ctr" rotWithShape="0">
                    <a:srgbClr val="C0C0C0"/>
                  </a:outerShdw>
                </a:effectLst>
                <a:latin typeface="楷体_GB2312"/>
              </a:rPr>
              <a:t>气体</a:t>
            </a:r>
          </a:p>
        </p:txBody>
      </p:sp>
      <p:sp>
        <p:nvSpPr>
          <p:cNvPr id="20547" name="WordArt 67"/>
          <p:cNvSpPr>
            <a:spLocks noChangeArrowheads="1" noChangeShapeType="1"/>
          </p:cNvSpPr>
          <p:nvPr/>
        </p:nvSpPr>
        <p:spPr bwMode="auto">
          <a:xfrm>
            <a:off x="4276725" y="2590800"/>
            <a:ext cx="13335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18900000" algn="ctr" rotWithShape="0">
                    <a:srgbClr val="C0C0C0"/>
                  </a:outerShdw>
                </a:effectLst>
                <a:latin typeface="楷体_GB2312"/>
              </a:rPr>
              <a:t>液体</a:t>
            </a:r>
          </a:p>
        </p:txBody>
      </p:sp>
      <p:sp>
        <p:nvSpPr>
          <p:cNvPr id="20548" name="WordArt 68"/>
          <p:cNvSpPr>
            <a:spLocks noChangeArrowheads="1" noChangeShapeType="1"/>
          </p:cNvSpPr>
          <p:nvPr/>
        </p:nvSpPr>
        <p:spPr bwMode="auto">
          <a:xfrm>
            <a:off x="2762250" y="990600"/>
            <a:ext cx="3667125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18900000" algn="ctr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密度表</a:t>
            </a:r>
          </a:p>
        </p:txBody>
      </p:sp>
      <p:sp>
        <p:nvSpPr>
          <p:cNvPr id="20549" name="WordArt 69"/>
          <p:cNvSpPr>
            <a:spLocks noChangeArrowheads="1" noChangeShapeType="1"/>
          </p:cNvSpPr>
          <p:nvPr/>
        </p:nvSpPr>
        <p:spPr bwMode="auto">
          <a:xfrm>
            <a:off x="1276350" y="2590800"/>
            <a:ext cx="1333500" cy="981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effectLst>
                  <a:outerShdw dist="107763" dir="18900000" algn="ctr" rotWithShape="0">
                    <a:srgbClr val="C0C0C0"/>
                  </a:outerShdw>
                </a:effectLst>
                <a:latin typeface="楷体_GB2312"/>
              </a:rPr>
              <a:t>固体</a:t>
            </a:r>
          </a:p>
        </p:txBody>
      </p:sp>
    </p:spTree>
    <p:extLst>
      <p:ext uri="{BB962C8B-B14F-4D97-AF65-F5344CB8AC3E}">
        <p14:creationId xmlns:p14="http://schemas.microsoft.com/office/powerpoint/2010/main" val="3617382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　　由于密度的知识很有用,科学家们测出了各种物质的密度,供大家使用．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533400" y="1828800"/>
          <a:ext cx="7620000" cy="4513263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1905000"/>
              </a:tblGrid>
              <a:tr h="103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物质名称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物质名称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花岗岩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钢、铁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干松木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3124200" y="121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一些固体的密度</a:t>
            </a:r>
          </a:p>
        </p:txBody>
      </p:sp>
      <p:graphicFrame>
        <p:nvGraphicFramePr>
          <p:cNvPr id="21551" name="Object 47"/>
          <p:cNvGraphicFramePr>
            <a:graphicFrameLocks noChangeAspect="1"/>
          </p:cNvGraphicFramePr>
          <p:nvPr/>
        </p:nvGraphicFramePr>
        <p:xfrm>
          <a:off x="2590800" y="2362200"/>
          <a:ext cx="1670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4" imgW="787717" imgH="228917" progId="Equation.3">
                  <p:embed/>
                </p:oleObj>
              </mc:Choice>
              <mc:Fallback>
                <p:oleObj r:id="rId4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1670050" cy="4841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2" name="Object 48"/>
          <p:cNvGraphicFramePr>
            <a:graphicFrameLocks noChangeAspect="1"/>
          </p:cNvGraphicFramePr>
          <p:nvPr/>
        </p:nvGraphicFramePr>
        <p:xfrm>
          <a:off x="2743200" y="2971800"/>
          <a:ext cx="12144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6" imgW="609653" imgH="203429" progId="Equation.3">
                  <p:embed/>
                </p:oleObj>
              </mc:Choice>
              <mc:Fallback>
                <p:oleObj r:id="rId6" imgW="609653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71800"/>
                        <a:ext cx="1214438" cy="3984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3" name="Object 49"/>
          <p:cNvGraphicFramePr>
            <a:graphicFrameLocks noChangeAspect="1"/>
          </p:cNvGraphicFramePr>
          <p:nvPr/>
        </p:nvGraphicFramePr>
        <p:xfrm>
          <a:off x="2743200" y="3581400"/>
          <a:ext cx="12144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8" imgW="596958" imgH="203429" progId="Equation.3">
                  <p:embed/>
                </p:oleObj>
              </mc:Choice>
              <mc:Fallback>
                <p:oleObj r:id="rId8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1214438" cy="4048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4" name="Object 50"/>
          <p:cNvGraphicFramePr>
            <a:graphicFrameLocks noChangeAspect="1"/>
          </p:cNvGraphicFramePr>
          <p:nvPr/>
        </p:nvGraphicFramePr>
        <p:xfrm>
          <a:off x="2743200" y="4114800"/>
          <a:ext cx="12144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10" imgW="596958" imgH="203429" progId="Equation.3">
                  <p:embed/>
                </p:oleObj>
              </mc:Choice>
              <mc:Fallback>
                <p:oleObj r:id="rId10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1214438" cy="4048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5" name="Object 51"/>
          <p:cNvGraphicFramePr>
            <a:graphicFrameLocks noChangeAspect="1"/>
          </p:cNvGraphicFramePr>
          <p:nvPr/>
        </p:nvGraphicFramePr>
        <p:xfrm>
          <a:off x="2667000" y="4648200"/>
          <a:ext cx="12906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12" imgW="596958" imgH="203429" progId="Equation.3">
                  <p:embed/>
                </p:oleObj>
              </mc:Choice>
              <mc:Fallback>
                <p:oleObj r:id="rId12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1290638" cy="4302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6" name="Object 52"/>
          <p:cNvGraphicFramePr>
            <a:graphicFrameLocks noChangeAspect="1"/>
          </p:cNvGraphicFramePr>
          <p:nvPr/>
        </p:nvGraphicFramePr>
        <p:xfrm>
          <a:off x="2819400" y="5257800"/>
          <a:ext cx="11382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14" imgW="533486" imgH="203429" progId="Equation.3">
                  <p:embed/>
                </p:oleObj>
              </mc:Choice>
              <mc:Fallback>
                <p:oleObj r:id="rId14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1138238" cy="42703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7" name="Object 53"/>
          <p:cNvGraphicFramePr>
            <a:graphicFrameLocks noChangeAspect="1"/>
          </p:cNvGraphicFramePr>
          <p:nvPr/>
        </p:nvGraphicFramePr>
        <p:xfrm>
          <a:off x="2819400" y="5867400"/>
          <a:ext cx="11763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16" imgW="533486" imgH="203429" progId="Equation.3">
                  <p:embed/>
                </p:oleObj>
              </mc:Choice>
              <mc:Fallback>
                <p:oleObj r:id="rId16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867400"/>
                        <a:ext cx="1176338" cy="4413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8" name="Object 54"/>
          <p:cNvGraphicFramePr>
            <a:graphicFrameLocks noChangeAspect="1"/>
          </p:cNvGraphicFramePr>
          <p:nvPr/>
        </p:nvGraphicFramePr>
        <p:xfrm>
          <a:off x="6400800" y="2362200"/>
          <a:ext cx="1670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18" imgW="787717" imgH="228917" progId="Equation.3">
                  <p:embed/>
                </p:oleObj>
              </mc:Choice>
              <mc:Fallback>
                <p:oleObj r:id="rId18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362200"/>
                        <a:ext cx="1670050" cy="4841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9" name="Object 55"/>
          <p:cNvGraphicFramePr>
            <a:graphicFrameLocks noChangeAspect="1"/>
          </p:cNvGraphicFramePr>
          <p:nvPr/>
        </p:nvGraphicFramePr>
        <p:xfrm>
          <a:off x="6629400" y="2971800"/>
          <a:ext cx="11382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19" imgW="545943" imgH="203341" progId="Equation.3">
                  <p:embed/>
                </p:oleObj>
              </mc:Choice>
              <mc:Fallback>
                <p:oleObj r:id="rId19" imgW="545943" imgH="20334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971800"/>
                        <a:ext cx="1138238" cy="42068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0" name="Object 56"/>
          <p:cNvGraphicFramePr>
            <a:graphicFrameLocks noChangeAspect="1"/>
          </p:cNvGraphicFramePr>
          <p:nvPr/>
        </p:nvGraphicFramePr>
        <p:xfrm>
          <a:off x="6248400" y="3581400"/>
          <a:ext cx="18970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21" imgW="990917" imgH="228917" progId="Equation.3">
                  <p:embed/>
                </p:oleObj>
              </mc:Choice>
              <mc:Fallback>
                <p:oleObj r:id="rId21" imgW="9909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581400"/>
                        <a:ext cx="1897063" cy="4381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1" name="Object 57"/>
          <p:cNvGraphicFramePr>
            <a:graphicFrameLocks noChangeAspect="1"/>
          </p:cNvGraphicFramePr>
          <p:nvPr/>
        </p:nvGraphicFramePr>
        <p:xfrm>
          <a:off x="6248400" y="4114800"/>
          <a:ext cx="18970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23" imgW="978217" imgH="228917" progId="Equation.3">
                  <p:embed/>
                </p:oleObj>
              </mc:Choice>
              <mc:Fallback>
                <p:oleObj r:id="rId23" imgW="9782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14800"/>
                        <a:ext cx="1897063" cy="44291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2" name="Object 58"/>
          <p:cNvGraphicFramePr>
            <a:graphicFrameLocks noChangeAspect="1"/>
          </p:cNvGraphicFramePr>
          <p:nvPr/>
        </p:nvGraphicFramePr>
        <p:xfrm>
          <a:off x="6629400" y="4724400"/>
          <a:ext cx="11382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25" imgW="533486" imgH="203429" progId="Equation.3">
                  <p:embed/>
                </p:oleObj>
              </mc:Choice>
              <mc:Fallback>
                <p:oleObj r:id="rId25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24400"/>
                        <a:ext cx="1138238" cy="42703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3" name="Object 59"/>
          <p:cNvGraphicFramePr>
            <a:graphicFrameLocks noChangeAspect="1"/>
          </p:cNvGraphicFramePr>
          <p:nvPr/>
        </p:nvGraphicFramePr>
        <p:xfrm>
          <a:off x="6705600" y="5257800"/>
          <a:ext cx="10620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27" imgW="533486" imgH="203429" progId="Equation.3">
                  <p:embed/>
                </p:oleObj>
              </mc:Choice>
              <mc:Fallback>
                <p:oleObj r:id="rId27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1062038" cy="39846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4" name="Object 60"/>
          <p:cNvGraphicFramePr>
            <a:graphicFrameLocks noChangeAspect="1"/>
          </p:cNvGraphicFramePr>
          <p:nvPr/>
        </p:nvGraphicFramePr>
        <p:xfrm>
          <a:off x="6705600" y="5867400"/>
          <a:ext cx="11001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28" imgW="533486" imgH="203429" progId="Equation.3">
                  <p:embed/>
                </p:oleObj>
              </mc:Choice>
              <mc:Fallback>
                <p:oleObj r:id="rId28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67400"/>
                        <a:ext cx="1100138" cy="4127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0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990099"/>
            </a:gs>
            <a:gs pos="100000">
              <a:srgbClr val="1BE7D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2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0"/>
            <a:ext cx="5603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0" y="990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一些液体的密度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228600" y="1600200"/>
          <a:ext cx="8153400" cy="365760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物质名称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物质名称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水银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植物油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硫酸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煤油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海水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酒精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纯水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汽油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4" name="Object 36"/>
          <p:cNvGraphicFramePr>
            <a:graphicFrameLocks noChangeAspect="1"/>
          </p:cNvGraphicFramePr>
          <p:nvPr/>
        </p:nvGraphicFramePr>
        <p:xfrm>
          <a:off x="2362200" y="2133600"/>
          <a:ext cx="1752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4" imgW="787717" imgH="228917" progId="Equation.3">
                  <p:embed/>
                </p:oleObj>
              </mc:Choice>
              <mc:Fallback>
                <p:oleObj r:id="rId4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1752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/>
        </p:nvGraphicFramePr>
        <p:xfrm>
          <a:off x="6477000" y="2133600"/>
          <a:ext cx="1752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6" imgW="787717" imgH="228917" progId="Equation.3">
                  <p:embed/>
                </p:oleObj>
              </mc:Choice>
              <mc:Fallback>
                <p:oleObj r:id="rId6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133600"/>
                        <a:ext cx="1752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6" name="Object 38"/>
          <p:cNvGraphicFramePr>
            <a:graphicFrameLocks noChangeAspect="1"/>
          </p:cNvGraphicFramePr>
          <p:nvPr/>
        </p:nvGraphicFramePr>
        <p:xfrm>
          <a:off x="2667000" y="28194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7" imgW="596958" imgH="203429" progId="Equation.3">
                  <p:embed/>
                </p:oleObj>
              </mc:Choice>
              <mc:Fallback>
                <p:oleObj r:id="rId7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1219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7" name="Object 39"/>
          <p:cNvGraphicFramePr>
            <a:graphicFrameLocks noChangeAspect="1"/>
          </p:cNvGraphicFramePr>
          <p:nvPr/>
        </p:nvGraphicFramePr>
        <p:xfrm>
          <a:off x="2819400" y="3429000"/>
          <a:ext cx="10668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9" imgW="520791" imgH="203429" progId="Equation.3">
                  <p:embed/>
                </p:oleObj>
              </mc:Choice>
              <mc:Fallback>
                <p:oleObj r:id="rId9" imgW="520791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10668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8" name="Object 40"/>
          <p:cNvGraphicFramePr>
            <a:graphicFrameLocks noChangeAspect="1"/>
          </p:cNvGraphicFramePr>
          <p:nvPr/>
        </p:nvGraphicFramePr>
        <p:xfrm>
          <a:off x="2667000" y="403860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11" imgW="596958" imgH="203429" progId="Equation.3">
                  <p:embed/>
                </p:oleObj>
              </mc:Choice>
              <mc:Fallback>
                <p:oleObj r:id="rId11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38600"/>
                        <a:ext cx="1295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/>
        </p:nvGraphicFramePr>
        <p:xfrm>
          <a:off x="2819400" y="4648200"/>
          <a:ext cx="11430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13" imgW="520791" imgH="203429" progId="Equation.3">
                  <p:embed/>
                </p:oleObj>
              </mc:Choice>
              <mc:Fallback>
                <p:oleObj r:id="rId13" imgW="520791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48200"/>
                        <a:ext cx="11430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6858000" y="2819400"/>
          <a:ext cx="1066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15" imgW="533486" imgH="203429" progId="Equation.3">
                  <p:embed/>
                </p:oleObj>
              </mc:Choice>
              <mc:Fallback>
                <p:oleObj r:id="rId15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19400"/>
                        <a:ext cx="10668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6858000" y="3429000"/>
          <a:ext cx="1066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17" imgW="533486" imgH="203429" progId="Equation.3">
                  <p:embed/>
                </p:oleObj>
              </mc:Choice>
              <mc:Fallback>
                <p:oleObj r:id="rId17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429000"/>
                        <a:ext cx="10668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44"/>
          <p:cNvGraphicFramePr>
            <a:graphicFrameLocks noChangeAspect="1"/>
          </p:cNvGraphicFramePr>
          <p:nvPr/>
        </p:nvGraphicFramePr>
        <p:xfrm>
          <a:off x="6858000" y="4038600"/>
          <a:ext cx="1066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19" imgW="533486" imgH="203429" progId="Equation.3">
                  <p:embed/>
                </p:oleObj>
              </mc:Choice>
              <mc:Fallback>
                <p:oleObj r:id="rId19" imgW="533486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038600"/>
                        <a:ext cx="10668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3" name="Object 45"/>
          <p:cNvGraphicFramePr>
            <a:graphicFrameLocks noChangeAspect="1"/>
          </p:cNvGraphicFramePr>
          <p:nvPr/>
        </p:nvGraphicFramePr>
        <p:xfrm>
          <a:off x="6705600" y="47244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20" imgW="596958" imgH="203429" progId="Equation.3">
                  <p:embed/>
                </p:oleObj>
              </mc:Choice>
              <mc:Fallback>
                <p:oleObj r:id="rId20" imgW="596958" imgH="203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724400"/>
                        <a:ext cx="1219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96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0"/>
            <a:ext cx="5603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95400" y="12954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一些气体的密度（0</a:t>
            </a: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℃</a:t>
            </a: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，在标准大气压下）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228600" y="2133600"/>
          <a:ext cx="8077200" cy="2808288"/>
        </p:xfrm>
        <a:graphic>
          <a:graphicData uri="http://schemas.openxmlformats.org/drawingml/2006/table">
            <a:tbl>
              <a:tblPr/>
              <a:tblGrid>
                <a:gridCol w="1966913"/>
                <a:gridCol w="2071687"/>
                <a:gridCol w="2019300"/>
                <a:gridCol w="2019300"/>
              </a:tblGrid>
              <a:tr h="1009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物质名称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密度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物质名称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密度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二氧化碳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一氧化碳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0.18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空气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83" name="Object 31"/>
          <p:cNvGraphicFramePr>
            <a:graphicFrameLocks noChangeAspect="1"/>
          </p:cNvGraphicFramePr>
          <p:nvPr/>
        </p:nvGraphicFramePr>
        <p:xfrm>
          <a:off x="2514600" y="2667000"/>
          <a:ext cx="1600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4" imgW="787717" imgH="228917" progId="Equation.3">
                  <p:embed/>
                </p:oleObj>
              </mc:Choice>
              <mc:Fallback>
                <p:oleObj r:id="rId4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1600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4" name="Object 32"/>
          <p:cNvGraphicFramePr>
            <a:graphicFrameLocks noChangeAspect="1"/>
          </p:cNvGraphicFramePr>
          <p:nvPr/>
        </p:nvGraphicFramePr>
        <p:xfrm>
          <a:off x="6477000" y="2667000"/>
          <a:ext cx="1600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6" imgW="787717" imgH="228917" progId="Equation.3">
                  <p:embed/>
                </p:oleObj>
              </mc:Choice>
              <mc:Fallback>
                <p:oleObj r:id="rId6" imgW="787717" imgH="2289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7000"/>
                        <a:ext cx="1600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5" name="AutoShape 3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89588"/>
            <a:ext cx="1042988" cy="10429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11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9144000" cy="1143000"/>
          </a:xfrm>
        </p:spPr>
        <p:txBody>
          <a:bodyPr/>
          <a:lstStyle/>
          <a:p>
            <a:r>
              <a:rPr lang="zh-CN" altLang="en-US" b="1">
                <a:solidFill>
                  <a:srgbClr val="0000CC"/>
                </a:solidFill>
              </a:rPr>
              <a:t>密度公式</a:t>
            </a:r>
            <a:r>
              <a:rPr lang="en-US" altLang="zh-CN" b="1">
                <a:solidFill>
                  <a:srgbClr val="0000CC"/>
                </a:solidFill>
              </a:rPr>
              <a:t>:ρ=m/v  </a:t>
            </a:r>
            <a:r>
              <a:rPr lang="zh-CN" altLang="en-US" b="1">
                <a:solidFill>
                  <a:srgbClr val="0000CC"/>
                </a:solidFill>
              </a:rPr>
              <a:t>有什么应用呢</a:t>
            </a:r>
            <a:r>
              <a:rPr lang="en-US" altLang="zh-CN" b="1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2060575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、根据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ρ=m/v,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求出物质的密度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对照密度表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鉴别物质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3500438"/>
            <a:ext cx="676910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、根据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m=ρv,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求物体的质量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、根据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v=m/ρ,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求物体的体积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WordArt 5"/>
          <p:cNvSpPr>
            <a:spLocks noChangeArrowheads="1" noChangeShapeType="1"/>
          </p:cNvSpPr>
          <p:nvPr/>
        </p:nvSpPr>
        <p:spPr bwMode="auto">
          <a:xfrm>
            <a:off x="250825" y="188913"/>
            <a:ext cx="3960813" cy="981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小组交流</a:t>
            </a:r>
          </a:p>
        </p:txBody>
      </p:sp>
    </p:spTree>
    <p:extLst>
      <p:ext uri="{BB962C8B-B14F-4D97-AF65-F5344CB8AC3E}">
        <p14:creationId xmlns:p14="http://schemas.microsoft.com/office/powerpoint/2010/main" val="27770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79930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0000"/>
                </a:solidFill>
              </a:rPr>
              <a:t>密度</a:t>
            </a:r>
            <a:r>
              <a:rPr lang="zh-CN" altLang="en-US" sz="6000" b="1">
                <a:solidFill>
                  <a:srgbClr val="000000"/>
                </a:solidFill>
              </a:rPr>
              <a:t>是物质的一种重要的</a:t>
            </a:r>
            <a:r>
              <a:rPr lang="zh-CN" altLang="en-US" sz="6000" b="1">
                <a:solidFill>
                  <a:srgbClr val="FF0000"/>
                </a:solidFill>
              </a:rPr>
              <a:t>特性</a:t>
            </a:r>
            <a:r>
              <a:rPr lang="zh-CN" altLang="en-US" sz="60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088" y="4581525"/>
            <a:ext cx="71628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：物质的密度是由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的物理量。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7088" y="5589588"/>
            <a:ext cx="520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：每一种物质都有</a:t>
            </a:r>
            <a:r>
              <a:rPr lang="zh-CN" altLang="en-US" sz="2800" b="1" u="sng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一定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的密度。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40200" y="4365625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33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物质本身决定</a:t>
            </a:r>
          </a:p>
        </p:txBody>
      </p:sp>
      <p:sp>
        <p:nvSpPr>
          <p:cNvPr id="25606" name="WordArt 6"/>
          <p:cNvSpPr>
            <a:spLocks noChangeArrowheads="1" noChangeShapeType="1"/>
          </p:cNvSpPr>
          <p:nvPr/>
        </p:nvSpPr>
        <p:spPr bwMode="auto">
          <a:xfrm>
            <a:off x="396875" y="3070225"/>
            <a:ext cx="2447925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温馨提示</a:t>
            </a:r>
          </a:p>
        </p:txBody>
      </p:sp>
    </p:spTree>
    <p:extLst>
      <p:ext uri="{BB962C8B-B14F-4D97-AF65-F5344CB8AC3E}">
        <p14:creationId xmlns:p14="http://schemas.microsoft.com/office/powerpoint/2010/main" val="187540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人民英雄纪念碑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35433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876800" y="908050"/>
            <a:ext cx="37338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矗立在天安门广场的人民英雄纪念碑，它的碑心石是一整块巨大的花岗岩，碑身高37.94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，由413块花岗岩石块砌成，在长14.7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、宽2.9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、厚1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的碑心石上刻着“人民英雄永垂不朽”．怎样知道它的质量？</a:t>
            </a:r>
          </a:p>
        </p:txBody>
      </p:sp>
      <p:pic>
        <p:nvPicPr>
          <p:cNvPr id="26628" name="Picture 4" descr="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0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42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很久以前有一个国王，请一个工匠打造了一顶纯金的皇冠。皇冠做好后国王很满意，但总是怀疑工匠偷走了部分黄金。而用秤无论怎么测质量还是和原来的黄金相等，如果将皇冠破坏又挺可惜的。于是他就请</a:t>
            </a:r>
            <a:r>
              <a:rPr lang="zh-CN" alt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阿基米德 </a:t>
            </a:r>
            <a:r>
              <a:rPr lang="zh-CN" altLang="en-US" sz="32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想办法进行鉴别。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阿基米德冥思苦想也束手无策。直到有一天他要洗澡当他把脚伸进装满水的木桶时，水就溢了出来，顿时他灵机一动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有了。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第二天他当着国王及众大臣的面，取两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木盆乘满水，在一只木盆中放入皇冠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 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一木盆中放入等质量的纯金。发现溢出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来的水质量是不相等的，于是他就断定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皇冠不是纯金做的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7524750" y="4149725"/>
            <a:ext cx="1371600" cy="2276475"/>
          </a:xfrm>
          <a:prstGeom prst="wedgeEllipseCallout">
            <a:avLst>
              <a:gd name="adj1" fmla="val -85185"/>
              <a:gd name="adj2" fmla="val -16106"/>
            </a:avLst>
          </a:prstGeom>
          <a:solidFill>
            <a:schemeClr val="accent1">
              <a:alpha val="7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科学小故事</a:t>
            </a:r>
          </a:p>
        </p:txBody>
      </p:sp>
    </p:spTree>
    <p:extLst>
      <p:ext uri="{BB962C8B-B14F-4D97-AF65-F5344CB8AC3E}">
        <p14:creationId xmlns:p14="http://schemas.microsoft.com/office/powerpoint/2010/main" val="32631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人民英雄纪念碑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36613"/>
            <a:ext cx="354330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876800" y="908050"/>
            <a:ext cx="37338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矗立在天安门广场的人民英雄纪念碑，它的碑心石是一整块巨大的花岗岩，碑身高37.94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，由413块花岗岩石块砌成，在长14.7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、宽2.9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、厚1</a:t>
            </a:r>
            <a:r>
              <a:rPr lang="en-US" altLang="zh-CN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的碑心石上刻着“人民英雄永垂不朽”．怎样知道它的质量？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7950" y="787400"/>
            <a:ext cx="41021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碑心的体积</a:t>
            </a: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6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14.7m</a:t>
            </a:r>
            <a:r>
              <a:rPr lang="en-US" altLang="zh-CN" sz="36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×2.9m</a:t>
            </a:r>
            <a:r>
              <a:rPr lang="en-US" altLang="zh-CN" sz="36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×1m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=42.6m</a:t>
            </a:r>
            <a:r>
              <a:rPr lang="en-US" altLang="zh-CN" sz="40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4925" y="2674938"/>
            <a:ext cx="36687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花岗岩密度</a:t>
            </a:r>
            <a:r>
              <a:rPr lang="el-GR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ρ</a:t>
            </a:r>
            <a:endParaRPr lang="en-US" altLang="zh-CN" sz="4000" b="1">
              <a:solidFill>
                <a:srgbClr val="E4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=2.8</a:t>
            </a: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×10</a:t>
            </a:r>
            <a:r>
              <a:rPr lang="en-US" altLang="zh-CN" sz="40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kg/m</a:t>
            </a:r>
            <a:r>
              <a:rPr lang="en-US" altLang="zh-CN" sz="40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l-GR" altLang="en-US" sz="4000" b="1" baseline="30000">
              <a:solidFill>
                <a:srgbClr val="E4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4925" y="4133850"/>
            <a:ext cx="45323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碑心的质量</a:t>
            </a: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m= </a:t>
            </a:r>
            <a:r>
              <a:rPr lang="el-GR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ρV</a:t>
            </a:r>
            <a:endParaRPr lang="en-US" altLang="zh-CN" sz="4000" b="1">
              <a:solidFill>
                <a:srgbClr val="E4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2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2.8×10</a:t>
            </a:r>
            <a:r>
              <a:rPr lang="en-US" altLang="zh-CN" sz="32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kg/m</a:t>
            </a:r>
            <a:r>
              <a:rPr lang="en-US" altLang="zh-CN" sz="32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×42.6m</a:t>
            </a:r>
            <a:r>
              <a:rPr lang="en-US" altLang="zh-CN" sz="32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6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119×10</a:t>
            </a:r>
            <a:r>
              <a:rPr lang="en-US" altLang="zh-CN" sz="36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36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kg=119t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31775" y="-14288"/>
            <a:ext cx="1203325" cy="69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4006850" y="185738"/>
            <a:ext cx="5245100" cy="6843712"/>
            <a:chOff x="0" y="0"/>
            <a:chExt cx="3304" cy="4335"/>
          </a:xfrm>
        </p:grpSpPr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22" y="449"/>
              <a:ext cx="2584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碑心的体积</a:t>
              </a: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V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6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14.7m</a:t>
              </a:r>
              <a:r>
                <a:rPr lang="en-US" altLang="zh-CN" sz="36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×2.9m</a:t>
              </a:r>
              <a:r>
                <a:rPr lang="en-US" altLang="zh-CN" sz="36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×1m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=42.6m</a:t>
              </a:r>
              <a:r>
                <a:rPr lang="en-US" altLang="zh-CN" sz="40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2" y="1698"/>
              <a:ext cx="2311" cy="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花岗岩密度</a:t>
              </a:r>
              <a:r>
                <a:rPr lang="el-GR" altLang="en-US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黑体" panose="02010609060101010101" pitchFamily="49" charset="-122"/>
                </a:rPr>
                <a:t>ρ</a:t>
              </a:r>
              <a:endPara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黑体" panose="02010609060101010101" pitchFamily="49" charset="-122"/>
                </a:rPr>
                <a:t>=2.8</a:t>
              </a: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×10</a:t>
              </a:r>
              <a:r>
                <a:rPr lang="en-US" altLang="zh-CN" sz="40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kg/m</a:t>
              </a:r>
              <a:r>
                <a:rPr lang="en-US" altLang="zh-CN" sz="40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endParaRPr lang="el-GR" altLang="en-US" sz="40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2" y="2617"/>
              <a:ext cx="2855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碑心的质量</a:t>
              </a: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m= </a:t>
              </a:r>
              <a:r>
                <a:rPr lang="el-GR" altLang="en-US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ρV</a:t>
              </a:r>
              <a:endParaRPr lang="en-US" altLang="zh-CN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2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2.8×10</a:t>
              </a:r>
              <a:r>
                <a:rPr lang="en-US" altLang="zh-CN" sz="32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32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kg/m</a:t>
              </a:r>
              <a:r>
                <a:rPr lang="en-US" altLang="zh-CN" sz="32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32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×42.6m</a:t>
              </a:r>
              <a:r>
                <a:rPr lang="en-US" altLang="zh-CN" sz="32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6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119×10</a:t>
              </a:r>
              <a:r>
                <a:rPr lang="en-US" altLang="zh-CN" sz="3600" b="1" baseline="30000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3600" b="1">
                  <a:solidFill>
                    <a:srgbClr val="E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kg=119t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0" y="3891"/>
              <a:ext cx="3304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146" y="0"/>
              <a:ext cx="75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66FF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29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2" grpId="1" autoUpdateAnimBg="0"/>
      <p:bldP spid="27653" grpId="0" autoUpdateAnimBg="0"/>
      <p:bldP spid="27653" grpId="1" autoUpdateAnimBg="0"/>
      <p:bldP spid="27654" grpId="0" autoUpdateAnimBg="0"/>
      <p:bldP spid="27654" grpId="1" autoUpdateAnimBg="0"/>
      <p:bldP spid="2765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1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b="0">
                <a:solidFill>
                  <a:srgbClr val="FFFF00"/>
                </a:solidFill>
              </a:rPr>
              <a:t>密度的应用</a:t>
            </a:r>
            <a:r>
              <a:rPr lang="en-US" altLang="zh-CN" b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例</a:t>
            </a:r>
            <a:r>
              <a:rPr lang="en-US" altLang="zh-CN" b="0"/>
              <a:t>1</a:t>
            </a:r>
            <a:r>
              <a:rPr lang="zh-CN" altLang="en-US" b="0"/>
              <a:t>：体育锻炼用的铅球，质量为</a:t>
            </a:r>
            <a:r>
              <a:rPr lang="en-US" altLang="zh-CN" b="0"/>
              <a:t>4 kg</a:t>
            </a:r>
            <a:r>
              <a:rPr lang="zh-CN" altLang="en-US" b="0"/>
              <a:t>，体积                   为</a:t>
            </a:r>
            <a:r>
              <a:rPr lang="en-US" altLang="zh-CN" b="0"/>
              <a:t>0.57 dm</a:t>
            </a:r>
            <a:r>
              <a:rPr lang="en-US" altLang="zh-CN" b="0" baseline="30000"/>
              <a:t>3</a:t>
            </a:r>
            <a:r>
              <a:rPr lang="zh-CN" altLang="en-US" b="0"/>
              <a:t>，这个铅球是用铅做的吗？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已知：</a:t>
            </a:r>
            <a:r>
              <a:rPr lang="en-US" altLang="zh-CN" b="0"/>
              <a:t>m=4kg,v=0.57dm</a:t>
            </a:r>
            <a:r>
              <a:rPr lang="en-US" altLang="zh-CN" b="0" baseline="30000"/>
              <a:t>3</a:t>
            </a:r>
            <a:r>
              <a:rPr lang="en-US" altLang="zh-CN" b="0"/>
              <a:t>=0.57x10</a:t>
            </a:r>
            <a:r>
              <a:rPr lang="en-US" altLang="zh-CN" b="0" baseline="30000"/>
              <a:t>-3</a:t>
            </a:r>
            <a:r>
              <a:rPr lang="en-US" altLang="zh-CN" b="0"/>
              <a:t>m</a:t>
            </a:r>
            <a:r>
              <a:rPr lang="en-US" altLang="zh-CN" b="0" baseline="30000"/>
              <a:t>3</a:t>
            </a:r>
            <a:r>
              <a:rPr lang="zh-CN" altLang="en-US" b="0" baseline="30000"/>
              <a:t>，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 baseline="30000"/>
              <a:t> </a:t>
            </a:r>
            <a:r>
              <a:rPr lang="en-US" altLang="zh-CN" b="0" i="1"/>
              <a:t>ρ</a:t>
            </a:r>
            <a:r>
              <a:rPr lang="zh-CN" altLang="en-US" b="0" i="1" baseline="-25000"/>
              <a:t>铅</a:t>
            </a:r>
            <a:r>
              <a:rPr lang="en-US" altLang="zh-CN" b="0" i="1"/>
              <a:t>=11.3x103kg/m3</a:t>
            </a:r>
            <a:endParaRPr lang="zh-CN" altLang="en-US" b="0" i="1"/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求：</a:t>
            </a:r>
            <a:r>
              <a:rPr lang="en-US" altLang="zh-CN" b="0" i="1"/>
              <a:t>ρ=</a:t>
            </a:r>
            <a:r>
              <a:rPr lang="zh-CN" altLang="en-US" b="0" i="1"/>
              <a:t>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 i="1"/>
              <a:t>解：</a:t>
            </a: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1547813" y="3808413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000000"/>
                </a:solidFill>
              </a:rPr>
              <a:t>ρ</a:t>
            </a:r>
            <a:r>
              <a:rPr lang="en-US" altLang="zh-CN" sz="32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2352675" y="3563938"/>
            <a:ext cx="784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8678" name="Text Box 12"/>
          <p:cNvSpPr txBox="1">
            <a:spLocks noChangeArrowheads="1"/>
          </p:cNvSpPr>
          <p:nvPr/>
        </p:nvSpPr>
        <p:spPr bwMode="auto">
          <a:xfrm>
            <a:off x="2324100" y="4044950"/>
            <a:ext cx="55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8679" name="Line 13"/>
          <p:cNvSpPr>
            <a:spLocks noChangeShapeType="1"/>
          </p:cNvSpPr>
          <p:nvPr/>
        </p:nvSpPr>
        <p:spPr bwMode="auto">
          <a:xfrm>
            <a:off x="2325688" y="4097338"/>
            <a:ext cx="630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0" name="Rectangle 15"/>
          <p:cNvSpPr>
            <a:spLocks noChangeArrowheads="1"/>
          </p:cNvSpPr>
          <p:nvPr/>
        </p:nvSpPr>
        <p:spPr bwMode="auto">
          <a:xfrm>
            <a:off x="2954338" y="3798888"/>
            <a:ext cx="642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81" name="Text Box 16"/>
          <p:cNvSpPr txBox="1">
            <a:spLocks noChangeArrowheads="1"/>
          </p:cNvSpPr>
          <p:nvPr/>
        </p:nvSpPr>
        <p:spPr bwMode="auto">
          <a:xfrm>
            <a:off x="4041775" y="3481388"/>
            <a:ext cx="1762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4 kg</a:t>
            </a:r>
            <a:r>
              <a:rPr lang="en-US" altLang="zh-CN" sz="32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8682" name="Line 17"/>
          <p:cNvSpPr>
            <a:spLocks noChangeShapeType="1"/>
          </p:cNvSpPr>
          <p:nvPr/>
        </p:nvSpPr>
        <p:spPr bwMode="auto">
          <a:xfrm>
            <a:off x="3387725" y="4056063"/>
            <a:ext cx="299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3" name="Text Box 18"/>
          <p:cNvSpPr txBox="1">
            <a:spLocks noChangeArrowheads="1"/>
          </p:cNvSpPr>
          <p:nvPr/>
        </p:nvSpPr>
        <p:spPr bwMode="auto">
          <a:xfrm>
            <a:off x="3411538" y="4043363"/>
            <a:ext cx="3328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0.57x10</a:t>
            </a:r>
            <a:r>
              <a:rPr lang="en-US" altLang="zh-CN" sz="3200" b="1" baseline="70000">
                <a:solidFill>
                  <a:srgbClr val="000000"/>
                </a:solidFill>
              </a:rPr>
              <a:t>_</a:t>
            </a:r>
            <a:r>
              <a:rPr lang="en-US" altLang="zh-CN" sz="3200" b="1" baseline="30000">
                <a:solidFill>
                  <a:srgbClr val="000000"/>
                </a:solidFill>
              </a:rPr>
              <a:t>3 </a:t>
            </a:r>
            <a:r>
              <a:rPr lang="en-US" altLang="zh-CN" sz="3200" b="1">
                <a:solidFill>
                  <a:srgbClr val="000000"/>
                </a:solidFill>
              </a:rPr>
              <a:t>m</a:t>
            </a:r>
            <a:r>
              <a:rPr lang="en-US" altLang="zh-CN" sz="3200" b="1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684" name="Text Box 19"/>
          <p:cNvSpPr txBox="1">
            <a:spLocks noChangeArrowheads="1"/>
          </p:cNvSpPr>
          <p:nvPr/>
        </p:nvSpPr>
        <p:spPr bwMode="auto">
          <a:xfrm>
            <a:off x="2146300" y="4557713"/>
            <a:ext cx="687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=</a:t>
            </a:r>
            <a:endParaRPr lang="en-US" altLang="zh-CN" sz="3200">
              <a:solidFill>
                <a:srgbClr val="000000"/>
              </a:solidFill>
            </a:endParaRPr>
          </a:p>
        </p:txBody>
      </p:sp>
      <p:sp>
        <p:nvSpPr>
          <p:cNvPr id="28685" name="Text Box 20"/>
          <p:cNvSpPr txBox="1">
            <a:spLocks noChangeArrowheads="1"/>
          </p:cNvSpPr>
          <p:nvPr/>
        </p:nvSpPr>
        <p:spPr bwMode="auto">
          <a:xfrm>
            <a:off x="2457450" y="4564063"/>
            <a:ext cx="3206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7.01x10</a:t>
            </a:r>
            <a:r>
              <a:rPr lang="en-US" altLang="zh-CN" sz="3200" b="1" baseline="30000">
                <a:solidFill>
                  <a:srgbClr val="000000"/>
                </a:solidFill>
              </a:rPr>
              <a:t>3</a:t>
            </a:r>
            <a:r>
              <a:rPr lang="en-US" altLang="zh-CN" sz="3200" b="1">
                <a:solidFill>
                  <a:srgbClr val="000000"/>
                </a:solidFill>
              </a:rPr>
              <a:t> kg/m</a:t>
            </a:r>
            <a:r>
              <a:rPr lang="en-US" altLang="zh-CN" sz="3200" b="1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686" name="Text Box 22"/>
          <p:cNvSpPr txBox="1">
            <a:spLocks noChangeArrowheads="1"/>
          </p:cNvSpPr>
          <p:nvPr/>
        </p:nvSpPr>
        <p:spPr bwMode="auto">
          <a:xfrm>
            <a:off x="576263" y="5068888"/>
            <a:ext cx="9329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由密度表可知铅的密度是</a:t>
            </a:r>
            <a:r>
              <a:rPr lang="en-US" altLang="zh-CN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11.3x10</a:t>
            </a:r>
            <a:r>
              <a:rPr lang="en-US" altLang="zh-CN" sz="3200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kg/m</a:t>
            </a:r>
            <a:r>
              <a:rPr lang="en-US" altLang="zh-CN" sz="3200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所以这个球不是铅做的。</a:t>
            </a:r>
          </a:p>
        </p:txBody>
      </p:sp>
    </p:spTree>
    <p:extLst>
      <p:ext uri="{BB962C8B-B14F-4D97-AF65-F5344CB8AC3E}">
        <p14:creationId xmlns:p14="http://schemas.microsoft.com/office/powerpoint/2010/main" val="25908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  <p:bldP spid="28680" grpId="0" autoUpdateAnimBg="0"/>
      <p:bldP spid="28681" grpId="0" autoUpdateAnimBg="0"/>
      <p:bldP spid="28683" grpId="0" autoUpdateAnimBg="0"/>
      <p:bldP spid="28685" grpId="0" autoUpdateAnimBg="0"/>
      <p:bldP spid="2868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b="0">
                <a:solidFill>
                  <a:srgbClr val="FFFF00"/>
                </a:solidFill>
              </a:rPr>
              <a:t>密度的应用</a:t>
            </a:r>
            <a:r>
              <a:rPr lang="en-US" altLang="zh-CN" b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b="0"/>
              <a:t>例</a:t>
            </a:r>
            <a:r>
              <a:rPr lang="en-US" altLang="zh-CN" b="0"/>
              <a:t>2 </a:t>
            </a:r>
            <a:r>
              <a:rPr lang="zh-CN" altLang="en-US" b="0"/>
              <a:t>：一油壶的容积为</a:t>
            </a:r>
            <a:r>
              <a:rPr lang="en-US" altLang="zh-CN" b="0"/>
              <a:t>5 L</a:t>
            </a:r>
            <a:r>
              <a:rPr lang="zh-CN" altLang="en-US" b="0"/>
              <a:t>，可以装密度为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          </a:t>
            </a:r>
            <a:r>
              <a:rPr lang="en-US" altLang="zh-CN" i="1"/>
              <a:t>ρ=</a:t>
            </a:r>
            <a:r>
              <a:rPr lang="en-US" altLang="zh-CN" b="0"/>
              <a:t>0.9X10</a:t>
            </a:r>
            <a:r>
              <a:rPr lang="en-US" altLang="zh-CN" b="0" baseline="30000"/>
              <a:t>3</a:t>
            </a:r>
            <a:r>
              <a:rPr lang="en-US" altLang="zh-CN" b="0"/>
              <a:t>kg/m</a:t>
            </a:r>
            <a:r>
              <a:rPr lang="en-US" altLang="zh-CN" b="0" baseline="30000"/>
              <a:t>3</a:t>
            </a:r>
            <a:r>
              <a:rPr lang="zh-CN" altLang="en-US" b="0"/>
              <a:t>的油多少千克？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已知：</a:t>
            </a:r>
            <a:r>
              <a:rPr lang="en-US" altLang="zh-CN" b="0"/>
              <a:t>V=5L, </a:t>
            </a:r>
            <a:r>
              <a:rPr lang="en-US" altLang="zh-CN" i="1"/>
              <a:t>ρ=</a:t>
            </a:r>
            <a:r>
              <a:rPr lang="en-US" altLang="zh-CN" b="0"/>
              <a:t>0.9X10</a:t>
            </a:r>
            <a:r>
              <a:rPr lang="en-US" altLang="zh-CN" b="0" baseline="30000"/>
              <a:t>3</a:t>
            </a:r>
            <a:r>
              <a:rPr lang="en-US" altLang="zh-CN" b="0"/>
              <a:t>kg/m</a:t>
            </a:r>
            <a:r>
              <a:rPr lang="en-US" altLang="zh-CN" b="0" baseline="30000"/>
              <a:t>3</a:t>
            </a:r>
            <a:endParaRPr lang="en-US" altLang="zh-CN" b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/>
              <a:t>求：</a:t>
            </a:r>
            <a:r>
              <a:rPr lang="en-US" altLang="zh-CN" b="0"/>
              <a:t>m=</a:t>
            </a:r>
            <a:r>
              <a:rPr lang="zh-CN" altLang="en-US" b="0"/>
              <a:t>？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904875" y="3881438"/>
            <a:ext cx="8931275" cy="2000250"/>
            <a:chOff x="0" y="0"/>
            <a:chExt cx="4672" cy="1339"/>
          </a:xfrm>
        </p:grpSpPr>
        <p:sp>
          <p:nvSpPr>
            <p:cNvPr id="29701" name="Rectangle 7"/>
            <p:cNvSpPr>
              <a:spLocks noChangeArrowheads="1"/>
            </p:cNvSpPr>
            <p:nvPr/>
          </p:nvSpPr>
          <p:spPr bwMode="auto">
            <a:xfrm>
              <a:off x="92" y="0"/>
              <a:ext cx="318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解：根据密度计算公式得</a:t>
              </a:r>
            </a:p>
          </p:txBody>
        </p: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0" y="544"/>
              <a:ext cx="4672" cy="795"/>
              <a:chOff x="0" y="0"/>
              <a:chExt cx="4672" cy="795"/>
            </a:xfrm>
          </p:grpSpPr>
          <p:sp>
            <p:nvSpPr>
              <p:cNvPr id="29703" name="Text Box 8"/>
              <p:cNvSpPr txBox="1">
                <a:spLocks noChangeArrowheads="1"/>
              </p:cNvSpPr>
              <p:nvPr/>
            </p:nvSpPr>
            <p:spPr bwMode="auto">
              <a:xfrm>
                <a:off x="0" y="24"/>
                <a:ext cx="68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000000"/>
                    </a:solidFill>
                  </a:rPr>
                  <a:t> m</a:t>
                </a:r>
                <a:r>
                  <a:rPr lang="en-US" altLang="zh-CN" sz="3200" i="1">
                    <a:solidFill>
                      <a:srgbClr val="000000"/>
                    </a:solidFill>
                  </a:rPr>
                  <a:t> =</a:t>
                </a:r>
              </a:p>
            </p:txBody>
          </p:sp>
          <p:sp>
            <p:nvSpPr>
              <p:cNvPr id="29704" name="Rectangle 9"/>
              <p:cNvSpPr>
                <a:spLocks noChangeArrowheads="1"/>
              </p:cNvSpPr>
              <p:nvPr/>
            </p:nvSpPr>
            <p:spPr bwMode="auto">
              <a:xfrm>
                <a:off x="693" y="0"/>
                <a:ext cx="3979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000" b="1" i="1">
                    <a:solidFill>
                      <a:srgbClr val="000000"/>
                    </a:solidFill>
                  </a:rPr>
                  <a:t>ρ</a:t>
                </a:r>
                <a:r>
                  <a:rPr lang="en-US" altLang="zh-CN" sz="3200" b="1" i="1">
                    <a:solidFill>
                      <a:srgbClr val="000000"/>
                    </a:solidFill>
                  </a:rPr>
                  <a:t>V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= 5x10</a:t>
                </a:r>
                <a:r>
                  <a:rPr lang="en-US" altLang="zh-CN" sz="3200" b="1" baseline="30000">
                    <a:solidFill>
                      <a:srgbClr val="000000"/>
                    </a:solidFill>
                  </a:rPr>
                  <a:t>-3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m</a:t>
                </a:r>
                <a:r>
                  <a:rPr lang="en-US" altLang="zh-CN" sz="3200" b="1" baseline="30000">
                    <a:solidFill>
                      <a:srgbClr val="000000"/>
                    </a:solidFill>
                  </a:rPr>
                  <a:t>3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x  0.9x10</a:t>
                </a:r>
                <a:r>
                  <a:rPr lang="en-US" altLang="zh-CN" sz="3200" b="1" baseline="30000">
                    <a:solidFill>
                      <a:srgbClr val="000000"/>
                    </a:solidFill>
                  </a:rPr>
                  <a:t>3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kg/m</a:t>
                </a:r>
                <a:r>
                  <a:rPr lang="en-US" altLang="zh-CN" sz="3200" b="1" baseline="30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9705" name="Text Box 10"/>
              <p:cNvSpPr txBox="1">
                <a:spLocks noChangeArrowheads="1"/>
              </p:cNvSpPr>
              <p:nvPr/>
            </p:nvSpPr>
            <p:spPr bwMode="auto">
              <a:xfrm>
                <a:off x="1192" y="407"/>
                <a:ext cx="116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000000"/>
                    </a:solidFill>
                  </a:rPr>
                  <a:t>=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4.5</a:t>
                </a:r>
                <a:r>
                  <a:rPr lang="en-US" altLang="zh-CN" sz="3200" b="1" i="1">
                    <a:solidFill>
                      <a:srgbClr val="000000"/>
                    </a:solidFill>
                  </a:rPr>
                  <a:t> 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kg</a:t>
                </a:r>
              </a:p>
            </p:txBody>
          </p:sp>
        </p:grpSp>
      </p:grp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1231900" y="5956300"/>
            <a:ext cx="6653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08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/>
              <a:t>密度的应用</a:t>
            </a:r>
            <a:r>
              <a:rPr lang="en-US" altLang="zh-CN"/>
              <a:t>3</a:t>
            </a:r>
          </a:p>
        </p:txBody>
      </p:sp>
      <p:sp>
        <p:nvSpPr>
          <p:cNvPr id="30723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87338" y="1600200"/>
            <a:ext cx="8399462" cy="898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0">
                <a:latin typeface="Times New Roman" panose="02020603050405020304" pitchFamily="18" charset="0"/>
              </a:rPr>
              <a:t>例</a:t>
            </a:r>
            <a:r>
              <a:rPr lang="en-US" altLang="zh-CN" b="0">
                <a:latin typeface="Times New Roman" panose="02020603050405020304" pitchFamily="18" charset="0"/>
              </a:rPr>
              <a:t>3</a:t>
            </a:r>
            <a:r>
              <a:rPr lang="zh-CN" altLang="en-US" b="0">
                <a:latin typeface="Times New Roman" panose="02020603050405020304" pitchFamily="18" charset="0"/>
              </a:rPr>
              <a:t>：一捆裸铝线质量为</a:t>
            </a:r>
            <a:r>
              <a:rPr lang="en-US" altLang="zh-CN" b="0">
                <a:latin typeface="Times New Roman" panose="02020603050405020304" pitchFamily="18" charset="0"/>
              </a:rPr>
              <a:t>16.2 kg</a:t>
            </a:r>
            <a:r>
              <a:rPr lang="zh-CN" altLang="en-US" b="0">
                <a:latin typeface="Times New Roman" panose="02020603050405020304" pitchFamily="18" charset="0"/>
              </a:rPr>
              <a:t>，裸铝线的横截面积      是</a:t>
            </a:r>
            <a:r>
              <a:rPr lang="en-US" altLang="zh-CN" b="0">
                <a:latin typeface="Times New Roman" panose="02020603050405020304" pitchFamily="18" charset="0"/>
              </a:rPr>
              <a:t>3 mm2</a:t>
            </a:r>
            <a:r>
              <a:rPr lang="zh-CN" altLang="en-US" b="0">
                <a:latin typeface="Times New Roman" panose="02020603050405020304" pitchFamily="18" charset="0"/>
              </a:rPr>
              <a:t>，利用密度表计算这捆的裸铝线长度。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0">
                <a:latin typeface="Times New Roman" panose="02020603050405020304" pitchFamily="18" charset="0"/>
              </a:rPr>
              <a:t>已知：</a:t>
            </a:r>
            <a:r>
              <a:rPr lang="en-US" altLang="zh-CN" b="0">
                <a:latin typeface="Times New Roman" panose="02020603050405020304" pitchFamily="18" charset="0"/>
              </a:rPr>
              <a:t>m=16.2kg,s=3mm</a:t>
            </a:r>
            <a:r>
              <a:rPr lang="en-US" altLang="zh-CN" b="0" baseline="30000">
                <a:latin typeface="Times New Roman" panose="02020603050405020304" pitchFamily="18" charset="0"/>
              </a:rPr>
              <a:t>3</a:t>
            </a:r>
            <a:r>
              <a:rPr lang="zh-CN" altLang="en-US" b="0" baseline="30000">
                <a:latin typeface="Times New Roman" panose="02020603050405020304" pitchFamily="18" charset="0"/>
              </a:rPr>
              <a:t>， </a:t>
            </a:r>
            <a:r>
              <a:rPr lang="en-US" altLang="zh-CN" i="1"/>
              <a:t>ρ=</a:t>
            </a:r>
            <a:r>
              <a:rPr lang="en-US" altLang="zh-CN" b="0"/>
              <a:t>2.7X10</a:t>
            </a:r>
            <a:r>
              <a:rPr lang="en-US" altLang="zh-CN" b="0" baseline="30000"/>
              <a:t>3</a:t>
            </a:r>
            <a:r>
              <a:rPr lang="en-US" altLang="zh-CN" b="0"/>
              <a:t>kg/m</a:t>
            </a:r>
            <a:r>
              <a:rPr lang="en-US" altLang="zh-CN" b="0" baseline="30000"/>
              <a:t>3</a:t>
            </a:r>
            <a:endParaRPr lang="zh-CN" altLang="en-US" sz="4000" b="0" baseline="30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0" baseline="30000">
                <a:latin typeface="Times New Roman" panose="02020603050405020304" pitchFamily="18" charset="0"/>
              </a:rPr>
              <a:t>求：</a:t>
            </a:r>
            <a:r>
              <a:rPr lang="en-US" altLang="zh-CN" b="0" baseline="30000">
                <a:latin typeface="Times New Roman" panose="02020603050405020304" pitchFamily="18" charset="0"/>
              </a:rPr>
              <a:t>L=?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b="0">
                <a:latin typeface="Times New Roman" panose="02020603050405020304" pitchFamily="18" charset="0"/>
              </a:rPr>
              <a:t>解：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Times New Roman" panose="02020603050405020304" pitchFamily="18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925513" y="3203575"/>
            <a:ext cx="628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根据密度计算公式可得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090613" y="5251450"/>
            <a:ext cx="6553200" cy="1428750"/>
            <a:chOff x="0" y="0"/>
            <a:chExt cx="3991" cy="686"/>
          </a:xfrm>
        </p:grpSpPr>
        <p:sp>
          <p:nvSpPr>
            <p:cNvPr id="30726" name="Text Box 14"/>
            <p:cNvSpPr txBox="1">
              <a:spLocks noChangeArrowheads="1"/>
            </p:cNvSpPr>
            <p:nvPr/>
          </p:nvSpPr>
          <p:spPr bwMode="auto">
            <a:xfrm>
              <a:off x="1452" y="408"/>
              <a:ext cx="116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</a:rPr>
                <a:t>3x10</a:t>
              </a:r>
              <a:r>
                <a:rPr lang="en-US" altLang="zh-CN" sz="3200" b="1" baseline="30000">
                  <a:solidFill>
                    <a:srgbClr val="000000"/>
                  </a:solidFill>
                </a:rPr>
                <a:t>-6 </a:t>
              </a:r>
              <a:r>
                <a:rPr lang="en-US" altLang="zh-CN" sz="3200" b="1">
                  <a:solidFill>
                    <a:srgbClr val="000000"/>
                  </a:solidFill>
                </a:rPr>
                <a:t>m</a:t>
              </a:r>
              <a:r>
                <a:rPr lang="en-US" altLang="zh-CN" sz="3200" b="1" baseline="30000">
                  <a:solidFill>
                    <a:srgbClr val="000000"/>
                  </a:solidFill>
                </a:rPr>
                <a:t>2</a:t>
              </a:r>
            </a:p>
          </p:txBody>
        </p:sp>
        <p:grpSp>
          <p:nvGrpSpPr>
            <p:cNvPr id="30727" name="Group 7"/>
            <p:cNvGrpSpPr>
              <a:grpSpLocks/>
            </p:cNvGrpSpPr>
            <p:nvPr/>
          </p:nvGrpSpPr>
          <p:grpSpPr bwMode="auto">
            <a:xfrm>
              <a:off x="0" y="0"/>
              <a:ext cx="1222" cy="641"/>
              <a:chOff x="0" y="0"/>
              <a:chExt cx="1222" cy="641"/>
            </a:xfrm>
          </p:grpSpPr>
          <p:sp>
            <p:nvSpPr>
              <p:cNvPr id="30728" name="Text Box 17"/>
              <p:cNvSpPr txBox="1">
                <a:spLocks noChangeArrowheads="1"/>
              </p:cNvSpPr>
              <p:nvPr/>
            </p:nvSpPr>
            <p:spPr bwMode="auto">
              <a:xfrm>
                <a:off x="0" y="175"/>
                <a:ext cx="408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000000"/>
                    </a:solidFill>
                  </a:rPr>
                  <a:t>L</a:t>
                </a:r>
                <a:r>
                  <a:rPr lang="en-US" altLang="zh-CN" sz="3200" b="1">
                    <a:solidFill>
                      <a:srgbClr val="000000"/>
                    </a:solidFill>
                  </a:rPr>
                  <a:t>=</a:t>
                </a:r>
              </a:p>
            </p:txBody>
          </p:sp>
          <p:sp>
            <p:nvSpPr>
              <p:cNvPr id="30729" name="Text Box 18"/>
              <p:cNvSpPr txBox="1">
                <a:spLocks noChangeArrowheads="1"/>
              </p:cNvSpPr>
              <p:nvPr/>
            </p:nvSpPr>
            <p:spPr bwMode="auto">
              <a:xfrm>
                <a:off x="511" y="0"/>
                <a:ext cx="278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000000"/>
                    </a:solidFill>
                  </a:rPr>
                  <a:t>V</a:t>
                </a:r>
              </a:p>
            </p:txBody>
          </p:sp>
          <p:sp>
            <p:nvSpPr>
              <p:cNvPr id="30730" name="Line 19"/>
              <p:cNvSpPr>
                <a:spLocks noChangeShapeType="1"/>
              </p:cNvSpPr>
              <p:nvPr/>
            </p:nvSpPr>
            <p:spPr bwMode="auto">
              <a:xfrm>
                <a:off x="421" y="363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1" name="Text Box 20"/>
              <p:cNvSpPr txBox="1">
                <a:spLocks noChangeArrowheads="1"/>
              </p:cNvSpPr>
              <p:nvPr/>
            </p:nvSpPr>
            <p:spPr bwMode="auto">
              <a:xfrm>
                <a:off x="511" y="363"/>
                <a:ext cx="278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30732" name="Text Box 21"/>
              <p:cNvSpPr txBox="1">
                <a:spLocks noChangeArrowheads="1"/>
              </p:cNvSpPr>
              <p:nvPr/>
            </p:nvSpPr>
            <p:spPr bwMode="auto">
              <a:xfrm>
                <a:off x="965" y="181"/>
                <a:ext cx="25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000000"/>
                    </a:solidFill>
                  </a:rPr>
                  <a:t>=</a:t>
                </a:r>
              </a:p>
            </p:txBody>
          </p:sp>
        </p:grpSp>
        <p:sp>
          <p:nvSpPr>
            <p:cNvPr id="30733" name="Rectangle 23"/>
            <p:cNvSpPr>
              <a:spLocks noChangeArrowheads="1"/>
            </p:cNvSpPr>
            <p:nvPr/>
          </p:nvSpPr>
          <p:spPr bwMode="auto">
            <a:xfrm>
              <a:off x="1452" y="0"/>
              <a:ext cx="116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</a:rPr>
                <a:t>6x10</a:t>
              </a:r>
              <a:r>
                <a:rPr lang="en-US" altLang="zh-CN" sz="3200" b="1" baseline="30000">
                  <a:solidFill>
                    <a:srgbClr val="000000"/>
                  </a:solidFill>
                </a:rPr>
                <a:t>-3 </a:t>
              </a:r>
              <a:r>
                <a:rPr lang="en-US" altLang="zh-CN" sz="3200" b="1">
                  <a:solidFill>
                    <a:srgbClr val="000000"/>
                  </a:solidFill>
                </a:rPr>
                <a:t>m</a:t>
              </a:r>
              <a:r>
                <a:rPr lang="en-US" altLang="zh-CN" sz="3200" b="1" baseline="30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0734" name="Line 24"/>
            <p:cNvSpPr>
              <a:spLocks noChangeShapeType="1"/>
            </p:cNvSpPr>
            <p:nvPr/>
          </p:nvSpPr>
          <p:spPr bwMode="auto">
            <a:xfrm>
              <a:off x="1316" y="363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35" name="Text Box 25"/>
            <p:cNvSpPr txBox="1">
              <a:spLocks noChangeArrowheads="1"/>
            </p:cNvSpPr>
            <p:nvPr/>
          </p:nvSpPr>
          <p:spPr bwMode="auto">
            <a:xfrm>
              <a:off x="2858" y="181"/>
              <a:ext cx="113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</a:rPr>
                <a:t>=2000 m</a:t>
              </a:r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1042988" y="3592513"/>
            <a:ext cx="2376487" cy="1068387"/>
            <a:chOff x="0" y="0"/>
            <a:chExt cx="1238" cy="658"/>
          </a:xfrm>
        </p:grpSpPr>
        <p:sp>
          <p:nvSpPr>
            <p:cNvPr id="30737" name="Text Box 6"/>
            <p:cNvSpPr txBox="1">
              <a:spLocks noChangeArrowheads="1"/>
            </p:cNvSpPr>
            <p:nvPr/>
          </p:nvSpPr>
          <p:spPr bwMode="auto">
            <a:xfrm>
              <a:off x="0" y="178"/>
              <a:ext cx="41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000000"/>
                  </a:solidFill>
                </a:rPr>
                <a:t>V=</a:t>
              </a:r>
            </a:p>
          </p:txBody>
        </p:sp>
        <p:sp>
          <p:nvSpPr>
            <p:cNvPr id="30738" name="Rectangle 7"/>
            <p:cNvSpPr>
              <a:spLocks noChangeArrowheads="1"/>
            </p:cNvSpPr>
            <p:nvPr/>
          </p:nvSpPr>
          <p:spPr bwMode="auto">
            <a:xfrm>
              <a:off x="603" y="226"/>
              <a:ext cx="3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000" b="1" i="1">
                  <a:solidFill>
                    <a:srgbClr val="000000"/>
                  </a:solidFill>
                </a:rPr>
                <a:t>ρ</a:t>
              </a:r>
            </a:p>
          </p:txBody>
        </p:sp>
        <p:sp>
          <p:nvSpPr>
            <p:cNvPr id="30739" name="Line 8"/>
            <p:cNvSpPr>
              <a:spLocks noChangeShapeType="1"/>
            </p:cNvSpPr>
            <p:nvPr/>
          </p:nvSpPr>
          <p:spPr bwMode="auto">
            <a:xfrm>
              <a:off x="512" y="363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40" name="Text Box 9"/>
            <p:cNvSpPr txBox="1">
              <a:spLocks noChangeArrowheads="1"/>
            </p:cNvSpPr>
            <p:nvPr/>
          </p:nvSpPr>
          <p:spPr bwMode="auto">
            <a:xfrm>
              <a:off x="693" y="0"/>
              <a:ext cx="28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000000"/>
                  </a:solidFill>
                </a:rPr>
                <a:t>m</a:t>
              </a:r>
            </a:p>
          </p:txBody>
        </p:sp>
      </p:grpSp>
      <p:sp>
        <p:nvSpPr>
          <p:cNvPr id="30741" name="Text Box 11"/>
          <p:cNvSpPr txBox="1">
            <a:spLocks noChangeArrowheads="1"/>
          </p:cNvSpPr>
          <p:nvPr/>
        </p:nvSpPr>
        <p:spPr bwMode="auto">
          <a:xfrm>
            <a:off x="3489325" y="3875088"/>
            <a:ext cx="512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742" name="Text Box 12"/>
          <p:cNvSpPr txBox="1">
            <a:spLocks noChangeArrowheads="1"/>
          </p:cNvSpPr>
          <p:nvPr/>
        </p:nvSpPr>
        <p:spPr bwMode="auto">
          <a:xfrm>
            <a:off x="4003675" y="3659188"/>
            <a:ext cx="1817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16.2 kg</a:t>
            </a:r>
          </a:p>
        </p:txBody>
      </p:sp>
      <p:sp>
        <p:nvSpPr>
          <p:cNvPr id="30743" name="Text Box 16"/>
          <p:cNvSpPr txBox="1">
            <a:spLocks noChangeArrowheads="1"/>
          </p:cNvSpPr>
          <p:nvPr/>
        </p:nvSpPr>
        <p:spPr bwMode="auto">
          <a:xfrm>
            <a:off x="4005263" y="4083050"/>
            <a:ext cx="2960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2.7x10</a:t>
            </a:r>
            <a:r>
              <a:rPr lang="en-US" altLang="zh-CN" sz="3200" b="1" baseline="30000">
                <a:solidFill>
                  <a:srgbClr val="000000"/>
                </a:solidFill>
              </a:rPr>
              <a:t>3 </a:t>
            </a:r>
            <a:r>
              <a:rPr lang="en-US" altLang="zh-CN" sz="3200" b="1">
                <a:solidFill>
                  <a:srgbClr val="000000"/>
                </a:solidFill>
              </a:rPr>
              <a:t>kg/m</a:t>
            </a:r>
            <a:r>
              <a:rPr lang="en-US" altLang="zh-CN" sz="3200" b="1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744" name="Line 13"/>
          <p:cNvSpPr>
            <a:spLocks noChangeShapeType="1"/>
          </p:cNvSpPr>
          <p:nvPr/>
        </p:nvSpPr>
        <p:spPr bwMode="auto">
          <a:xfrm>
            <a:off x="3973513" y="4167188"/>
            <a:ext cx="277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5" name="Text Box 15"/>
          <p:cNvSpPr txBox="1">
            <a:spLocks noChangeArrowheads="1"/>
          </p:cNvSpPr>
          <p:nvPr/>
        </p:nvSpPr>
        <p:spPr bwMode="auto">
          <a:xfrm>
            <a:off x="1181100" y="4684713"/>
            <a:ext cx="461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=6x10</a:t>
            </a:r>
            <a:r>
              <a:rPr lang="en-US" altLang="zh-CN" sz="3200" b="1" baseline="30000">
                <a:solidFill>
                  <a:srgbClr val="000000"/>
                </a:solidFill>
              </a:rPr>
              <a:t>-3 </a:t>
            </a:r>
            <a:r>
              <a:rPr lang="en-US" altLang="zh-CN" sz="3200" b="1">
                <a:solidFill>
                  <a:srgbClr val="000000"/>
                </a:solidFill>
              </a:rPr>
              <a:t>m</a:t>
            </a:r>
            <a:r>
              <a:rPr lang="en-US" altLang="zh-CN" sz="3200" b="1" baseline="3000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317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41" grpId="0" autoUpdateAnimBg="0"/>
      <p:bldP spid="30742" grpId="0" autoUpdateAnimBg="0"/>
      <p:bldP spid="30743" grpId="0" autoUpdateAnimBg="0"/>
      <p:bldP spid="3074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Your site here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/>
              <a:t>密度应用</a:t>
            </a:r>
            <a:r>
              <a:rPr lang="en-US" altLang="zh-CN"/>
              <a:t>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zh-CN" sz="2000"/>
              <a:t>18</a:t>
            </a:r>
            <a:r>
              <a:rPr lang="zh-CN" altLang="en-US" sz="2000"/>
              <a:t>．小军与小明测盐水的密度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小军的方法是①用天平测出盐水与烧杯的质量</a:t>
            </a:r>
            <a:r>
              <a:rPr lang="en-US" altLang="zh-CN" sz="2000" i="1"/>
              <a:t>m</a:t>
            </a:r>
            <a:r>
              <a:rPr lang="en-US" altLang="zh-CN" sz="2000"/>
              <a:t>1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②向量筒中倒出一部分盐水，记下体积</a:t>
            </a:r>
            <a:r>
              <a:rPr lang="en-US" altLang="zh-CN" sz="2000" i="1"/>
              <a:t>V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③用天平测剩余盐水与烧杯的总质量</a:t>
            </a:r>
            <a:r>
              <a:rPr lang="en-US" altLang="zh-CN" sz="2000" i="1"/>
              <a:t>m</a:t>
            </a:r>
            <a:r>
              <a:rPr lang="en-US" altLang="zh-CN" sz="2000"/>
              <a:t>2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④计算盐水的密度</a:t>
            </a:r>
            <a:r>
              <a:rPr lang="en-US" altLang="zh-CN" sz="2000" i="1"/>
              <a:t>ρ</a:t>
            </a:r>
            <a:r>
              <a:rPr lang="zh-CN" altLang="en-US" sz="2000"/>
              <a:t>盐水</a:t>
            </a:r>
            <a:r>
              <a:rPr lang="en-US" altLang="zh-CN" sz="2000"/>
              <a:t>=</a:t>
            </a:r>
            <a:r>
              <a:rPr lang="en-US" altLang="zh-CN" sz="2000" u="sng"/>
              <a:t>             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小明的方法是①用天平测空烧杯的质量记为</a:t>
            </a:r>
            <a:r>
              <a:rPr lang="en-US" altLang="zh-CN" sz="2000" i="1"/>
              <a:t>m</a:t>
            </a:r>
            <a:r>
              <a:rPr lang="en-US" altLang="zh-CN" sz="2000"/>
              <a:t>1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②向烧杯中注入盐水，测出总质量</a:t>
            </a:r>
            <a:r>
              <a:rPr lang="en-US" altLang="zh-CN" sz="2000" i="1"/>
              <a:t>m</a:t>
            </a:r>
            <a:r>
              <a:rPr lang="en-US" altLang="zh-CN" sz="2000"/>
              <a:t>2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③将盐水全倒入量筒测出体积</a:t>
            </a:r>
            <a:r>
              <a:rPr lang="en-US" altLang="zh-CN" sz="2000" i="1"/>
              <a:t>V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④计算盐水的密度</a:t>
            </a:r>
            <a:r>
              <a:rPr lang="en-US" altLang="zh-CN" sz="2000" i="1"/>
              <a:t>ρ</a:t>
            </a:r>
            <a:r>
              <a:rPr lang="zh-CN" altLang="en-US" sz="2000"/>
              <a:t>盐水</a:t>
            </a:r>
            <a:r>
              <a:rPr lang="en-US" altLang="zh-CN" sz="2000"/>
              <a:t>=</a:t>
            </a:r>
            <a:r>
              <a:rPr lang="en-US" altLang="zh-CN" sz="2000" u="sng"/>
              <a:t>             </a:t>
            </a:r>
            <a:r>
              <a:rPr lang="zh-CN" altLang="en-US" sz="2000"/>
              <a:t>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⑴写出两人最后的密度表达式。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⑵你认为谁的实验过程更科学合理，为什么？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⑶另一种测量会导致测量结果</a:t>
            </a:r>
            <a:r>
              <a:rPr lang="zh-CN" altLang="en-US" sz="2000" u="sng"/>
              <a:t>                  </a:t>
            </a:r>
            <a:r>
              <a:rPr lang="zh-CN" altLang="en-US" sz="2000"/>
              <a:t>（选“偏大”“偏小”）。</a:t>
            </a:r>
          </a:p>
        </p:txBody>
      </p:sp>
    </p:spTree>
    <p:extLst>
      <p:ext uri="{BB962C8B-B14F-4D97-AF65-F5344CB8AC3E}">
        <p14:creationId xmlns:p14="http://schemas.microsoft.com/office/powerpoint/2010/main" val="389890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3250" y="188913"/>
            <a:ext cx="8540750" cy="6153150"/>
          </a:xfrm>
        </p:spPr>
        <p:txBody>
          <a:bodyPr/>
          <a:lstStyle/>
          <a:p>
            <a:r>
              <a:rPr lang="zh-CN" altLang="en-US" sz="3200" b="1">
                <a:solidFill>
                  <a:schemeClr val="tx1"/>
                </a:solidFill>
              </a:rPr>
              <a:t/>
            </a:r>
            <a:br>
              <a:rPr lang="zh-CN" altLang="en-US" sz="3200" b="1">
                <a:solidFill>
                  <a:schemeClr val="tx1"/>
                </a:solidFill>
              </a:rPr>
            </a:br>
            <a:endParaRPr lang="zh-CN" altLang="en-US" sz="3200" b="1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0825" y="188913"/>
            <a:ext cx="86455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1</a:t>
            </a:r>
            <a:r>
              <a:rPr lang="zh-CN" altLang="en-US" sz="4000" b="1">
                <a:solidFill>
                  <a:srgbClr val="000000"/>
                </a:solidFill>
              </a:rPr>
              <a:t>、农村常用盐水选种，它的依据是用（       ） </a:t>
            </a:r>
            <a:br>
              <a:rPr lang="zh-CN" altLang="en-US" sz="4000" b="1">
                <a:solidFill>
                  <a:srgbClr val="000000"/>
                </a:solidFill>
              </a:rPr>
            </a:br>
            <a:r>
              <a:rPr lang="zh-CN" altLang="en-US" sz="4000" b="1">
                <a:solidFill>
                  <a:srgbClr val="000000"/>
                </a:solidFill>
              </a:rPr>
              <a:t>       A 质量   B 体积  C密度  D重力</a:t>
            </a:r>
            <a:br>
              <a:rPr lang="zh-CN" altLang="en-US" sz="4000" b="1">
                <a:solidFill>
                  <a:srgbClr val="000000"/>
                </a:solidFill>
              </a:rPr>
            </a:br>
            <a:r>
              <a:rPr lang="zh-CN" altLang="en-US" sz="4000" b="1">
                <a:solidFill>
                  <a:srgbClr val="000000"/>
                </a:solidFill>
              </a:rPr>
              <a:t> </a:t>
            </a:r>
            <a:r>
              <a:rPr lang="en-US" altLang="zh-CN" sz="4000" b="1">
                <a:solidFill>
                  <a:srgbClr val="000000"/>
                </a:solidFill>
              </a:rPr>
              <a:t>2</a:t>
            </a:r>
            <a:r>
              <a:rPr lang="zh-CN" altLang="en-US" sz="4000" b="1">
                <a:solidFill>
                  <a:srgbClr val="000000"/>
                </a:solidFill>
              </a:rPr>
              <a:t>、铝被称为会飞的金属，常用在飞机和火箭上，由于它的</a:t>
            </a:r>
            <a:r>
              <a:rPr lang="zh-CN" altLang="en-US" sz="4000" b="1" u="sng">
                <a:solidFill>
                  <a:srgbClr val="000000"/>
                </a:solidFill>
              </a:rPr>
              <a:t>        </a:t>
            </a:r>
            <a:r>
              <a:rPr lang="zh-CN" altLang="en-US" sz="4000" b="1">
                <a:solidFill>
                  <a:srgbClr val="000000"/>
                </a:solidFill>
              </a:rPr>
              <a:t>小，做机器的底座 要用 密度</a:t>
            </a:r>
            <a:r>
              <a:rPr lang="zh-CN" altLang="en-US" sz="4000" b="1" u="sng">
                <a:solidFill>
                  <a:srgbClr val="000000"/>
                </a:solidFill>
              </a:rPr>
              <a:t>        </a:t>
            </a:r>
            <a:r>
              <a:rPr lang="zh-CN" altLang="en-US" sz="4000" b="1">
                <a:solidFill>
                  <a:srgbClr val="000000"/>
                </a:solidFill>
              </a:rPr>
              <a:t>的金属做。</a:t>
            </a:r>
            <a:br>
              <a:rPr lang="zh-CN" altLang="en-US" sz="4000" b="1">
                <a:solidFill>
                  <a:srgbClr val="000000"/>
                </a:solidFill>
              </a:rPr>
            </a:br>
            <a:r>
              <a:rPr lang="zh-CN" altLang="en-US" sz="4000" b="1">
                <a:solidFill>
                  <a:srgbClr val="000000"/>
                </a:solidFill>
              </a:rPr>
              <a:t>  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、煤气报警器装在</a:t>
            </a:r>
            <a:r>
              <a:rPr lang="zh-CN" altLang="en-US" sz="4000" b="1" u="sng">
                <a:solidFill>
                  <a:srgbClr val="000000"/>
                </a:solidFill>
              </a:rPr>
              <a:t>    </a:t>
            </a:r>
            <a:r>
              <a:rPr lang="zh-CN" altLang="en-US" sz="4000" b="1">
                <a:solidFill>
                  <a:srgbClr val="000000"/>
                </a:solidFill>
              </a:rPr>
              <a:t>位置较好（上或下）</a:t>
            </a:r>
          </a:p>
        </p:txBody>
      </p:sp>
    </p:spTree>
    <p:extLst>
      <p:ext uri="{BB962C8B-B14F-4D97-AF65-F5344CB8AC3E}">
        <p14:creationId xmlns:p14="http://schemas.microsoft.com/office/powerpoint/2010/main" val="2767685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80400" cy="5545138"/>
          </a:xfrm>
        </p:spPr>
        <p:txBody>
          <a:bodyPr/>
          <a:lstStyle/>
          <a:p>
            <a:r>
              <a:rPr lang="en-US" altLang="zh-CN" sz="3200" b="1">
                <a:solidFill>
                  <a:schemeClr val="tx1"/>
                </a:solidFill>
              </a:rPr>
              <a:t>4</a:t>
            </a:r>
            <a:r>
              <a:rPr lang="zh-CN" altLang="en-US" sz="3200" b="1">
                <a:solidFill>
                  <a:schemeClr val="tx1"/>
                </a:solidFill>
              </a:rPr>
              <a:t>、 密度公式的理解   （   </a:t>
            </a:r>
            <a:r>
              <a:rPr lang="zh-CN" altLang="en-US" sz="3200" b="1">
                <a:solidFill>
                  <a:srgbClr val="FFFF00"/>
                </a:solidFill>
              </a:rPr>
              <a:t>     </a:t>
            </a:r>
            <a:r>
              <a:rPr lang="zh-CN" altLang="en-US" sz="3200" b="1">
                <a:solidFill>
                  <a:schemeClr val="tx1"/>
                </a:solidFill>
              </a:rPr>
              <a:t>）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</a:t>
            </a:r>
            <a:r>
              <a:rPr lang="en-US" altLang="zh-CN" sz="3200" b="1">
                <a:solidFill>
                  <a:schemeClr val="tx1"/>
                </a:solidFill>
              </a:rPr>
              <a:t>A  </a:t>
            </a:r>
            <a:r>
              <a:rPr lang="zh-CN" altLang="en-US" sz="3200" b="1">
                <a:solidFill>
                  <a:schemeClr val="tx1"/>
                </a:solidFill>
              </a:rPr>
              <a:t>同种物质，它的密度与它的质量成正比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     与它的体积成反比  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en-US" altLang="zh-CN" sz="3200" b="1">
                <a:solidFill>
                  <a:schemeClr val="tx1"/>
                </a:solidFill>
              </a:rPr>
              <a:t>B  </a:t>
            </a:r>
            <a:r>
              <a:rPr lang="zh-CN" altLang="en-US" sz="3200" b="1">
                <a:solidFill>
                  <a:schemeClr val="tx1"/>
                </a:solidFill>
              </a:rPr>
              <a:t>把铁压成铁片，它的密度就变小了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</a:t>
            </a:r>
            <a:r>
              <a:rPr lang="en-US" altLang="zh-CN" sz="3200" b="1">
                <a:solidFill>
                  <a:schemeClr val="tx1"/>
                </a:solidFill>
              </a:rPr>
              <a:t>C  </a:t>
            </a:r>
            <a:r>
              <a:rPr lang="zh-CN" altLang="en-US" sz="3200" b="1">
                <a:solidFill>
                  <a:schemeClr val="tx1"/>
                </a:solidFill>
              </a:rPr>
              <a:t>一种固体和一种液体，它们的质量相等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     体积相等，则它们的密度也相等。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</a:t>
            </a:r>
            <a:r>
              <a:rPr lang="en-US" altLang="zh-CN" sz="3200" b="1">
                <a:solidFill>
                  <a:schemeClr val="tx1"/>
                </a:solidFill>
              </a:rPr>
              <a:t>D  </a:t>
            </a:r>
            <a:r>
              <a:rPr lang="zh-CN" altLang="en-US" sz="3200" b="1">
                <a:solidFill>
                  <a:schemeClr val="tx1"/>
                </a:solidFill>
              </a:rPr>
              <a:t>同种物质，体积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    大的密度小。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en-US" altLang="zh-CN" sz="3200" b="1">
                <a:solidFill>
                  <a:schemeClr val="tx1"/>
                </a:solidFill>
              </a:rPr>
              <a:t>5</a:t>
            </a:r>
            <a:r>
              <a:rPr lang="zh-CN" altLang="en-US" sz="3200" b="1">
                <a:solidFill>
                  <a:schemeClr val="tx1"/>
                </a:solidFill>
              </a:rPr>
              <a:t>、一块冰全化成水后，水的质量</a:t>
            </a:r>
            <a:r>
              <a:rPr lang="zh-CN" altLang="en-US" sz="3200" b="1" u="sng">
                <a:solidFill>
                  <a:schemeClr val="tx1"/>
                </a:solidFill>
              </a:rPr>
              <a:t>           </a:t>
            </a:r>
            <a:r>
              <a:rPr lang="zh-CN" altLang="en-US" sz="3200" b="1">
                <a:solidFill>
                  <a:schemeClr val="tx1"/>
                </a:solidFill>
              </a:rPr>
              <a:t>，</a:t>
            </a:r>
            <a:br>
              <a:rPr lang="zh-CN" altLang="en-US" sz="3200" b="1">
                <a:solidFill>
                  <a:schemeClr val="tx1"/>
                </a:solidFill>
              </a:rPr>
            </a:br>
            <a:r>
              <a:rPr lang="zh-CN" altLang="en-US" sz="3200" b="1">
                <a:solidFill>
                  <a:schemeClr val="tx1"/>
                </a:solidFill>
              </a:rPr>
              <a:t>      体积</a:t>
            </a:r>
            <a:r>
              <a:rPr lang="zh-CN" altLang="en-US" sz="3200" b="1" u="sng">
                <a:solidFill>
                  <a:schemeClr val="tx1"/>
                </a:solidFill>
              </a:rPr>
              <a:t>          </a:t>
            </a:r>
            <a:r>
              <a:rPr lang="zh-CN" altLang="en-US" sz="3200" b="1">
                <a:solidFill>
                  <a:schemeClr val="tx1"/>
                </a:solidFill>
              </a:rPr>
              <a:t>密度</a:t>
            </a:r>
            <a:r>
              <a:rPr lang="zh-CN" altLang="en-US" sz="3200" b="1" u="sng">
                <a:solidFill>
                  <a:schemeClr val="tx1"/>
                </a:solidFill>
              </a:rPr>
              <a:t>          </a:t>
            </a:r>
            <a:r>
              <a:rPr lang="zh-CN" altLang="en-US" sz="3200" b="1">
                <a:solidFill>
                  <a:schemeClr val="tx1"/>
                </a:solidFill>
              </a:rPr>
              <a:t>。</a:t>
            </a:r>
            <a:br>
              <a:rPr lang="zh-CN" altLang="en-US" sz="3200" b="1">
                <a:solidFill>
                  <a:schemeClr val="tx1"/>
                </a:solidFill>
              </a:rPr>
            </a:br>
            <a:endParaRPr lang="zh-CN" alt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02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153400" cy="5262563"/>
          </a:xfrm>
        </p:spPr>
        <p:txBody>
          <a:bodyPr/>
          <a:lstStyle/>
          <a:p>
            <a:r>
              <a:rPr lang="en-US" altLang="zh-CN" b="1"/>
              <a:t>6</a:t>
            </a:r>
            <a:r>
              <a:rPr lang="zh-CN" altLang="en-US" b="1"/>
              <a:t>、一个铅球，质量是 </a:t>
            </a:r>
            <a:r>
              <a:rPr lang="en-US" altLang="zh-CN" b="1"/>
              <a:t>5.4kg  </a:t>
            </a:r>
            <a:r>
              <a:rPr lang="zh-CN" altLang="en-US" b="1"/>
              <a:t>体积是</a:t>
            </a:r>
            <a:r>
              <a:rPr lang="en-US" altLang="zh-CN" b="1"/>
              <a:t>0.6m</a:t>
            </a:r>
            <a:r>
              <a:rPr lang="en-US" altLang="zh-CN" b="1" baseline="30000"/>
              <a:t>3</a:t>
            </a:r>
            <a:r>
              <a:rPr lang="en-US" altLang="zh-CN" b="1"/>
              <a:t> </a:t>
            </a:r>
            <a:r>
              <a:rPr lang="zh-CN" altLang="en-US" b="1"/>
              <a:t>，求铅球的密度，这个铅球是铅做的吗？ </a:t>
            </a:r>
            <a:br>
              <a:rPr lang="zh-CN" altLang="en-US" b="1"/>
            </a:br>
            <a:endParaRPr lang="zh-CN" altLang="en-US" b="1"/>
          </a:p>
          <a:p>
            <a:r>
              <a:rPr lang="en-US" altLang="zh-CN" b="1"/>
              <a:t>7</a:t>
            </a:r>
            <a:r>
              <a:rPr lang="zh-CN" altLang="en-US" b="1"/>
              <a:t>、有一实心的黄金工艺品，其质量是 </a:t>
            </a:r>
            <a:r>
              <a:rPr lang="en-US" altLang="zh-CN" b="1"/>
              <a:t>100g</a:t>
            </a:r>
            <a:r>
              <a:rPr lang="zh-CN" altLang="en-US" b="1"/>
              <a:t>，体积 为</a:t>
            </a:r>
            <a:r>
              <a:rPr lang="en-US" altLang="zh-CN" b="1"/>
              <a:t>6cm</a:t>
            </a:r>
            <a:r>
              <a:rPr lang="en-US" altLang="zh-CN" b="1" baseline="30000"/>
              <a:t>3</a:t>
            </a:r>
            <a:r>
              <a:rPr lang="zh-CN" altLang="en-US" b="1"/>
              <a:t>，它是纯金的吗？</a:t>
            </a:r>
          </a:p>
          <a:p>
            <a:r>
              <a:rPr lang="zh-CN" altLang="en-US" b="1"/>
              <a:t/>
            </a:r>
            <a:br>
              <a:rPr lang="zh-CN" altLang="en-US" b="1"/>
            </a:br>
            <a:r>
              <a:rPr lang="zh-CN" altLang="en-US" b="1"/>
              <a:t> </a:t>
            </a:r>
            <a:r>
              <a:rPr lang="en-US" altLang="zh-CN" b="1"/>
              <a:t>8</a:t>
            </a:r>
            <a:r>
              <a:rPr lang="zh-CN" altLang="en-US" b="1"/>
              <a:t>、某金属块的质量为</a:t>
            </a:r>
            <a:r>
              <a:rPr lang="en-US" altLang="zh-CN" b="1"/>
              <a:t>5.4×10</a:t>
            </a:r>
            <a:r>
              <a:rPr lang="en-US" altLang="zh-CN" b="1" baseline="30000"/>
              <a:t>3</a:t>
            </a:r>
            <a:r>
              <a:rPr lang="en-US" altLang="zh-CN" b="1"/>
              <a:t>kg</a:t>
            </a:r>
            <a:r>
              <a:rPr lang="zh-CN" altLang="en-US" b="1"/>
              <a:t>， 体积</a:t>
            </a:r>
            <a:r>
              <a:rPr lang="en-US" altLang="zh-CN" b="1"/>
              <a:t>2m</a:t>
            </a:r>
            <a:r>
              <a:rPr lang="en-US" altLang="zh-CN" b="1" baseline="30000"/>
              <a:t>3</a:t>
            </a:r>
            <a:r>
              <a:rPr lang="zh-CN" altLang="en-US" b="1"/>
              <a:t>，它的密度为</a:t>
            </a:r>
            <a:r>
              <a:rPr lang="zh-CN" altLang="en-US" b="1" u="sng"/>
              <a:t>                 </a:t>
            </a:r>
            <a:r>
              <a:rPr lang="en-US" altLang="zh-CN" b="1"/>
              <a:t>kg/m</a:t>
            </a:r>
            <a:r>
              <a:rPr lang="en-US" altLang="zh-CN" b="1" baseline="30000"/>
              <a:t>3</a:t>
            </a:r>
            <a:r>
              <a:rPr lang="en-US" altLang="zh-CN" b="1"/>
              <a:t>, </a:t>
            </a:r>
            <a:r>
              <a:rPr lang="zh-CN" altLang="en-US" b="1"/>
              <a:t>截去</a:t>
            </a:r>
            <a:r>
              <a:rPr lang="en-US" altLang="zh-CN" b="1"/>
              <a:t>1/3</a:t>
            </a:r>
            <a:r>
              <a:rPr lang="zh-CN" altLang="en-US" b="1"/>
              <a:t>，剩余的密度为</a:t>
            </a:r>
            <a:r>
              <a:rPr lang="zh-CN" altLang="en-US" b="1" u="sng"/>
              <a:t>           </a:t>
            </a:r>
            <a:r>
              <a:rPr lang="en-US" altLang="zh-CN" b="1"/>
              <a:t>g/cm</a:t>
            </a:r>
            <a:r>
              <a:rPr lang="en-US" altLang="zh-CN" b="1" baseline="30000"/>
              <a:t>3</a:t>
            </a:r>
            <a:r>
              <a:rPr lang="zh-CN" altLang="en-US" b="1"/>
              <a:t>，它可能为</a:t>
            </a:r>
            <a:r>
              <a:rPr lang="zh-CN" altLang="en-US" b="1" u="sng"/>
              <a:t>     </a:t>
            </a:r>
            <a:r>
              <a:rPr lang="zh-CN" altLang="en-US" b="1"/>
              <a:t>。</a:t>
            </a:r>
          </a:p>
          <a:p>
            <a:r>
              <a:rPr lang="zh-CN" altLang="en-US" sz="3600"/>
              <a:t/>
            </a:r>
            <a:br>
              <a:rPr lang="zh-CN" altLang="en-US" sz="3600"/>
            </a:b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288564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b="1"/>
              <a:t>10</a:t>
            </a:r>
            <a:r>
              <a:rPr lang="zh-CN" altLang="en-US" sz="2400" b="1"/>
              <a:t>、体积相同的水和酒精，比质量（比体积）</a:t>
            </a:r>
            <a:br>
              <a:rPr lang="zh-CN" altLang="en-US" sz="2400" b="1"/>
            </a:br>
            <a:r>
              <a:rPr lang="zh-CN" altLang="en-US" sz="2400" b="1"/>
              <a:t>     （还有图的形式）</a:t>
            </a:r>
            <a:br>
              <a:rPr lang="zh-CN" altLang="en-US" sz="2400" b="1"/>
            </a:br>
            <a:r>
              <a:rPr lang="en-US" altLang="zh-CN" sz="2400" b="1"/>
              <a:t>11</a:t>
            </a:r>
            <a:r>
              <a:rPr lang="zh-CN" altLang="en-US" sz="2400" b="1"/>
              <a:t>、求质量： 书第</a:t>
            </a:r>
            <a:r>
              <a:rPr lang="en-US" altLang="zh-CN" sz="2400" b="1"/>
              <a:t>17</a:t>
            </a:r>
            <a:r>
              <a:rPr lang="zh-CN" altLang="en-US" sz="2400" b="1"/>
              <a:t>页</a:t>
            </a:r>
            <a:r>
              <a:rPr lang="en-US" altLang="zh-CN" sz="2400" b="1"/>
              <a:t>1</a:t>
            </a:r>
            <a:r>
              <a:rPr lang="zh-CN" altLang="en-US" sz="2400" b="1"/>
              <a:t>、</a:t>
            </a:r>
            <a:r>
              <a:rPr lang="en-US" altLang="zh-CN" sz="2400" b="1"/>
              <a:t>3</a:t>
            </a:r>
            <a:r>
              <a:rPr lang="zh-CN" altLang="en-US" sz="2400" b="1"/>
              <a:t>、 </a:t>
            </a:r>
            <a:r>
              <a:rPr lang="en-US" altLang="zh-CN" sz="2400" b="1"/>
              <a:t>4</a:t>
            </a:r>
            <a:r>
              <a:rPr lang="zh-CN" altLang="en-US" sz="2400" b="1"/>
              <a:t>、</a:t>
            </a:r>
            <a:r>
              <a:rPr lang="en-US" altLang="zh-CN" sz="2400" b="1"/>
              <a:t>5</a:t>
            </a:r>
            <a:r>
              <a:rPr lang="zh-CN" altLang="en-US" sz="2400" b="1"/>
              <a:t>。</a:t>
            </a:r>
            <a:br>
              <a:rPr lang="zh-CN" altLang="en-US" sz="2400" b="1"/>
            </a:br>
            <a:r>
              <a:rPr lang="zh-CN" altLang="en-US" sz="2400" b="1"/>
              <a:t>       </a:t>
            </a:r>
            <a:r>
              <a:rPr lang="en-US" altLang="zh-CN" sz="2400" b="1"/>
              <a:t>5L</a:t>
            </a:r>
            <a:r>
              <a:rPr lang="zh-CN" altLang="en-US" sz="2400" b="1"/>
              <a:t>的调和油的质量多少？</a:t>
            </a:r>
            <a:br>
              <a:rPr lang="zh-CN" altLang="en-US" sz="2400" b="1"/>
            </a:br>
            <a:r>
              <a:rPr lang="zh-CN" altLang="en-US" sz="2400" b="1"/>
              <a:t>       </a:t>
            </a:r>
            <a:r>
              <a:rPr lang="en-US" altLang="zh-CN" sz="2400" b="1"/>
              <a:t>50L</a:t>
            </a:r>
            <a:r>
              <a:rPr lang="zh-CN" altLang="en-US" sz="2400" b="1"/>
              <a:t>热水器装 满水的质量 是多少？  </a:t>
            </a:r>
            <a:br>
              <a:rPr lang="zh-CN" altLang="en-US" sz="2400" b="1"/>
            </a:br>
            <a:r>
              <a:rPr lang="zh-CN" altLang="en-US" sz="2400" b="1"/>
              <a:t>       煤气用量为</a:t>
            </a:r>
            <a:r>
              <a:rPr lang="en-US" altLang="zh-CN" sz="2400" b="1"/>
              <a:t>0.01m</a:t>
            </a:r>
            <a:r>
              <a:rPr lang="en-US" altLang="zh-CN" sz="2400" b="1" baseline="30000"/>
              <a:t>3</a:t>
            </a:r>
            <a:r>
              <a:rPr lang="zh-CN" altLang="en-US" sz="2400" b="1"/>
              <a:t>，密度为</a:t>
            </a:r>
            <a:r>
              <a:rPr lang="en-US" altLang="zh-CN" sz="2400" b="1"/>
              <a:t>0.6kg/m</a:t>
            </a:r>
            <a:r>
              <a:rPr lang="en-US" altLang="zh-CN" sz="2400" b="1" baseline="30000"/>
              <a:t>3</a:t>
            </a:r>
            <a:r>
              <a:rPr lang="en-US" altLang="zh-CN" sz="2400" b="1"/>
              <a:t>, </a:t>
            </a:r>
            <a:br>
              <a:rPr lang="en-US" altLang="zh-CN" sz="2400" b="1"/>
            </a:br>
            <a:r>
              <a:rPr lang="en-US" altLang="zh-CN" sz="2400" b="1"/>
              <a:t>       </a:t>
            </a:r>
            <a:r>
              <a:rPr lang="zh-CN" altLang="en-US" sz="2400" b="1"/>
              <a:t>求用去煤气的质量</a:t>
            </a:r>
            <a:r>
              <a:rPr lang="en-US" altLang="zh-CN" sz="2400" b="1"/>
              <a:t>?</a:t>
            </a:r>
            <a:br>
              <a:rPr lang="en-US" altLang="zh-CN" sz="2400" b="1"/>
            </a:br>
            <a:r>
              <a:rPr lang="en-US" altLang="zh-CN" sz="2400" b="1"/>
              <a:t>12</a:t>
            </a:r>
            <a:r>
              <a:rPr lang="zh-CN" altLang="en-US" sz="2400" b="1"/>
              <a:t>、一氧气瓶用去一半氧气后，瓶种氧气的</a:t>
            </a:r>
            <a:br>
              <a:rPr lang="zh-CN" altLang="en-US" sz="2400" b="1"/>
            </a:br>
            <a:r>
              <a:rPr lang="zh-CN" altLang="en-US" sz="2400" b="1"/>
              <a:t>      质量</a:t>
            </a:r>
            <a:r>
              <a:rPr lang="zh-CN" altLang="en-US" sz="2400" b="1" u="sng"/>
              <a:t>      </a:t>
            </a:r>
            <a:r>
              <a:rPr lang="zh-CN" altLang="en-US" sz="2400" b="1"/>
              <a:t>，体积 </a:t>
            </a:r>
            <a:r>
              <a:rPr lang="zh-CN" altLang="en-US" sz="2400" b="1" u="sng"/>
              <a:t>        </a:t>
            </a:r>
            <a:r>
              <a:rPr lang="zh-CN" altLang="en-US" sz="2400" b="1"/>
              <a:t>，密度</a:t>
            </a:r>
            <a:r>
              <a:rPr lang="zh-CN" altLang="en-US" sz="2400" b="1" u="sng"/>
              <a:t>        </a:t>
            </a:r>
            <a:r>
              <a:rPr lang="zh-CN" altLang="en-US" sz="2400" b="1"/>
              <a:t>。</a:t>
            </a:r>
            <a:br>
              <a:rPr lang="zh-CN" altLang="en-US" sz="2400" b="1"/>
            </a:br>
            <a:endParaRPr lang="zh-CN" altLang="en-US" sz="2400" b="1"/>
          </a:p>
        </p:txBody>
      </p:sp>
    </p:spTree>
    <p:extLst>
      <p:ext uri="{BB962C8B-B14F-4D97-AF65-F5344CB8AC3E}">
        <p14:creationId xmlns:p14="http://schemas.microsoft.com/office/powerpoint/2010/main" val="4254396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b="1"/>
              <a:t>13</a:t>
            </a:r>
            <a:r>
              <a:rPr lang="zh-CN" altLang="en-US" sz="2400" b="1"/>
              <a:t>、图象题：比密度的大小（三</a:t>
            </a:r>
            <a:r>
              <a:rPr lang="en-US" altLang="zh-CN" sz="2400" b="1"/>
              <a:t>23</a:t>
            </a:r>
            <a:r>
              <a:rPr lang="zh-CN" altLang="en-US" sz="2400" b="1"/>
              <a:t>、 </a:t>
            </a:r>
            <a:r>
              <a:rPr lang="en-US" altLang="zh-CN" sz="2400" b="1"/>
              <a:t>6</a:t>
            </a:r>
            <a:r>
              <a:rPr lang="zh-CN" altLang="en-US" sz="2400" b="1"/>
              <a:t>）</a:t>
            </a:r>
            <a:br>
              <a:rPr lang="zh-CN" altLang="en-US" sz="2400" b="1"/>
            </a:br>
            <a:r>
              <a:rPr lang="en-US" altLang="zh-CN" sz="2400" b="1"/>
              <a:t>14</a:t>
            </a:r>
            <a:r>
              <a:rPr lang="zh-CN" altLang="en-US" sz="2400" b="1"/>
              <a:t>、 甲乙同种材料做的二个物体，它们的</a:t>
            </a:r>
            <a:br>
              <a:rPr lang="zh-CN" altLang="en-US" sz="2400" b="1"/>
            </a:br>
            <a:r>
              <a:rPr lang="zh-CN" altLang="en-US" sz="2400" b="1"/>
              <a:t>       质量之比是</a:t>
            </a:r>
            <a:r>
              <a:rPr lang="en-US" altLang="zh-CN" sz="2400" b="1"/>
              <a:t>3</a:t>
            </a:r>
            <a:r>
              <a:rPr lang="zh-CN" altLang="en-US" sz="2400" b="1"/>
              <a:t>：</a:t>
            </a:r>
            <a:r>
              <a:rPr lang="en-US" altLang="zh-CN" sz="2400" b="1"/>
              <a:t>2</a:t>
            </a:r>
            <a:r>
              <a:rPr lang="zh-CN" altLang="en-US" sz="2400" b="1"/>
              <a:t>，球体积之比</a:t>
            </a:r>
            <a:r>
              <a:rPr lang="zh-CN" altLang="en-US" sz="2400" b="1" u="sng"/>
              <a:t>        </a:t>
            </a:r>
            <a:r>
              <a:rPr lang="zh-CN" altLang="en-US" sz="2400" b="1"/>
              <a:t>。</a:t>
            </a:r>
            <a:br>
              <a:rPr lang="zh-CN" altLang="en-US" sz="2400" b="1"/>
            </a:br>
            <a:r>
              <a:rPr lang="en-US" altLang="zh-CN" sz="2400" b="1"/>
              <a:t>15</a:t>
            </a:r>
            <a:r>
              <a:rPr lang="zh-CN" altLang="en-US" sz="2400" b="1"/>
              <a:t>、一个能装</a:t>
            </a:r>
            <a:r>
              <a:rPr lang="en-US" altLang="zh-CN" sz="2400" b="1"/>
              <a:t>2kg</a:t>
            </a:r>
            <a:r>
              <a:rPr lang="zh-CN" altLang="en-US" sz="2400" b="1"/>
              <a:t>水的瓶子，用来装酒精</a:t>
            </a:r>
            <a:br>
              <a:rPr lang="zh-CN" altLang="en-US" sz="2400" b="1"/>
            </a:br>
            <a:r>
              <a:rPr lang="zh-CN" altLang="en-US" sz="2400" b="1"/>
              <a:t>       瓶内酒精的质量为（   ）</a:t>
            </a:r>
            <a:br>
              <a:rPr lang="zh-CN" altLang="en-US" sz="2400" b="1"/>
            </a:br>
            <a:r>
              <a:rPr lang="zh-CN" altLang="en-US" sz="2400" b="1"/>
              <a:t>    </a:t>
            </a:r>
            <a:r>
              <a:rPr lang="en-US" altLang="zh-CN" sz="2400" b="1"/>
              <a:t>A  </a:t>
            </a:r>
            <a:r>
              <a:rPr lang="zh-CN" altLang="en-US" sz="2400" b="1"/>
              <a:t>等于</a:t>
            </a:r>
            <a:r>
              <a:rPr lang="en-US" altLang="zh-CN" sz="2400" b="1"/>
              <a:t>2kg        B  </a:t>
            </a:r>
            <a:r>
              <a:rPr lang="zh-CN" altLang="en-US" sz="2400" b="1"/>
              <a:t>大于</a:t>
            </a:r>
            <a:r>
              <a:rPr lang="en-US" altLang="zh-CN" sz="2400" b="1"/>
              <a:t>2kg   </a:t>
            </a:r>
            <a:br>
              <a:rPr lang="en-US" altLang="zh-CN" sz="2400" b="1"/>
            </a:br>
            <a:r>
              <a:rPr lang="en-US" altLang="zh-CN" sz="2400" b="1"/>
              <a:t>    C  </a:t>
            </a:r>
            <a:r>
              <a:rPr lang="zh-CN" altLang="en-US" sz="2400" b="1"/>
              <a:t>小于</a:t>
            </a:r>
            <a:r>
              <a:rPr lang="en-US" altLang="zh-CN" sz="2400" b="1"/>
              <a:t>2kg        D  </a:t>
            </a:r>
            <a:r>
              <a:rPr lang="zh-CN" altLang="en-US" sz="2400" b="1"/>
              <a:t>无法确定</a:t>
            </a:r>
            <a:br>
              <a:rPr lang="zh-CN" altLang="en-US" sz="2400" b="1"/>
            </a:br>
            <a:r>
              <a:rPr lang="en-US" altLang="zh-CN" sz="2400" b="1"/>
              <a:t>16</a:t>
            </a:r>
            <a:r>
              <a:rPr lang="zh-CN" altLang="en-US" sz="2400" b="1"/>
              <a:t>、最多能装</a:t>
            </a:r>
            <a:r>
              <a:rPr lang="en-US" altLang="zh-CN" sz="2400" b="1"/>
              <a:t>100g</a:t>
            </a:r>
            <a:r>
              <a:rPr lang="zh-CN" altLang="en-US" sz="2400" b="1"/>
              <a:t>水的瓶，用来装等质量</a:t>
            </a:r>
            <a:br>
              <a:rPr lang="zh-CN" altLang="en-US" sz="2400" b="1"/>
            </a:br>
            <a:r>
              <a:rPr lang="zh-CN" altLang="en-US" sz="2400" b="1"/>
              <a:t>     的酒精和水银，则酒精</a:t>
            </a:r>
            <a:r>
              <a:rPr lang="zh-CN" altLang="en-US" sz="2400" b="1" u="sng"/>
              <a:t>        </a:t>
            </a:r>
            <a:r>
              <a:rPr lang="zh-CN" altLang="en-US" sz="2400" b="1"/>
              <a:t/>
            </a:r>
            <a:br>
              <a:rPr lang="zh-CN" altLang="en-US" sz="2400" b="1"/>
            </a:br>
            <a:r>
              <a:rPr lang="zh-CN" altLang="en-US" sz="2400" b="1"/>
              <a:t>     水银 </a:t>
            </a:r>
            <a:r>
              <a:rPr lang="zh-CN" altLang="en-US" sz="2400" b="1" u="sng"/>
              <a:t>          </a:t>
            </a:r>
            <a:r>
              <a:rPr lang="zh-CN" altLang="en-US" sz="2400" b="1"/>
              <a:t>（正好装满   装不满  装不下 ）</a:t>
            </a:r>
          </a:p>
        </p:txBody>
      </p:sp>
    </p:spTree>
    <p:extLst>
      <p:ext uri="{BB962C8B-B14F-4D97-AF65-F5344CB8AC3E}">
        <p14:creationId xmlns:p14="http://schemas.microsoft.com/office/powerpoint/2010/main" val="33910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0000CC"/>
                </a:solidFill>
              </a:rPr>
              <a:t>皇冠</a:t>
            </a:r>
          </a:p>
          <a:p>
            <a:pPr>
              <a:buFontTx/>
              <a:buNone/>
            </a:pPr>
            <a:r>
              <a:rPr lang="zh-CN" altLang="en-US" sz="4000" b="1">
                <a:solidFill>
                  <a:srgbClr val="FF6600"/>
                </a:solidFill>
              </a:rPr>
              <a:t>纯金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>
            <a:off x="1908175" y="1773238"/>
            <a:ext cx="144463" cy="935037"/>
          </a:xfrm>
          <a:prstGeom prst="rightBrace">
            <a:avLst>
              <a:gd name="adj1" fmla="val 539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051050" y="2133600"/>
            <a:ext cx="360363" cy="144463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5" name="AutoShape 5"/>
          <p:cNvSpPr>
            <a:spLocks/>
          </p:cNvSpPr>
          <p:nvPr/>
        </p:nvSpPr>
        <p:spPr bwMode="auto">
          <a:xfrm>
            <a:off x="2411413" y="1773238"/>
            <a:ext cx="144462" cy="865187"/>
          </a:xfrm>
          <a:prstGeom prst="leftBrace">
            <a:avLst>
              <a:gd name="adj1" fmla="val 49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484438" y="1412875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质量相等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484438" y="2349500"/>
            <a:ext cx="26654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溢出的水不等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003800" y="25654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体积不等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请问：</a:t>
            </a:r>
            <a:r>
              <a:rPr lang="zh-CN" altLang="en-US" sz="36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阿基米德是怎样鉴别皇冠的？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11188" y="3284538"/>
            <a:ext cx="612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这说明了一个什么现象？</a:t>
            </a: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>
            <a:off x="7235825" y="1557338"/>
            <a:ext cx="73025" cy="1079500"/>
          </a:xfrm>
          <a:prstGeom prst="rightBrace">
            <a:avLst>
              <a:gd name="adj1" fmla="val 1231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885113" y="1052513"/>
            <a:ext cx="577850" cy="22320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皇冠不是纯金的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7308850" y="1989138"/>
            <a:ext cx="431800" cy="217487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255" name="Picture 15" descr="思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4437063"/>
            <a:ext cx="16827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68313" y="4005263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物体的质量和体积之间有一定的关系。</a:t>
            </a:r>
          </a:p>
        </p:txBody>
      </p:sp>
    </p:spTree>
    <p:extLst>
      <p:ext uri="{BB962C8B-B14F-4D97-AF65-F5344CB8AC3E}">
        <p14:creationId xmlns:p14="http://schemas.microsoft.com/office/powerpoint/2010/main" val="19263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10246" grpId="0" autoUpdateAnimBg="0"/>
      <p:bldP spid="10247" grpId="0" autoUpdateAnimBg="0"/>
      <p:bldP spid="10248" grpId="0" animBg="1"/>
      <p:bldP spid="10249" grpId="0" autoUpdateAnimBg="0"/>
      <p:bldP spid="10251" grpId="0" autoUpdateAnimBg="0"/>
      <p:bldP spid="10252" grpId="0" animBg="1"/>
      <p:bldP spid="10253" grpId="0" animBg="1" autoUpdateAnimBg="0"/>
      <p:bldP spid="10254" grpId="0" animBg="1"/>
      <p:bldP spid="1025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b="1"/>
              <a:t>17</a:t>
            </a:r>
            <a:r>
              <a:rPr lang="zh-CN" altLang="en-US" sz="2000" b="1"/>
              <a:t>、估计人的体积</a:t>
            </a:r>
            <a:r>
              <a:rPr lang="zh-CN" altLang="en-US" sz="2000" b="1" u="sng"/>
              <a:t>              </a:t>
            </a:r>
            <a:r>
              <a:rPr lang="zh-CN" altLang="en-US" sz="2000" b="1"/>
              <a:t>，教室空气的质 </a:t>
            </a:r>
            <a:br>
              <a:rPr lang="zh-CN" altLang="en-US" sz="2000" b="1"/>
            </a:br>
            <a:r>
              <a:rPr lang="zh-CN" altLang="en-US" sz="2000" b="1"/>
              <a:t>       量</a:t>
            </a:r>
            <a:r>
              <a:rPr lang="zh-CN" altLang="en-US" sz="2000" b="1" u="sng"/>
              <a:t>           。</a:t>
            </a:r>
            <a:r>
              <a:rPr lang="zh-CN" altLang="en-US" sz="2000" b="1"/>
              <a:t/>
            </a:r>
            <a:br>
              <a:rPr lang="zh-CN" altLang="en-US" sz="2000" b="1"/>
            </a:br>
            <a:r>
              <a:rPr lang="en-US" altLang="zh-CN" sz="2000" b="1"/>
              <a:t>18</a:t>
            </a:r>
            <a:r>
              <a:rPr lang="zh-CN" altLang="en-US" sz="2000" b="1"/>
              <a:t>、</a:t>
            </a:r>
            <a:r>
              <a:rPr lang="en-US" altLang="zh-CN" sz="2000" b="1"/>
              <a:t>1m</a:t>
            </a:r>
            <a:r>
              <a:rPr lang="en-US" altLang="zh-CN" sz="2000" b="1" baseline="30000"/>
              <a:t>3</a:t>
            </a:r>
            <a:r>
              <a:rPr lang="zh-CN" altLang="en-US" sz="2000" b="1"/>
              <a:t>的水全结成冰后，冰的质量为</a:t>
            </a:r>
            <a:r>
              <a:rPr lang="zh-CN" altLang="en-US" sz="2000" b="1" u="sng"/>
              <a:t>           </a:t>
            </a:r>
            <a:r>
              <a:rPr lang="zh-CN" altLang="en-US" sz="2000" b="1"/>
              <a:t>，</a:t>
            </a:r>
            <a:br>
              <a:rPr lang="zh-CN" altLang="en-US" sz="2000" b="1"/>
            </a:br>
            <a:r>
              <a:rPr lang="zh-CN" altLang="en-US" sz="2000" b="1"/>
              <a:t>      冰的体积为</a:t>
            </a:r>
            <a:r>
              <a:rPr lang="zh-CN" altLang="en-US" sz="2000" b="1" u="sng"/>
              <a:t>           </a:t>
            </a:r>
            <a:r>
              <a:rPr lang="zh-CN" altLang="en-US" sz="2000" b="1"/>
              <a:t> 。</a:t>
            </a:r>
            <a:br>
              <a:rPr lang="zh-CN" altLang="en-US" sz="2000" b="1"/>
            </a:br>
            <a:r>
              <a:rPr lang="en-US" altLang="zh-CN" sz="2000" b="1"/>
              <a:t>19</a:t>
            </a:r>
            <a:r>
              <a:rPr lang="zh-CN" altLang="en-US" sz="2000" b="1"/>
              <a:t>、一个</a:t>
            </a:r>
            <a:r>
              <a:rPr lang="en-US" altLang="zh-CN" sz="2000" b="1"/>
              <a:t>200g</a:t>
            </a:r>
            <a:r>
              <a:rPr lang="zh-CN" altLang="en-US" sz="2000" b="1"/>
              <a:t>的瓶，装满水时的为</a:t>
            </a:r>
            <a:r>
              <a:rPr lang="en-US" altLang="zh-CN" sz="2000" b="1"/>
              <a:t>700g</a:t>
            </a:r>
            <a:r>
              <a:rPr lang="zh-CN" altLang="en-US" sz="2000" b="1"/>
              <a:t>，</a:t>
            </a:r>
            <a:br>
              <a:rPr lang="zh-CN" altLang="en-US" sz="2000" b="1"/>
            </a:br>
            <a:r>
              <a:rPr lang="zh-CN" altLang="en-US" sz="2000" b="1"/>
              <a:t>      装满另一液体时质量为</a:t>
            </a:r>
            <a:r>
              <a:rPr lang="en-US" altLang="zh-CN" sz="2000" b="1"/>
              <a:t>600g</a:t>
            </a:r>
            <a:r>
              <a:rPr lang="zh-CN" altLang="en-US" sz="2000" b="1"/>
              <a:t>，求液体的 </a:t>
            </a:r>
            <a:br>
              <a:rPr lang="zh-CN" altLang="en-US" sz="2000" b="1"/>
            </a:br>
            <a:r>
              <a:rPr lang="zh-CN" altLang="en-US" sz="2000" b="1"/>
              <a:t>      密度。</a:t>
            </a:r>
            <a:br>
              <a:rPr lang="zh-CN" altLang="en-US" sz="2000" b="1"/>
            </a:br>
            <a:r>
              <a:rPr lang="en-US" altLang="zh-CN" sz="2000" b="1"/>
              <a:t>20</a:t>
            </a:r>
            <a:r>
              <a:rPr lang="zh-CN" altLang="en-US" sz="2000" b="1"/>
              <a:t>、体积为</a:t>
            </a:r>
            <a:r>
              <a:rPr lang="en-US" altLang="zh-CN" sz="2000" b="1"/>
              <a:t>15cm</a:t>
            </a:r>
            <a:r>
              <a:rPr lang="en-US" altLang="zh-CN" sz="2000" b="1" baseline="30000"/>
              <a:t>3</a:t>
            </a:r>
            <a:r>
              <a:rPr lang="zh-CN" altLang="en-US" sz="2000" b="1"/>
              <a:t>铜球的质量为 </a:t>
            </a:r>
            <a:r>
              <a:rPr lang="en-US" altLang="zh-CN" sz="2000" b="1"/>
              <a:t>89g</a:t>
            </a:r>
            <a:r>
              <a:rPr lang="zh-CN" altLang="en-US" sz="2000" b="1"/>
              <a:t>，该球是</a:t>
            </a:r>
            <a:br>
              <a:rPr lang="zh-CN" altLang="en-US" sz="2000" b="1"/>
            </a:br>
            <a:r>
              <a:rPr lang="zh-CN" altLang="en-US" sz="2000" b="1"/>
              <a:t>      空心还是实心球？空心体积多大？装满</a:t>
            </a:r>
            <a:br>
              <a:rPr lang="zh-CN" altLang="en-US" sz="2000" b="1"/>
            </a:br>
            <a:r>
              <a:rPr lang="zh-CN" altLang="en-US" sz="2000" b="1"/>
              <a:t>     水后，总质量多大？</a:t>
            </a:r>
            <a:br>
              <a:rPr lang="zh-CN" altLang="en-US" sz="2000" b="1"/>
            </a:br>
            <a:endParaRPr lang="zh-CN" altLang="en-US" sz="2000" b="1"/>
          </a:p>
        </p:txBody>
      </p:sp>
    </p:spTree>
    <p:extLst>
      <p:ext uri="{BB962C8B-B14F-4D97-AF65-F5344CB8AC3E}">
        <p14:creationId xmlns:p14="http://schemas.microsoft.com/office/powerpoint/2010/main" val="61501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604838"/>
            <a:ext cx="54149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探究一：同种物质的质量和体积的关系．</a:t>
            </a: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2060575"/>
            <a:ext cx="1382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器材</a:t>
            </a:r>
          </a:p>
        </p:txBody>
      </p:sp>
      <p:pic>
        <p:nvPicPr>
          <p:cNvPr id="11270" name="Picture 6" descr="x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11188" y="5300663"/>
            <a:ext cx="236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托盘天平</a:t>
            </a:r>
          </a:p>
        </p:txBody>
      </p:sp>
      <p:pic>
        <p:nvPicPr>
          <p:cNvPr id="11272" name="Picture 8" descr="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86200"/>
            <a:ext cx="914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76600" y="5300663"/>
            <a:ext cx="1211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砝码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421313" y="5248275"/>
            <a:ext cx="3543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不同体积铝块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867400" y="836613"/>
            <a:ext cx="2592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相同物质</a:t>
            </a:r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 rot="5400000">
            <a:off x="6588919" y="619919"/>
            <a:ext cx="863600" cy="2738438"/>
          </a:xfrm>
          <a:prstGeom prst="leftBrace">
            <a:avLst>
              <a:gd name="adj1" fmla="val 0"/>
              <a:gd name="adj2" fmla="val 52292"/>
            </a:avLst>
          </a:prstGeom>
          <a:noFill/>
          <a:ln w="889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5364163" y="2420938"/>
            <a:ext cx="3455987" cy="2592387"/>
            <a:chOff x="0" y="0"/>
            <a:chExt cx="5442" cy="4082"/>
          </a:xfrm>
        </p:grpSpPr>
        <p:sp>
          <p:nvSpPr>
            <p:cNvPr id="11278" name="Rectangle 14">
              <a:hlinkClick r:id="rId6" action="ppaction://hlinkfile"/>
            </p:cNvPr>
            <p:cNvSpPr>
              <a:spLocks noChangeArrowheads="1"/>
            </p:cNvSpPr>
            <p:nvPr/>
          </p:nvSpPr>
          <p:spPr bwMode="auto">
            <a:xfrm>
              <a:off x="0" y="2722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9" name="Rectangle 15">
              <a:hlinkClick r:id="rId7"/>
            </p:cNvPr>
            <p:cNvSpPr>
              <a:spLocks noChangeArrowheads="1"/>
            </p:cNvSpPr>
            <p:nvPr/>
          </p:nvSpPr>
          <p:spPr bwMode="auto">
            <a:xfrm>
              <a:off x="2040" y="1360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0" name="Rectangle 16">
              <a:hlinkClick r:id="rId8" action="ppaction://hlinkfile"/>
            </p:cNvPr>
            <p:cNvSpPr>
              <a:spLocks noChangeArrowheads="1"/>
            </p:cNvSpPr>
            <p:nvPr/>
          </p:nvSpPr>
          <p:spPr bwMode="auto">
            <a:xfrm>
              <a:off x="2040" y="2720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1" name="Rectangle 17">
              <a:hlinkClick r:id="rId7"/>
            </p:cNvPr>
            <p:cNvSpPr>
              <a:spLocks noChangeArrowheads="1"/>
            </p:cNvSpPr>
            <p:nvPr/>
          </p:nvSpPr>
          <p:spPr bwMode="auto">
            <a:xfrm>
              <a:off x="4082" y="2722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2" name="Rectangle 18">
              <a:hlinkClick r:id="rId7"/>
            </p:cNvPr>
            <p:cNvSpPr>
              <a:spLocks noChangeArrowheads="1"/>
            </p:cNvSpPr>
            <p:nvPr/>
          </p:nvSpPr>
          <p:spPr bwMode="auto">
            <a:xfrm>
              <a:off x="4082" y="1360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3" name="Rectangle 19">
              <a:hlinkClick r:id="rId7"/>
            </p:cNvPr>
            <p:cNvSpPr>
              <a:spLocks noChangeArrowheads="1"/>
            </p:cNvSpPr>
            <p:nvPr/>
          </p:nvSpPr>
          <p:spPr bwMode="auto">
            <a:xfrm>
              <a:off x="4082" y="0"/>
              <a:ext cx="1360" cy="1360"/>
            </a:xfrm>
            <a:prstGeom prst="rect">
              <a:avLst/>
            </a:prstGeom>
            <a:gradFill rotWithShape="1">
              <a:gsLst>
                <a:gs pos="0">
                  <a:srgbClr val="FFA800"/>
                </a:gs>
                <a:gs pos="6500">
                  <a:srgbClr val="825600"/>
                </a:gs>
                <a:gs pos="14000">
                  <a:srgbClr val="FFA800"/>
                </a:gs>
                <a:gs pos="21000">
                  <a:srgbClr val="825600"/>
                </a:gs>
                <a:gs pos="28501">
                  <a:srgbClr val="FFA800"/>
                </a:gs>
                <a:gs pos="36000">
                  <a:srgbClr val="825600"/>
                </a:gs>
                <a:gs pos="43500">
                  <a:srgbClr val="FFA800"/>
                </a:gs>
                <a:gs pos="50000">
                  <a:srgbClr val="825600"/>
                </a:gs>
                <a:gs pos="56500">
                  <a:srgbClr val="FFA800"/>
                </a:gs>
                <a:gs pos="64000">
                  <a:srgbClr val="825600"/>
                </a:gs>
                <a:gs pos="71500">
                  <a:srgbClr val="FFA800"/>
                </a:gs>
                <a:gs pos="79000">
                  <a:srgbClr val="825600"/>
                </a:gs>
                <a:gs pos="86000">
                  <a:srgbClr val="FFA800"/>
                </a:gs>
                <a:gs pos="93500">
                  <a:srgbClr val="825600"/>
                </a:gs>
                <a:gs pos="100000">
                  <a:srgbClr val="FFA8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885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2" decel="100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92" decel="100000"/>
                                        <p:tgtEl>
                                          <p:spTgt spid="112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192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92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92" decel="100000"/>
                                        <p:tgtEl>
                                          <p:spTgt spid="11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92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92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92" decel="100000"/>
                                        <p:tgtEl>
                                          <p:spTgt spid="112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92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92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92" decel="100000"/>
                                        <p:tgtEl>
                                          <p:spTgt spid="112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192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92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1" grpId="0" autoUpdateAnimBg="0"/>
      <p:bldP spid="11273" grpId="0" autoUpdateAnimBg="0"/>
      <p:bldP spid="11274" grpId="0" autoUpdateAnimBg="0"/>
      <p:bldP spid="11275" grpId="0" bldLvl="0" autoUpdateAnimBg="0"/>
      <p:bldP spid="11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250825" y="115888"/>
          <a:ext cx="8785225" cy="2384425"/>
        </p:xfrm>
        <a:graphic>
          <a:graphicData uri="http://schemas.openxmlformats.org/drawingml/2006/table">
            <a:tbl>
              <a:tblPr/>
              <a:tblGrid>
                <a:gridCol w="1512888"/>
                <a:gridCol w="1619250"/>
                <a:gridCol w="2052637"/>
                <a:gridCol w="3600450"/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铝块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铝块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铝块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3494088" y="211138"/>
            <a:ext cx="165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体积</a:t>
            </a:r>
            <a:r>
              <a:rPr lang="en-US" altLang="zh-CN" sz="28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cm</a:t>
            </a:r>
            <a:r>
              <a:rPr lang="en-US" altLang="zh-CN" sz="2800" b="1" baseline="30000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578475" y="211138"/>
            <a:ext cx="3240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质量/体积</a:t>
            </a:r>
            <a:r>
              <a:rPr lang="en-US" altLang="zh-CN" sz="2800" b="1">
                <a:solidFill>
                  <a:srgbClr val="FFE2C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g/ cm</a:t>
            </a:r>
            <a:r>
              <a:rPr lang="en-US" altLang="zh-CN" sz="2800" b="1" baseline="30000">
                <a:solidFill>
                  <a:srgbClr val="FFE2C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3</a:t>
            </a:r>
            <a:endParaRPr lang="zh-CN" altLang="en-US" sz="2800" b="1" baseline="30000">
              <a:solidFill>
                <a:srgbClr val="FFE2C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906588" y="195263"/>
            <a:ext cx="1271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质量</a:t>
            </a:r>
            <a:r>
              <a:rPr lang="en-US" altLang="zh-CN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g</a:t>
            </a:r>
            <a:endParaRPr lang="zh-CN" altLang="en-US" sz="28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103438" y="7270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2.7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124075" y="13747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5.4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151063" y="1879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8.1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048125" y="7270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067175" y="12493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067175" y="1879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856413" y="7270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2.7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6875463" y="137477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2.7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6904038" y="18970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2.7</a:t>
            </a:r>
          </a:p>
        </p:txBody>
      </p:sp>
      <p:graphicFrame>
        <p:nvGraphicFramePr>
          <p:cNvPr id="12333" name="Group 45"/>
          <p:cNvGraphicFramePr>
            <a:graphicFrameLocks noGrp="1"/>
          </p:cNvGraphicFramePr>
          <p:nvPr/>
        </p:nvGraphicFramePr>
        <p:xfrm>
          <a:off x="971550" y="3141663"/>
          <a:ext cx="3335338" cy="2833687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11188"/>
                <a:gridCol w="723900"/>
                <a:gridCol w="666750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1" name="Line 83"/>
          <p:cNvSpPr>
            <a:spLocks noChangeShapeType="1"/>
          </p:cNvSpPr>
          <p:nvPr/>
        </p:nvSpPr>
        <p:spPr bwMode="auto">
          <a:xfrm flipV="1">
            <a:off x="971550" y="2565400"/>
            <a:ext cx="0" cy="3455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72" name="Line 84"/>
          <p:cNvSpPr>
            <a:spLocks noChangeShapeType="1"/>
          </p:cNvSpPr>
          <p:nvPr/>
        </p:nvSpPr>
        <p:spPr bwMode="auto">
          <a:xfrm>
            <a:off x="952500" y="5980113"/>
            <a:ext cx="3959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1166813" y="2354263"/>
            <a:ext cx="97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m/g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4408488" y="5930900"/>
            <a:ext cx="1463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v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/cm</a:t>
            </a:r>
            <a:r>
              <a:rPr lang="en-US" altLang="zh-CN" sz="32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808038" y="59769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1476375" y="5995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2124075" y="5995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2771775" y="5995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419475" y="59959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663575" y="51847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655638" y="45561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655638" y="40338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663575" y="33845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2384" name="Line 96"/>
          <p:cNvSpPr>
            <a:spLocks noChangeShapeType="1"/>
          </p:cNvSpPr>
          <p:nvPr/>
        </p:nvSpPr>
        <p:spPr bwMode="auto">
          <a:xfrm flipH="1" flipV="1">
            <a:off x="1619250" y="5199063"/>
            <a:ext cx="20638" cy="792162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 flipV="1">
            <a:off x="971550" y="5229225"/>
            <a:ext cx="6477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86" name="Oval 98"/>
          <p:cNvSpPr>
            <a:spLocks noChangeArrowheads="1"/>
          </p:cNvSpPr>
          <p:nvPr/>
        </p:nvSpPr>
        <p:spPr bwMode="auto">
          <a:xfrm>
            <a:off x="1547813" y="5157788"/>
            <a:ext cx="144462" cy="144462"/>
          </a:xfrm>
          <a:prstGeom prst="ellipse">
            <a:avLst/>
          </a:prstGeom>
          <a:solidFill>
            <a:srgbClr val="000066"/>
          </a:solidFill>
          <a:ln w="984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87" name="Oval 99"/>
          <p:cNvSpPr>
            <a:spLocks noChangeArrowheads="1"/>
          </p:cNvSpPr>
          <p:nvPr/>
        </p:nvSpPr>
        <p:spPr bwMode="auto">
          <a:xfrm>
            <a:off x="2268538" y="4365625"/>
            <a:ext cx="144462" cy="144463"/>
          </a:xfrm>
          <a:prstGeom prst="ellipse">
            <a:avLst/>
          </a:prstGeom>
          <a:solidFill>
            <a:srgbClr val="000066"/>
          </a:solidFill>
          <a:ln w="984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88" name="Oval 100"/>
          <p:cNvSpPr>
            <a:spLocks noChangeArrowheads="1"/>
          </p:cNvSpPr>
          <p:nvPr/>
        </p:nvSpPr>
        <p:spPr bwMode="auto">
          <a:xfrm>
            <a:off x="2874963" y="3530600"/>
            <a:ext cx="144462" cy="144463"/>
          </a:xfrm>
          <a:prstGeom prst="ellipse">
            <a:avLst/>
          </a:prstGeom>
          <a:solidFill>
            <a:srgbClr val="000066"/>
          </a:solidFill>
          <a:ln w="984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 flipV="1">
            <a:off x="1619250" y="3573463"/>
            <a:ext cx="1368425" cy="1655762"/>
          </a:xfrm>
          <a:prstGeom prst="line">
            <a:avLst/>
          </a:prstGeom>
          <a:noFill/>
          <a:ln w="508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90" name="Line 102"/>
          <p:cNvSpPr>
            <a:spLocks noChangeShapeType="1"/>
          </p:cNvSpPr>
          <p:nvPr/>
        </p:nvSpPr>
        <p:spPr bwMode="auto">
          <a:xfrm flipV="1">
            <a:off x="971550" y="4487863"/>
            <a:ext cx="1368425" cy="206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971550" y="3573463"/>
            <a:ext cx="201612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92" name="Line 104"/>
          <p:cNvSpPr>
            <a:spLocks noChangeShapeType="1"/>
          </p:cNvSpPr>
          <p:nvPr/>
        </p:nvSpPr>
        <p:spPr bwMode="auto">
          <a:xfrm flipV="1">
            <a:off x="2289175" y="4437063"/>
            <a:ext cx="20638" cy="15335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 flipV="1">
            <a:off x="2919413" y="3644900"/>
            <a:ext cx="20637" cy="23050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5775325" y="2852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5651500" y="2852738"/>
            <a:ext cx="31686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同种物质的质量和体积具有</a:t>
            </a:r>
            <a:r>
              <a:rPr lang="zh-CN" alt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正比例关系。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66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 flipV="1">
            <a:off x="1042988" y="2565400"/>
            <a:ext cx="2808287" cy="3384550"/>
          </a:xfrm>
          <a:prstGeom prst="line">
            <a:avLst/>
          </a:prstGeom>
          <a:noFill/>
          <a:ln w="508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5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23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0" grpId="0"/>
      <p:bldP spid="12331" grpId="0"/>
      <p:bldP spid="12332" grpId="0"/>
      <p:bldP spid="12332" grpId="1"/>
      <p:bldP spid="12371" grpId="0" animBg="1"/>
      <p:bldP spid="12372" grpId="0" animBg="1"/>
      <p:bldP spid="12373" grpId="0" bldLvl="0" autoUpdateAnimBg="0"/>
      <p:bldP spid="12374" grpId="0" bldLvl="0" autoUpdateAnimBg="0"/>
      <p:bldP spid="12375" grpId="0" bldLvl="0" autoUpdateAnimBg="0"/>
      <p:bldP spid="12376" grpId="0" bldLvl="0" autoUpdateAnimBg="0"/>
      <p:bldP spid="12377" grpId="0" bldLvl="0" autoUpdateAnimBg="0"/>
      <p:bldP spid="12378" grpId="0" bldLvl="0" autoUpdateAnimBg="0"/>
      <p:bldP spid="12379" grpId="0" bldLvl="0" autoUpdateAnimBg="0"/>
      <p:bldP spid="12380" grpId="0" bldLvl="0" autoUpdateAnimBg="0"/>
      <p:bldP spid="12381" grpId="0" bldLvl="0" autoUpdateAnimBg="0"/>
      <p:bldP spid="12382" grpId="0" bldLvl="0" autoUpdateAnimBg="0"/>
      <p:bldP spid="12383" grpId="0" bldLvl="0" autoUpdateAnimBg="0"/>
      <p:bldP spid="12384" grpId="0" animBg="1"/>
      <p:bldP spid="12385" grpId="0" animBg="1"/>
      <p:bldP spid="12386" grpId="0" animBg="1"/>
      <p:bldP spid="12387" grpId="0" animBg="1"/>
      <p:bldP spid="12388" grpId="0" animBg="1"/>
      <p:bldP spid="12389" grpId="0" animBg="1"/>
      <p:bldP spid="12390" grpId="0" animBg="1"/>
      <p:bldP spid="12391" grpId="0" animBg="1"/>
      <p:bldP spid="12392" grpId="0" animBg="1"/>
      <p:bldP spid="12393" grpId="0" animBg="1"/>
      <p:bldP spid="12394" grpId="0" bldLvl="0" autoUpdateAnimBg="0"/>
      <p:bldP spid="12395" grpId="0" bldLvl="0" autoUpdateAnimBg="0"/>
      <p:bldP spid="123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09725" y="981075"/>
            <a:ext cx="6778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探究二：不同物质的质量和体积的关系 </a:t>
            </a:r>
          </a:p>
        </p:txBody>
      </p:sp>
      <p:pic>
        <p:nvPicPr>
          <p:cNvPr id="13317" name="Picture 5" descr="x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1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2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1910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5229225"/>
            <a:ext cx="223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托盘天平</a:t>
            </a:r>
          </a:p>
        </p:txBody>
      </p:sp>
      <p:pic>
        <p:nvPicPr>
          <p:cNvPr id="13321" name="Picture 9" descr="6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86200"/>
            <a:ext cx="914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76600" y="5175250"/>
            <a:ext cx="1211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砝码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95288" y="2276475"/>
            <a:ext cx="1238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器材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32363" y="5067300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木块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812088" y="5091113"/>
            <a:ext cx="1331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铝块</a:t>
            </a:r>
            <a:endParaRPr lang="zh-CN" altLang="en-US" sz="4000">
              <a:solidFill>
                <a:srgbClr val="A5002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580063" y="2708275"/>
            <a:ext cx="2592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体积相同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43663" y="5091113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铁块</a:t>
            </a:r>
          </a:p>
        </p:txBody>
      </p:sp>
      <p:sp>
        <p:nvSpPr>
          <p:cNvPr id="13328" name="AutoShape 16"/>
          <p:cNvSpPr>
            <a:spLocks/>
          </p:cNvSpPr>
          <p:nvPr/>
        </p:nvSpPr>
        <p:spPr bwMode="auto">
          <a:xfrm rot="5400000">
            <a:off x="6552407" y="2385218"/>
            <a:ext cx="431800" cy="2665413"/>
          </a:xfrm>
          <a:prstGeom prst="leftBrace">
            <a:avLst>
              <a:gd name="adj1" fmla="val 0"/>
              <a:gd name="adj2" fmla="val 52292"/>
            </a:avLst>
          </a:prstGeom>
          <a:noFill/>
          <a:ln w="889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9" name="Rectangle 17">
            <a:hlinkClick r:id="rId10" action="ppaction://hlinkfile"/>
          </p:cNvPr>
          <p:cNvSpPr>
            <a:spLocks noChangeArrowheads="1"/>
          </p:cNvSpPr>
          <p:nvPr/>
        </p:nvSpPr>
        <p:spPr bwMode="auto">
          <a:xfrm>
            <a:off x="5003800" y="4149725"/>
            <a:ext cx="863600" cy="863600"/>
          </a:xfrm>
          <a:prstGeom prst="rect">
            <a:avLst/>
          </a:prstGeom>
          <a:gradFill rotWithShape="1">
            <a:gsLst>
              <a:gs pos="0">
                <a:srgbClr val="FFA800"/>
              </a:gs>
              <a:gs pos="6500">
                <a:srgbClr val="825600"/>
              </a:gs>
              <a:gs pos="14000">
                <a:srgbClr val="FFA800"/>
              </a:gs>
              <a:gs pos="21000">
                <a:srgbClr val="825600"/>
              </a:gs>
              <a:gs pos="28501">
                <a:srgbClr val="FFA800"/>
              </a:gs>
              <a:gs pos="36000">
                <a:srgbClr val="825600"/>
              </a:gs>
              <a:gs pos="43500">
                <a:srgbClr val="FFA800"/>
              </a:gs>
              <a:gs pos="50000">
                <a:srgbClr val="825600"/>
              </a:gs>
              <a:gs pos="56500">
                <a:srgbClr val="FFA800"/>
              </a:gs>
              <a:gs pos="64000">
                <a:srgbClr val="825600"/>
              </a:gs>
              <a:gs pos="71500">
                <a:srgbClr val="FFA800"/>
              </a:gs>
              <a:gs pos="79000">
                <a:srgbClr val="825600"/>
              </a:gs>
              <a:gs pos="86000">
                <a:srgbClr val="FFA800"/>
              </a:gs>
              <a:gs pos="93500">
                <a:srgbClr val="825600"/>
              </a:gs>
              <a:gs pos="100000">
                <a:srgbClr val="FFA8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33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33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33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92" decel="100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92" decel="100000"/>
                                        <p:tgtEl>
                                          <p:spTgt spid="133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92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92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92" decel="100000"/>
                                        <p:tgtEl>
                                          <p:spTgt spid="13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92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92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92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192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92" decel="100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192" decel="100000"/>
                                        <p:tgtEl>
                                          <p:spTgt spid="133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192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192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92" decel="100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192" decel="100000"/>
                                        <p:tgtEl>
                                          <p:spTgt spid="133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192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192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92" decel="100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192" decel="100000"/>
                                        <p:tgtEl>
                                          <p:spTgt spid="133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192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192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92" decel="100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192" decel="100000"/>
                                        <p:tgtEl>
                                          <p:spTgt spid="133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192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192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92" decel="100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192" decel="100000"/>
                                        <p:tgtEl>
                                          <p:spTgt spid="133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192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192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nimBg="1"/>
      <p:bldP spid="133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9144000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338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7673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28675" y="1052513"/>
            <a:ext cx="75517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</a:rPr>
              <a:t>结论：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</a:rPr>
              <a:t> 体积相</a:t>
            </a:r>
            <a:r>
              <a:rPr lang="zh-CN" altLang="en-US" sz="4000" b="1">
                <a:solidFill>
                  <a:srgbClr val="E40000"/>
                </a:solidFill>
                <a:sym typeface="Arial" panose="020B0604020202020204" pitchFamily="34" charset="0"/>
              </a:rPr>
              <a:t>同的情况下，物质的种类不同</a:t>
            </a:r>
            <a:r>
              <a:rPr lang="en-US" altLang="zh-CN" sz="4000" b="1">
                <a:solidFill>
                  <a:srgbClr val="E40000"/>
                </a:solidFill>
                <a:sym typeface="Arial" panose="020B0604020202020204" pitchFamily="34" charset="0"/>
              </a:rPr>
              <a:t>;  </a:t>
            </a:r>
            <a:r>
              <a:rPr lang="zh-CN" altLang="en-US" sz="4000" b="1">
                <a:solidFill>
                  <a:srgbClr val="E40000"/>
                </a:solidFill>
                <a:sym typeface="Arial" panose="020B0604020202020204" pitchFamily="34" charset="0"/>
              </a:rPr>
              <a:t>物体的质量不同；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E4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物质的种类相同的情况下，体积不同</a:t>
            </a:r>
            <a:r>
              <a:rPr lang="en-US" altLang="zh-CN" sz="4000" b="1">
                <a:solidFill>
                  <a:srgbClr val="E4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;  </a:t>
            </a:r>
            <a:r>
              <a:rPr lang="zh-CN" altLang="en-US" sz="4000" b="1">
                <a:solidFill>
                  <a:srgbClr val="E4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物体的质量不同。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71550" y="4652963"/>
            <a:ext cx="67294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单位体积物质的质量的多少反映了物质的一种性质，这种性质就叫做密度。</a:t>
            </a:r>
          </a:p>
        </p:txBody>
      </p:sp>
    </p:spTree>
    <p:extLst>
      <p:ext uri="{BB962C8B-B14F-4D97-AF65-F5344CB8AC3E}">
        <p14:creationId xmlns:p14="http://schemas.microsoft.com/office/powerpoint/2010/main" val="11344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49288" y="998538"/>
            <a:ext cx="4427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讨论交流密度意义</a:t>
            </a:r>
            <a:r>
              <a:rPr lang="zh-CN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776288" y="4581525"/>
            <a:ext cx="2376487" cy="1439863"/>
            <a:chOff x="0" y="0"/>
            <a:chExt cx="1497" cy="907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497" cy="907"/>
            </a:xfrm>
            <a:prstGeom prst="rect">
              <a:avLst/>
            </a:prstGeom>
            <a:solidFill>
              <a:srgbClr val="669900"/>
            </a:solidFill>
            <a:ln w="889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pic>
          <p:nvPicPr>
            <p:cNvPr id="15365" name="Picture 5" descr="办公室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" y="45"/>
              <a:ext cx="140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211638" y="4581525"/>
            <a:ext cx="2376487" cy="1439863"/>
            <a:chOff x="0" y="0"/>
            <a:chExt cx="1497" cy="907"/>
          </a:xfrm>
        </p:grpSpPr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497" cy="907"/>
            </a:xfrm>
            <a:prstGeom prst="rect">
              <a:avLst/>
            </a:prstGeom>
            <a:solidFill>
              <a:srgbClr val="669900"/>
            </a:solidFill>
            <a:ln w="889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pic>
          <p:nvPicPr>
            <p:cNvPr id="15368" name="Picture 8" descr="教师学生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" y="45"/>
              <a:ext cx="140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4140200" y="2205038"/>
            <a:ext cx="2376488" cy="1439862"/>
            <a:chOff x="0" y="0"/>
            <a:chExt cx="1497" cy="907"/>
          </a:xfrm>
        </p:grpSpPr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1497" cy="907"/>
            </a:xfrm>
            <a:prstGeom prst="rect">
              <a:avLst/>
            </a:prstGeom>
            <a:solidFill>
              <a:srgbClr val="669900"/>
            </a:solidFill>
            <a:ln w="889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pic>
          <p:nvPicPr>
            <p:cNvPr id="15371" name="Picture 11" descr="向日葵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" y="91"/>
              <a:ext cx="140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827088" y="2235200"/>
            <a:ext cx="2376487" cy="1439863"/>
            <a:chOff x="0" y="0"/>
            <a:chExt cx="1497" cy="907"/>
          </a:xfrm>
        </p:grpSpPr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1497" cy="907"/>
            </a:xfrm>
            <a:prstGeom prst="rect">
              <a:avLst/>
            </a:prstGeom>
            <a:solidFill>
              <a:srgbClr val="669900"/>
            </a:solidFill>
            <a:ln w="889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pic>
          <p:nvPicPr>
            <p:cNvPr id="15374" name="Picture 14" descr="向日葵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" y="59"/>
              <a:ext cx="140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39750" y="3722688"/>
            <a:ext cx="629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说说上面两图的体会好吗？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804025" y="1268413"/>
            <a:ext cx="2089150" cy="2482850"/>
          </a:xfrm>
          <a:prstGeom prst="wedgeRoundRectCallout">
            <a:avLst>
              <a:gd name="adj1" fmla="val -91412"/>
              <a:gd name="adj2" fmla="val 36764"/>
              <a:gd name="adj3" fmla="val 16667"/>
            </a:avLst>
          </a:prstGeom>
          <a:solidFill>
            <a:srgbClr val="33CCCC"/>
          </a:solidFill>
          <a:ln w="1143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真密呀！挤死我啦！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39750" y="6164263"/>
            <a:ext cx="629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谈谈上面两图的体会好吗？</a:t>
            </a: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7019925" y="4508500"/>
            <a:ext cx="1873250" cy="2349500"/>
          </a:xfrm>
          <a:prstGeom prst="wedgeRoundRectCallout">
            <a:avLst>
              <a:gd name="adj1" fmla="val -111356"/>
              <a:gd name="adj2" fmla="val -18852"/>
              <a:gd name="adj3" fmla="val 16667"/>
            </a:avLst>
          </a:prstGeom>
          <a:solidFill>
            <a:srgbClr val="FF66CC"/>
          </a:solidFill>
          <a:ln w="114300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真挤呀！闷死我啦！</a:t>
            </a:r>
          </a:p>
        </p:txBody>
      </p:sp>
    </p:spTree>
    <p:extLst>
      <p:ext uri="{BB962C8B-B14F-4D97-AF65-F5344CB8AC3E}">
        <p14:creationId xmlns:p14="http://schemas.microsoft.com/office/powerpoint/2010/main" val="258985158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5163" y="838200"/>
            <a:ext cx="829945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密度的定义：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    </a:t>
            </a:r>
            <a:r>
              <a:rPr lang="zh-CN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某种物质单位体积的质量叫做这种物质的密度．表示符号：</a:t>
            </a: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ρ</a:t>
            </a: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．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9288" y="3644900"/>
            <a:ext cx="4643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密度的公式：</a:t>
            </a:r>
            <a:r>
              <a:rPr lang="zh-CN" altLang="en-US" sz="4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938588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55650" y="4511675"/>
          <a:ext cx="5256213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1437288" imgH="419963" progId="Equation.3">
                  <p:embed/>
                </p:oleObj>
              </mc:Choice>
              <mc:Fallback>
                <p:oleObj r:id="rId5" imgW="1437288" imgH="4199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11675"/>
                        <a:ext cx="5256213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22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SIGNN">
  <a:themeElements>
    <a:clrScheme name="CDESIGNN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CDESIGN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DESIGNN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ESIGNN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ESIGNN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andora's  box">
  <a:themeElements>
    <a:clrScheme name="Pandora's  box 1">
      <a:dk1>
        <a:srgbClr val="000000"/>
      </a:dk1>
      <a:lt1>
        <a:srgbClr val="FFFFFF"/>
      </a:lt1>
      <a:dk2>
        <a:srgbClr val="BC9A0A"/>
      </a:dk2>
      <a:lt2>
        <a:srgbClr val="B2B2B2"/>
      </a:lt2>
      <a:accent1>
        <a:srgbClr val="896F0F"/>
      </a:accent1>
      <a:accent2>
        <a:srgbClr val="F7DD6D"/>
      </a:accent2>
      <a:accent3>
        <a:srgbClr val="FFFFFF"/>
      </a:accent3>
      <a:accent4>
        <a:srgbClr val="000000"/>
      </a:accent4>
      <a:accent5>
        <a:srgbClr val="C4BBAA"/>
      </a:accent5>
      <a:accent6>
        <a:srgbClr val="E0C862"/>
      </a:accent6>
      <a:hlink>
        <a:srgbClr val="0066FF"/>
      </a:hlink>
      <a:folHlink>
        <a:srgbClr val="000099"/>
      </a:folHlink>
    </a:clrScheme>
    <a:fontScheme name="Pandora's  bo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andora's  box 1">
        <a:dk1>
          <a:srgbClr val="000000"/>
        </a:dk1>
        <a:lt1>
          <a:srgbClr val="FFFFFF"/>
        </a:lt1>
        <a:dk2>
          <a:srgbClr val="BC9A0A"/>
        </a:dk2>
        <a:lt2>
          <a:srgbClr val="B2B2B2"/>
        </a:lt2>
        <a:accent1>
          <a:srgbClr val="896F0F"/>
        </a:accent1>
        <a:accent2>
          <a:srgbClr val="F7DD6D"/>
        </a:accent2>
        <a:accent3>
          <a:srgbClr val="FFFFFF"/>
        </a:accent3>
        <a:accent4>
          <a:srgbClr val="000000"/>
        </a:accent4>
        <a:accent5>
          <a:srgbClr val="C4BBAA"/>
        </a:accent5>
        <a:accent6>
          <a:srgbClr val="E0C862"/>
        </a:accent6>
        <a:hlink>
          <a:srgbClr val="0066FF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dora's  box 2">
        <a:dk1>
          <a:srgbClr val="000000"/>
        </a:dk1>
        <a:lt1>
          <a:srgbClr val="FFFFFF"/>
        </a:lt1>
        <a:dk2>
          <a:srgbClr val="BC9A0A"/>
        </a:dk2>
        <a:lt2>
          <a:srgbClr val="DDDDDD"/>
        </a:lt2>
        <a:accent1>
          <a:srgbClr val="896F0F"/>
        </a:accent1>
        <a:accent2>
          <a:srgbClr val="F7DD6D"/>
        </a:accent2>
        <a:accent3>
          <a:srgbClr val="FFFFFF"/>
        </a:accent3>
        <a:accent4>
          <a:srgbClr val="000000"/>
        </a:accent4>
        <a:accent5>
          <a:srgbClr val="C4BBAA"/>
        </a:accent5>
        <a:accent6>
          <a:srgbClr val="E0C862"/>
        </a:accent6>
        <a:hlink>
          <a:srgbClr val="00AC00"/>
        </a:hlink>
        <a:folHlink>
          <a:srgbClr val="004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ndora's  box 3">
        <a:dk1>
          <a:srgbClr val="000000"/>
        </a:dk1>
        <a:lt1>
          <a:srgbClr val="FFFFFF"/>
        </a:lt1>
        <a:dk2>
          <a:srgbClr val="BC9A0A"/>
        </a:dk2>
        <a:lt2>
          <a:srgbClr val="DDDDDD"/>
        </a:lt2>
        <a:accent1>
          <a:srgbClr val="896F0F"/>
        </a:accent1>
        <a:accent2>
          <a:srgbClr val="F7DD6D"/>
        </a:accent2>
        <a:accent3>
          <a:srgbClr val="FFFFFF"/>
        </a:accent3>
        <a:accent4>
          <a:srgbClr val="000000"/>
        </a:accent4>
        <a:accent5>
          <a:srgbClr val="C4BBAA"/>
        </a:accent5>
        <a:accent6>
          <a:srgbClr val="E0C862"/>
        </a:accent6>
        <a:hlink>
          <a:srgbClr val="CC69E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Office PowerPoint</Application>
  <PresentationFormat>全屏显示(4:3)</PresentationFormat>
  <Paragraphs>263</Paragraphs>
  <Slides>30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5" baseType="lpstr">
      <vt:lpstr>Gulim</vt:lpstr>
      <vt:lpstr>方正舒体</vt:lpstr>
      <vt:lpstr>黑体</vt:lpstr>
      <vt:lpstr>华文行楷</vt:lpstr>
      <vt:lpstr>华文细黑</vt:lpstr>
      <vt:lpstr>华文新魏</vt:lpstr>
      <vt:lpstr>楷体_GB2312</vt:lpstr>
      <vt:lpstr>隶书</vt:lpstr>
      <vt:lpstr>宋体</vt:lpstr>
      <vt:lpstr>幼圆</vt:lpstr>
      <vt:lpstr>Arial</vt:lpstr>
      <vt:lpstr>Arial Black</vt:lpstr>
      <vt:lpstr>Calibri</vt:lpstr>
      <vt:lpstr>Calibri Light</vt:lpstr>
      <vt:lpstr>Lucida Sans Unicode</vt:lpstr>
      <vt:lpstr>Times New Roman</vt:lpstr>
      <vt:lpstr>Verdana</vt:lpstr>
      <vt:lpstr>Wingdings</vt:lpstr>
      <vt:lpstr>Wingdings 2</vt:lpstr>
      <vt:lpstr>Office 主题</vt:lpstr>
      <vt:lpstr>CDESIGNN</vt:lpstr>
      <vt:lpstr>默认设计模板_2</vt:lpstr>
      <vt:lpstr>默认设计模板</vt:lpstr>
      <vt:lpstr>Pandora's  box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密度公式:ρ=m/v  有什么应用呢?</vt:lpstr>
      <vt:lpstr>PowerPoint 演示文稿</vt:lpstr>
      <vt:lpstr>PowerPoint 演示文稿</vt:lpstr>
      <vt:lpstr>PowerPoint 演示文稿</vt:lpstr>
      <vt:lpstr>密度的应用1</vt:lpstr>
      <vt:lpstr>密度的应用2</vt:lpstr>
      <vt:lpstr>密度的应用3</vt:lpstr>
      <vt:lpstr>密度应用4</vt:lpstr>
      <vt:lpstr> </vt:lpstr>
      <vt:lpstr>4、 密度公式的理解   （        ）    A  同种物质，它的密度与它的质量成正比         与它的体积成反比   B  把铁压成铁片，它的密度就变小了    C  一种固体和一种液体，它们的质量相等         体积相等，则它们的密度也相等。  D  同种物质，体积        大的密度小。 5、一块冰全化成水后，水的质量           ，       体积          密度          。 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2018-11-12T00:09:35Z</dcterms:created>
  <dcterms:modified xsi:type="dcterms:W3CDTF">2018-11-12T00:10:22Z</dcterms:modified>
</cp:coreProperties>
</file>