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0" r:id="rId3"/>
    <p:sldMasterId id="2147483660" r:id="rId4"/>
  </p:sldMasterIdLst>
  <p:notesMasterIdLst>
    <p:notesMasterId r:id="rId5"/>
  </p:notesMasterIdLst>
  <p:sldIdLst>
    <p:sldId id="549" r:id="rId6"/>
    <p:sldId id="256" r:id="rId7"/>
    <p:sldId id="566" r:id="rId8"/>
    <p:sldId id="1199" r:id="rId9"/>
    <p:sldId id="1200" r:id="rId10"/>
    <p:sldId id="1201" r:id="rId11"/>
    <p:sldId id="1202" r:id="rId12"/>
    <p:sldId id="1203" r:id="rId13"/>
    <p:sldId id="1163" r:id="rId14"/>
    <p:sldId id="1164" r:id="rId15"/>
    <p:sldId id="1165" r:id="rId16"/>
    <p:sldId id="1166" r:id="rId17"/>
    <p:sldId id="1167" r:id="rId18"/>
    <p:sldId id="1168" r:id="rId19"/>
    <p:sldId id="1169" r:id="rId20"/>
    <p:sldId id="1183" r:id="rId21"/>
    <p:sldId id="1184" r:id="rId22"/>
    <p:sldId id="1185" r:id="rId23"/>
    <p:sldId id="1186" r:id="rId24"/>
    <p:sldId id="1187" r:id="rId25"/>
    <p:sldId id="1188" r:id="rId26"/>
    <p:sldId id="1189" r:id="rId27"/>
    <p:sldId id="1190" r:id="rId28"/>
    <p:sldId id="1191" r:id="rId29"/>
    <p:sldId id="1192" r:id="rId30"/>
    <p:sldId id="1193" r:id="rId31"/>
    <p:sldId id="1194" r:id="rId32"/>
    <p:sldId id="1195" r:id="rId33"/>
    <p:sldId id="1196" r:id="rId34"/>
    <p:sldId id="1197" r:id="rId35"/>
    <p:sldId id="1198" r:id="rId36"/>
    <p:sldId id="1170" r:id="rId37"/>
    <p:sldId id="550"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256"/>
            <p14:sldId id="566"/>
            <p14:sldId id="1199"/>
            <p14:sldId id="1200"/>
            <p14:sldId id="1201"/>
            <p14:sldId id="1202"/>
            <p14:sldId id="1203"/>
            <p14:sldId id="1163"/>
            <p14:sldId id="1164"/>
            <p14:sldId id="1165"/>
            <p14:sldId id="1166"/>
            <p14:sldId id="1167"/>
            <p14:sldId id="1168"/>
            <p14:sldId id="1169"/>
            <p14:sldId id="1183"/>
            <p14:sldId id="1184"/>
            <p14:sldId id="1185"/>
            <p14:sldId id="1186"/>
            <p14:sldId id="1187"/>
            <p14:sldId id="1188"/>
            <p14:sldId id="1189"/>
            <p14:sldId id="1190"/>
            <p14:sldId id="1191"/>
            <p14:sldId id="1192"/>
            <p14:sldId id="1193"/>
            <p14:sldId id="1194"/>
            <p14:sldId id="1195"/>
            <p14:sldId id="1196"/>
            <p14:sldId id="1197"/>
            <p14:sldId id="1198"/>
            <p14:sldId id="1170"/>
          </p14:sldIdLst>
        </p14:section>
        <p14:section name="无标题节" id="{A250D9B6-14D2-4F43-9E41-C77A8CD450AA}">
          <p14:sldIdLst>
            <p14:sldId id="550"/>
          </p14:sldIdLst>
        </p14:section>
      </p14:sectionLst>
    </p:ext>
  </p:extLst>
</p:presentation>
</file>

<file path=ppt/commentAuthors.xml><?xml version="1.0" encoding="utf-8"?>
<p:cmAuthorLst xmlns:p="http://schemas.openxmlformats.org/presentationml/2006/main">
  <p:cmAuthor id="1" name="幸全" initials="幸全" lastIdx="0" clrIdx="0"/>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4" d="100"/>
          <a:sy n="64" d="100"/>
        </p:scale>
        <p:origin x="720"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tags" Target="tags/tag1376.xml" /><Relationship Id="rId4" Type="http://schemas.openxmlformats.org/officeDocument/2006/relationships/slideMaster" Target="slideMasters/slideMaster3.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5.wmf" /><Relationship Id="rId10" Type="http://schemas.openxmlformats.org/officeDocument/2006/relationships/image" Target="../media/image24.wmf" /><Relationship Id="rId11" Type="http://schemas.openxmlformats.org/officeDocument/2006/relationships/image" Target="../media/image25.wmf" /><Relationship Id="rId12" Type="http://schemas.openxmlformats.org/officeDocument/2006/relationships/image" Target="../media/image26.wmf" /><Relationship Id="rId13" Type="http://schemas.openxmlformats.org/officeDocument/2006/relationships/image" Target="../media/image27.wmf" /><Relationship Id="rId14" Type="http://schemas.openxmlformats.org/officeDocument/2006/relationships/image" Target="../media/image29.wmf" /><Relationship Id="rId15" Type="http://schemas.openxmlformats.org/officeDocument/2006/relationships/image" Target="../media/image30.wmf" /><Relationship Id="rId16" Type="http://schemas.openxmlformats.org/officeDocument/2006/relationships/image" Target="../media/image31.wmf" /><Relationship Id="rId17" Type="http://schemas.openxmlformats.org/officeDocument/2006/relationships/image" Target="../media/image32.wmf" /><Relationship Id="rId18" Type="http://schemas.openxmlformats.org/officeDocument/2006/relationships/image" Target="../media/image33.wmf" /><Relationship Id="rId2" Type="http://schemas.openxmlformats.org/officeDocument/2006/relationships/image" Target="../media/image16.wmf" /><Relationship Id="rId3" Type="http://schemas.openxmlformats.org/officeDocument/2006/relationships/image" Target="../media/image17.wmf" /><Relationship Id="rId4" Type="http://schemas.openxmlformats.org/officeDocument/2006/relationships/image" Target="../media/image18.wmf" /><Relationship Id="rId5" Type="http://schemas.openxmlformats.org/officeDocument/2006/relationships/image" Target="../media/image19.wmf" /><Relationship Id="rId6" Type="http://schemas.openxmlformats.org/officeDocument/2006/relationships/image" Target="../media/image20.wmf" /><Relationship Id="rId7" Type="http://schemas.openxmlformats.org/officeDocument/2006/relationships/image" Target="../media/image21.wmf" /><Relationship Id="rId8" Type="http://schemas.openxmlformats.org/officeDocument/2006/relationships/image" Target="../media/image22.wmf" /><Relationship Id="rId9" Type="http://schemas.openxmlformats.org/officeDocument/2006/relationships/image" Target="../media/image23.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9.wmf" /><Relationship Id="rId2" Type="http://schemas.openxmlformats.org/officeDocument/2006/relationships/image" Target="../media/image44.wmf" /><Relationship Id="rId3" Type="http://schemas.openxmlformats.org/officeDocument/2006/relationships/image" Target="../media/image33.wmf" /><Relationship Id="rId4" Type="http://schemas.openxmlformats.org/officeDocument/2006/relationships/image" Target="../media/image45.wmf" /><Relationship Id="rId5" Type="http://schemas.openxmlformats.org/officeDocument/2006/relationships/image" Target="../media/image46.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49.wmf" /><Relationship Id="rId2" Type="http://schemas.openxmlformats.org/officeDocument/2006/relationships/image" Target="../media/image50.wmf" /><Relationship Id="rId3" Type="http://schemas.openxmlformats.org/officeDocument/2006/relationships/image" Target="../media/image29.wmf" /><Relationship Id="rId4" Type="http://schemas.openxmlformats.org/officeDocument/2006/relationships/image" Target="../media/image51.wmf" /><Relationship Id="rId5" Type="http://schemas.openxmlformats.org/officeDocument/2006/relationships/image" Target="../media/image33.w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1256.xml" /><Relationship Id="rId4" Type="http://schemas.openxmlformats.org/officeDocument/2006/relationships/tags" Target="../tags/tag1257.xml" /><Relationship Id="rId5" Type="http://schemas.openxmlformats.org/officeDocument/2006/relationships/tags" Target="../tags/tag1258.xml" /><Relationship Id="rId6" Type="http://schemas.openxmlformats.org/officeDocument/2006/relationships/tags" Target="../tags/tag1259.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1269.xml" /><Relationship Id="rId4" Type="http://schemas.openxmlformats.org/officeDocument/2006/relationships/tags" Target="../tags/tag1270.xml" /><Relationship Id="rId5" Type="http://schemas.openxmlformats.org/officeDocument/2006/relationships/tags" Target="../tags/tag1271.xml" /><Relationship Id="rId6" Type="http://schemas.openxmlformats.org/officeDocument/2006/relationships/tags" Target="../tags/tag1272.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1281.xml" /><Relationship Id="rId4" Type="http://schemas.openxmlformats.org/officeDocument/2006/relationships/tags" Target="../tags/tag1282.xml" /><Relationship Id="rId5" Type="http://schemas.openxmlformats.org/officeDocument/2006/relationships/tags" Target="../tags/tag1283.xml" /><Relationship Id="rId6" Type="http://schemas.openxmlformats.org/officeDocument/2006/relationships/tags" Target="../tags/tag1284.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1290.xml" /><Relationship Id="rId4" Type="http://schemas.openxmlformats.org/officeDocument/2006/relationships/tags" Target="../tags/tag1291.xml" /><Relationship Id="rId5" Type="http://schemas.openxmlformats.org/officeDocument/2006/relationships/tags" Target="../tags/tag1292.xml" /><Relationship Id="rId6" Type="http://schemas.openxmlformats.org/officeDocument/2006/relationships/tags" Target="../tags/tag1293.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1298.xml" /><Relationship Id="rId4" Type="http://schemas.openxmlformats.org/officeDocument/2006/relationships/tags" Target="../tags/tag1299.xml" /><Relationship Id="rId5" Type="http://schemas.openxmlformats.org/officeDocument/2006/relationships/tags" Target="../tags/tag1300.xml" /><Relationship Id="rId6" Type="http://schemas.openxmlformats.org/officeDocument/2006/relationships/tags" Target="../tags/tag130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1305.xml" /><Relationship Id="rId4" Type="http://schemas.openxmlformats.org/officeDocument/2006/relationships/tags" Target="../tags/tag1306.xml" /><Relationship Id="rId5" Type="http://schemas.openxmlformats.org/officeDocument/2006/relationships/tags" Target="../tags/tag1307.xml" /><Relationship Id="rId6" Type="http://schemas.openxmlformats.org/officeDocument/2006/relationships/tags" Target="../tags/tag1308.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1314.xml" /><Relationship Id="rId4" Type="http://schemas.openxmlformats.org/officeDocument/2006/relationships/tags" Target="../tags/tag1315.xml" /><Relationship Id="rId5" Type="http://schemas.openxmlformats.org/officeDocument/2006/relationships/tags" Target="../tags/tag1316.xml" /><Relationship Id="rId6" Type="http://schemas.openxmlformats.org/officeDocument/2006/relationships/tags" Target="../tags/tag1317.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1322.xml" /><Relationship Id="rId4" Type="http://schemas.openxmlformats.org/officeDocument/2006/relationships/tags" Target="../tags/tag1323.xml" /><Relationship Id="rId5" Type="http://schemas.openxmlformats.org/officeDocument/2006/relationships/tags" Target="../tags/tag1324.xml" /><Relationship Id="rId6" Type="http://schemas.openxmlformats.org/officeDocument/2006/relationships/tags" Target="../tags/tag1325.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1329.xml" /><Relationship Id="rId4" Type="http://schemas.openxmlformats.org/officeDocument/2006/relationships/tags" Target="../tags/tag1330.xml" /><Relationship Id="rId5" Type="http://schemas.openxmlformats.org/officeDocument/2006/relationships/tags" Target="../tags/tag1331.xml" /><Relationship Id="rId6" Type="http://schemas.openxmlformats.org/officeDocument/2006/relationships/tags" Target="../tags/tag1332.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 Id="rId3" Type="http://schemas.openxmlformats.org/officeDocument/2006/relationships/tags" Target="../tags/tag1339.xml" /><Relationship Id="rId4" Type="http://schemas.openxmlformats.org/officeDocument/2006/relationships/tags" Target="../tags/tag1340.xml" /><Relationship Id="rId5" Type="http://schemas.openxmlformats.org/officeDocument/2006/relationships/tags" Target="../tags/tag1341.xml" /><Relationship Id="rId6" Type="http://schemas.openxmlformats.org/officeDocument/2006/relationships/tags" Target="../tags/tag1342.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750.xml" /><Relationship Id="rId4" Type="http://schemas.openxmlformats.org/officeDocument/2006/relationships/tags" Target="../tags/tag751.xml" /><Relationship Id="rId5" Type="http://schemas.openxmlformats.org/officeDocument/2006/relationships/tags" Target="../tags/tag752.xml" /><Relationship Id="rId6" Type="http://schemas.openxmlformats.org/officeDocument/2006/relationships/tags" Target="../tags/tag753.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939.xml" /><Relationship Id="rId4" Type="http://schemas.openxmlformats.org/officeDocument/2006/relationships/tags" Target="../tags/tag940.xml" /><Relationship Id="rId5" Type="http://schemas.openxmlformats.org/officeDocument/2006/relationships/tags" Target="../tags/tag94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1192.xml" /><Relationship Id="rId4" Type="http://schemas.openxmlformats.org/officeDocument/2006/relationships/tags" Target="../tags/tag1193.xml" /><Relationship Id="rId5" Type="http://schemas.openxmlformats.org/officeDocument/2006/relationships/tags" Target="../tags/tag1194.xml" /><Relationship Id="rId6" Type="http://schemas.openxmlformats.org/officeDocument/2006/relationships/tags" Target="../tags/tag1195.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1201.xml" /><Relationship Id="rId4" Type="http://schemas.openxmlformats.org/officeDocument/2006/relationships/tags" Target="../tags/tag1202.xml" /><Relationship Id="rId5" Type="http://schemas.openxmlformats.org/officeDocument/2006/relationships/tags" Target="../tags/tag1203.xml" /><Relationship Id="rId6" Type="http://schemas.openxmlformats.org/officeDocument/2006/relationships/tags" Target="../tags/tag1204.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1214.xml" /><Relationship Id="rId4" Type="http://schemas.openxmlformats.org/officeDocument/2006/relationships/tags" Target="../tags/tag1215.xml" /><Relationship Id="rId5" Type="http://schemas.openxmlformats.org/officeDocument/2006/relationships/tags" Target="../tags/tag1216.xml" /><Relationship Id="rId6" Type="http://schemas.openxmlformats.org/officeDocument/2006/relationships/tags" Target="../tags/tag1217.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1223.xml" /><Relationship Id="rId4" Type="http://schemas.openxmlformats.org/officeDocument/2006/relationships/tags" Target="../tags/tag1224.xml" /><Relationship Id="rId5" Type="http://schemas.openxmlformats.org/officeDocument/2006/relationships/tags" Target="../tags/tag1225.xml" /><Relationship Id="rId6" Type="http://schemas.openxmlformats.org/officeDocument/2006/relationships/tags" Target="../tags/tag1226.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1232.xml" /><Relationship Id="rId4" Type="http://schemas.openxmlformats.org/officeDocument/2006/relationships/tags" Target="../tags/tag1233.xml" /><Relationship Id="rId5" Type="http://schemas.openxmlformats.org/officeDocument/2006/relationships/tags" Target="../tags/tag1234.xml" /><Relationship Id="rId6" Type="http://schemas.openxmlformats.org/officeDocument/2006/relationships/tags" Target="../tags/tag1235.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1244.xml" /><Relationship Id="rId4" Type="http://schemas.openxmlformats.org/officeDocument/2006/relationships/tags" Target="../tags/tag1245.xml" /><Relationship Id="rId5" Type="http://schemas.openxmlformats.org/officeDocument/2006/relationships/tags" Target="../tags/tag1246.xml" /><Relationship Id="rId6" Type="http://schemas.openxmlformats.org/officeDocument/2006/relationships/tags" Target="../tags/tag1247.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r>
              <a:rPr lang="zh-CN" altLang="en-US"/>
              <a:t>第3个图要用柱形容器重拍</a:t>
            </a:r>
          </a:p>
        </p:txBody>
      </p:sp>
      <p:sp>
        <p:nvSpPr>
          <p:cNvPr id="4" name="日期占位符 3"/>
          <p:cNvSpPr>
            <a:spLocks noGrp="1"/>
          </p:cNvSpPr>
          <p:nvPr>
            <p:ph type="dt" idx="10"/>
            <p:custDataLst>
              <p:tags r:id="rId6"/>
            </p:custDataLst>
          </p:nvPr>
        </p:nvSpPr>
        <p:spPr/>
        <p:txBody>
          <a:bodyPr/>
          <a:lstStyle/>
          <a:p>
            <a:fld id="{71088536-0794-4BEE-A95B-6F796C60394C}" type="datetime3">
              <a:rPr lang="zh-CN" altLang="en-US" smtClean="0"/>
              <a:t>07 三月 2025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a:xfrm>
            <a:off x="2916238" y="857250"/>
            <a:ext cx="4114800" cy="2314575"/>
          </a:xfrm>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21</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slideMaster" Target="../slideMasters/slideMaster2.xml" /><Relationship Id="rId4" Type="http://schemas.openxmlformats.org/officeDocument/2006/relationships/themeOverride" Target="../theme/themeOverride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5.xml" /><Relationship Id="rId2" Type="http://schemas.openxmlformats.org/officeDocument/2006/relationships/tags" Target="../tags/tag16.xml" /><Relationship Id="rId3"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image" Target="../media/image3.png"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slideMaster" Target="../slideMasters/slideMaster2.xml" /><Relationship Id="rId5" Type="http://schemas.openxmlformats.org/officeDocument/2006/relationships/themeOverride" Target="../theme/themeOverride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二、浮力(F浮)">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41182" y="87699"/>
            <a:ext cx="2589789"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zh-CN"/>
            </a:defPPr>
            <a:lvl1pPr>
              <a:defRPr sz="3200" b="1">
                <a:solidFill>
                  <a:schemeClr val="bg1"/>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solidFill>
                  <a:schemeClr val="bg1"/>
                </a:solidFill>
              </a:rPr>
              <a:t>二、浮力</a:t>
            </a:r>
            <a:r>
              <a:rPr lang="en-US" altLang="zh-CN">
                <a:solidFill>
                  <a:schemeClr val="bg1"/>
                </a:solidFill>
              </a:rPr>
              <a:t>(</a:t>
            </a:r>
            <a:r>
              <a:rPr lang="en-US" altLang="zh-CN" sz="3200" b="1" i="1">
                <a:solidFill>
                  <a:schemeClr val="bg1"/>
                </a:solidFill>
                <a:latin typeface="Times New Roman" panose="02020603050405020304" pitchFamily="18" charset="0"/>
                <a:ea typeface="黑体" panose="02010609060101010101" pitchFamily="49" charset="-122"/>
              </a:rPr>
              <a:t>F</a:t>
            </a:r>
            <a:r>
              <a:rPr lang="zh-CN" altLang="en-US" sz="3200" b="1" baseline="-25000">
                <a:solidFill>
                  <a:schemeClr val="bg1"/>
                </a:solidFill>
                <a:latin typeface="Times New Roman" panose="02020603050405020304" pitchFamily="18" charset="0"/>
                <a:ea typeface="黑体" panose="02010609060101010101" pitchFamily="49" charset="-122"/>
              </a:rPr>
              <a:t>浮</a:t>
            </a:r>
            <a:r>
              <a:rPr lang="en-US" altLang="zh-CN">
                <a:solidFill>
                  <a:schemeClr val="bg1"/>
                </a:solidFill>
              </a:rPr>
              <a:t>)</a:t>
            </a:r>
            <a:endParaRPr lang="zh-CN" altLang="en-US">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
        <p:nvSpPr>
          <p:cNvPr id="5"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探究新知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69939"/>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巩固练习</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表格">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课堂检测</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页">
    <p:bg>
      <p:bgPr>
        <a:solidFill>
          <a:schemeClr val="bg1"/>
        </a:solidFill>
        <a:effectLst/>
      </p:bgPr>
    </p:bg>
    <p:spTree>
      <p:nvGrpSpPr>
        <p:cNvPr id="1" name=""/>
        <p:cNvGrpSpPr/>
        <p:nvPr>
          <p:custDataLst>
            <p:tags r:id="rId1"/>
          </p:custDataLst>
        </p:nvPr>
      </p:nvGrpSpPr>
      <p:grpSpPr>
        <a:xfrm>
          <a:off x="0" y="0"/>
          <a:ext cx="0" cy="0"/>
        </a:xfrm>
      </p:grpSpPr>
      <p:sp>
        <p:nvSpPr>
          <p:cNvPr id="5" name="文本框 18"/>
          <p:cNvSpPr txBox="1"/>
          <p:nvPr userDrawn="1">
            <p:custDataLst>
              <p:tags r:id="rId2"/>
            </p:custDataLst>
          </p:nvPr>
        </p:nvSpPr>
        <p:spPr>
          <a:xfrm>
            <a:off x="645723" y="-16932"/>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Segoe Print" panose="02000600000000000000" charset="0"/>
                <a:ea typeface="Segoe Print" panose="02000600000000000000" charset="0"/>
              </a:rPr>
              <a:t>课堂小结</a:t>
            </a:r>
            <a:endParaRPr lang="zh-CN" altLang="en-US" sz="3335" b="1">
              <a:solidFill>
                <a:prstClr val="black"/>
              </a:solidFill>
              <a:latin typeface="Segoe Print" panose="02000600000000000000" charset="0"/>
              <a:ea typeface="Segoe Print" panose="02000600000000000000" charset="0"/>
            </a:endParaRPr>
          </a:p>
        </p:txBody>
      </p:sp>
    </p:spTree>
  </p:cSld>
  <p:clrMapOvr>
    <a:masterClrMapping/>
  </p:clrMapOvr>
  <p:transition spd="slow">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df=1a0c3d03f">
    <p:spTree>
      <p:nvGrpSpPr>
        <p:cNvPr id="1" name=""/>
        <p:cNvGrpSpPr/>
        <p:nvPr>
          <p:custDataLst>
            <p:tags r:id="rId1"/>
          </p:custDataLst>
        </p:nvPr>
      </p:nvGrpSpPr>
      <p:grpSpPr>
        <a:xfrm>
          <a:off x="0" y="0"/>
          <a:ext cx="0" cy="0"/>
        </a:xfrm>
      </p:grpSpPr>
      <p:pic>
        <p:nvPicPr>
          <p:cNvPr id="2" name="MasterShapeName" descr="preencoded.png"/>
          <p:cNvPicPr>
            <a:picLocks noChangeAspect="1"/>
          </p:cNvPicPr>
          <p:nvPr>
            <p:custDataLst>
              <p:tags r:id="rId3"/>
            </p:custDataLst>
          </p:nvPr>
        </p:nvPicPr>
        <p:blipFill>
          <a:blip r:embed="rId2"/>
          <a:stretch>
            <a:fillRect/>
          </a:stretch>
        </p:blipFill>
        <p:spPr>
          <a:xfrm>
            <a:off x="0" y="0"/>
            <a:ext cx="12192000" cy="6864096"/>
          </a:xfrm>
          <a:prstGeom prst="rect">
            <a:avLst/>
          </a:prstGeom>
        </p:spPr>
      </p:pic>
      <p:sp>
        <p:nvSpPr>
          <p:cNvPr id="3" name="MasterShapeName"/>
          <p:cNvSpPr/>
          <p:nvPr>
            <p:custDataLst>
              <p:tags r:id="rId4"/>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5" b="1" i="0">
                <a:solidFill>
                  <a:srgbClr val="93CDDD"/>
                </a:solidFill>
                <a:latin typeface="宋体" panose="02010600030101010101" pitchFamily="2" charset="-122"/>
                <a:ea typeface="宋体" panose="02010600030101010101" pitchFamily="2" charset="-122"/>
                <a:cs typeface="宋体" panose="02010600030101010101" pitchFamily="34" charset="-120"/>
              </a:rPr>
              <a:t>基础题</a:t>
            </a:r>
            <a:endParaRPr lang="en-US" sz="2665"/>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4"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导入新知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advTm="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叫浮力">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52779" y="40092"/>
            <a:ext cx="3391067"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zh-CN"/>
            </a:defPPr>
            <a:lvl1pPr>
              <a:defRPr sz="3200" b="1">
                <a:solidFill>
                  <a:schemeClr val="bg1"/>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solidFill>
                  <a:schemeClr val="bg1"/>
                </a:solidFill>
              </a:rPr>
              <a:t>一、体验浮力</a:t>
            </a:r>
            <a:r>
              <a:rPr lang="en-US" altLang="zh-CN">
                <a:solidFill>
                  <a:schemeClr val="bg1"/>
                </a:solidFill>
              </a:rPr>
              <a:t>(</a:t>
            </a:r>
            <a:r>
              <a:rPr lang="en-US" altLang="zh-CN" sz="3200" b="1" i="1">
                <a:solidFill>
                  <a:schemeClr val="bg1"/>
                </a:solidFill>
                <a:latin typeface="Times New Roman" panose="02020603050405020304" pitchFamily="18" charset="0"/>
                <a:ea typeface="黑体" panose="02010609060101010101" pitchFamily="49" charset="-122"/>
              </a:rPr>
              <a:t>F</a:t>
            </a:r>
            <a:r>
              <a:rPr lang="zh-CN" altLang="en-US" sz="3200" b="1" baseline="-25000">
                <a:solidFill>
                  <a:schemeClr val="bg1"/>
                </a:solidFill>
                <a:latin typeface="Times New Roman" panose="02020603050405020304" pitchFamily="18" charset="0"/>
                <a:ea typeface="黑体" panose="02010609060101010101" pitchFamily="49" charset="-122"/>
              </a:rPr>
              <a:t>浮</a:t>
            </a:r>
            <a:r>
              <a:rPr lang="en-US" altLang="zh-CN">
                <a:solidFill>
                  <a:schemeClr val="bg1"/>
                </a:solidFill>
              </a:rPr>
              <a:t>)</a:t>
            </a:r>
            <a:endParaRPr lang="zh-CN" altLang="en-US">
              <a:solidFill>
                <a:schemeClr val="bg1"/>
              </a:solidFill>
            </a:endParaRPr>
          </a:p>
        </p:txBody>
      </p:sp>
      <p:sp>
        <p:nvSpPr>
          <p:cNvPr id="12" name="文本占位符 1"/>
          <p:cNvSpPr txBox="1"/>
          <p:nvPr userDrawn="1">
            <p:custDataLst>
              <p:tags r:id="rId3"/>
            </p:custDataLst>
          </p:nvPr>
        </p:nvSpPr>
        <p:spPr>
          <a:xfrm>
            <a:off x="276774" y="778332"/>
            <a:ext cx="9724137" cy="507831"/>
          </a:xfrm>
          <a:prstGeom prst="rect">
            <a:avLst/>
          </a:prstGeom>
        </p:spPr>
        <p:txBody>
          <a:bodyPr wrap="none">
            <a:spAutoFit/>
          </a:bodyPr>
          <a:lstStyle>
            <a:lvl1pPr indent="0">
              <a:lnSpc>
                <a:spcPct val="90000"/>
              </a:lnSpc>
              <a:spcBef>
                <a:spcPts val="1000"/>
              </a:spcBef>
              <a:buFont typeface="Arial" panose="020b0604020202020204" pitchFamily="34" charset="0"/>
              <a:buNone/>
              <a:defRPr sz="3000" b="1">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latin typeface="Times New Roman" panose="02020603050405020304" pitchFamily="18" charset="0"/>
                <a:cs typeface="Times New Roman" panose="02020603050405020304" pitchFamily="18" charset="0"/>
              </a:rPr>
              <a:t>1.</a:t>
            </a:r>
            <a:r>
              <a:rPr lang="zh-CN" altLang="en-US">
                <a:latin typeface="Times New Roman" panose="02020603050405020304" pitchFamily="18" charset="0"/>
                <a:cs typeface="Times New Roman" panose="02020603050405020304" pitchFamily="18" charset="0"/>
              </a:rPr>
              <a:t>浸在液体里的物体受到液体或气体向上的托力叫浮力。</a:t>
            </a:r>
            <a:endParaRPr lang="zh-CN" altLang="en-US">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tags" Target="../tags/tag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1.png"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2.jpeg" /><Relationship Id="rId9" Type="http://schemas.openxmlformats.org/officeDocument/2006/relationships/tags" Target="../tags/tag6.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8.xml" /><Relationship Id="rId11" Type="http://schemas.openxmlformats.org/officeDocument/2006/relationships/image" Target="file:///D:\qq&#25991;&#20214;\712321467\Image\C2C\Image2\%7b75232B38-A165-1FB7-499C-2E1C792CACB5%7d.png" TargetMode="External" /><Relationship Id="rId12" Type="http://schemas.openxmlformats.org/officeDocument/2006/relationships/image" Target="../media/image1.png" /><Relationship Id="rId13" Type="http://schemas.openxmlformats.org/officeDocument/2006/relationships/tags" Target="../tags/tag29.xml" /><Relationship Id="rId14" Type="http://schemas.openxmlformats.org/officeDocument/2006/relationships/tags" Target="../tags/tag30.xml" /><Relationship Id="rId15" Type="http://schemas.openxmlformats.org/officeDocument/2006/relationships/tags" Target="../tags/tag31.xml" /><Relationship Id="rId16" Type="http://schemas.openxmlformats.org/officeDocument/2006/relationships/image" Target="../media/image2.jpeg" /><Relationship Id="rId17" Type="http://schemas.openxmlformats.org/officeDocument/2006/relationships/tags" Target="../tags/tag32.xml" /><Relationship Id="rId18" Type="http://schemas.openxmlformats.org/officeDocument/2006/relationships/theme" Target="../theme/theme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_rels/slideMaster3.xml.rels>&#65279;<?xml version="1.0" encoding="utf-8" standalone="yes"?><Relationships xmlns="http://schemas.openxmlformats.org/package/2006/relationships"><Relationship Id="rId1" Type="http://schemas.openxmlformats.org/officeDocument/2006/relationships/tags" Target="../tags/tag33.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image" Target="../media/image2.jpeg" /><Relationship Id="rId8" Type="http://schemas.openxmlformats.org/officeDocument/2006/relationships/tags" Target="../tags/tag37.xml" /><Relationship Id="rId9"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8">
            <a:lum/>
          </a:blip>
          <a:stretch>
            <a:fillRect/>
          </a:stretch>
        </a:blipFill>
        <a:effectLst/>
      </p:bgPr>
    </p:bg>
    <p:spTree>
      <p:nvGrpSpPr>
        <p:cNvPr id="1" name=""/>
        <p:cNvGrpSpPr/>
        <p:nvPr>
          <p:custDataLst>
            <p:tags r:id="rId2"/>
          </p:custDataLst>
        </p:nvPr>
      </p:nvGrpSpPr>
      <p:grpSpPr>
        <a:xfrm>
          <a:off x="0" y="0"/>
          <a:ext cx="0" cy="0"/>
        </a:xfrm>
      </p:grpSpPr>
      <p:pic>
        <p:nvPicPr>
          <p:cNvPr id="2" name="图片 1073743875" descr="学科网 zxxk.com"/>
          <p:cNvPicPr>
            <a:picLocks noChangeAspect="1"/>
          </p:cNvPicPr>
          <p:nvPr>
            <p:custDataLst>
              <p:tags r:id="rId5"/>
            </p:custDataLst>
          </p:nvPr>
        </p:nvPicPr>
        <p:blipFill>
          <a:blip r:embed="rId4" r:link="rId3"/>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4" r:link="rId3"/>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7"/>
            </p:custDataLst>
          </p:nvPr>
        </p:nvPicPr>
        <p:blipFill>
          <a:blip r:embed="rId4" r:link="rId3"/>
          <a:stretch>
            <a:fillRect/>
          </a:stretch>
        </p:blipFill>
        <p:spPr>
          <a:xfrm>
            <a:off x="838200" y="365125"/>
            <a:ext cx="9525" cy="9525"/>
          </a:xfrm>
          <a:prstGeom prst="rect">
            <a:avLst/>
          </a:prstGeom>
          <a:noFill/>
          <a:ln>
            <a:noFill/>
            <a:miter lim="800000"/>
          </a:ln>
        </p:spPr>
      </p:pic>
    </p:spTree>
    <p:custDataLst>
      <p:tags r:id="rId9"/>
    </p:custDataLst>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6">
            <a:lum/>
          </a:blip>
          <a:stretch>
            <a:fillRect/>
          </a:stretch>
        </a:blipFill>
        <a:effectLst/>
      </p:bgPr>
    </p:bg>
    <p:spTree>
      <p:nvGrpSpPr>
        <p:cNvPr id="1" name=""/>
        <p:cNvGrpSpPr/>
        <p:nvPr>
          <p:custDataLst>
            <p:tags r:id="rId10"/>
          </p:custDataLst>
        </p:nvPr>
      </p:nvGrpSpPr>
      <p:grpSpPr>
        <a:xfrm>
          <a:off x="0" y="0"/>
          <a:ext cx="0" cy="0"/>
        </a:xfrm>
      </p:grpSpPr>
      <p:pic>
        <p:nvPicPr>
          <p:cNvPr id="2" name="图片 1073743875" descr="学科网 zxxk.com"/>
          <p:cNvPicPr>
            <a:picLocks noChangeAspect="1"/>
          </p:cNvPicPr>
          <p:nvPr>
            <p:custDataLst>
              <p:tags r:id="rId13"/>
            </p:custDataLst>
          </p:nvPr>
        </p:nvPicPr>
        <p:blipFill>
          <a:blip r:embed="rId12" r:link="rId11"/>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14"/>
            </p:custDataLst>
          </p:nvPr>
        </p:nvPicPr>
        <p:blipFill>
          <a:blip r:embed="rId12" r:link="rId11"/>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15"/>
            </p:custDataLst>
          </p:nvPr>
        </p:nvPicPr>
        <p:blipFill>
          <a:blip r:embed="rId12" r:link="rId11"/>
          <a:stretch>
            <a:fillRect/>
          </a:stretch>
        </p:blipFill>
        <p:spPr>
          <a:xfrm>
            <a:off x="838200" y="365125"/>
            <a:ext cx="9525" cy="9525"/>
          </a:xfrm>
          <a:prstGeom prst="rect">
            <a:avLst/>
          </a:prstGeom>
          <a:noFill/>
          <a:ln>
            <a:noFill/>
            <a:miter lim="800000"/>
          </a:ln>
        </p:spPr>
      </p:pic>
    </p:spTree>
    <p:custDataLst>
      <p:tags r:id="rId17"/>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7">
            <a:lum/>
          </a:blip>
          <a:stretch>
            <a:fillRect/>
          </a:stretch>
        </a:blipFill>
        <a:effectLst/>
      </p:bgPr>
    </p:bg>
    <p:spTree>
      <p:nvGrpSpPr>
        <p:cNvPr id="1" name=""/>
        <p:cNvGrpSpPr/>
        <p:nvPr>
          <p:custDataLst>
            <p:tags r:id="rId1"/>
          </p:custDataLst>
        </p:nvPr>
      </p:nvGrpSpPr>
      <p:grpSpPr>
        <a:xfrm>
          <a:off x="0" y="0"/>
          <a:ext cx="0" cy="0"/>
        </a:xfrm>
      </p:grpSpPr>
      <p:pic>
        <p:nvPicPr>
          <p:cNvPr id="2" name="图片 1073743875" descr="学科网 zxxk.com"/>
          <p:cNvPicPr>
            <a:picLocks noChangeAspect="1"/>
          </p:cNvPicPr>
          <p:nvPr>
            <p:custDataLst>
              <p:tags r:id="rId4"/>
            </p:custDataLst>
          </p:nvPr>
        </p:nvPicPr>
        <p:blipFill>
          <a:blip r:embed="rId3" r:link="rId2"/>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3" r:link="rId2"/>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6"/>
            </p:custDataLst>
          </p:nvPr>
        </p:nvPicPr>
        <p:blipFill>
          <a:blip r:embed="rId3" r:link="rId2"/>
          <a:stretch>
            <a:fillRect/>
          </a:stretch>
        </p:blipFill>
        <p:spPr>
          <a:xfrm>
            <a:off x="838200" y="365125"/>
            <a:ext cx="9525" cy="9525"/>
          </a:xfrm>
          <a:prstGeom prst="rect">
            <a:avLst/>
          </a:prstGeom>
          <a:noFill/>
          <a:ln>
            <a:noFill/>
            <a:miter lim="800000"/>
          </a:ln>
        </p:spPr>
      </p:pic>
    </p:spTree>
    <p:custDataLst>
      <p:tags r:id="rId8"/>
    </p:custDataLst>
  </p:cSld>
  <p:clrMap bg1="lt1" tx1="dk1" bg2="lt2" tx2="dk2" accent1="accent1" accent2="accent2" accent3="accent3" accent4="accent4" accent5="accent5" accent6="accent6" hlink="hlink" folHlink="folHlink"/>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54.xml" /><Relationship Id="rId11" Type="http://schemas.openxmlformats.org/officeDocument/2006/relationships/image" Target="../media/image5.png" /><Relationship Id="rId12" Type="http://schemas.openxmlformats.org/officeDocument/2006/relationships/tags" Target="../tags/tag55.xml" /><Relationship Id="rId13" Type="http://schemas.openxmlformats.org/officeDocument/2006/relationships/tags" Target="../tags/tag56.xml" /><Relationship Id="rId14" Type="http://schemas.openxmlformats.org/officeDocument/2006/relationships/image" Target="../media/image6.png" /><Relationship Id="rId15" Type="http://schemas.openxmlformats.org/officeDocument/2006/relationships/tags" Target="../tags/tag57.xml" /><Relationship Id="rId16" Type="http://schemas.openxmlformats.org/officeDocument/2006/relationships/image" Target="../media/image7.jpeg" /><Relationship Id="rId17" Type="http://schemas.openxmlformats.org/officeDocument/2006/relationships/audio" Target="../media/chimes1.wav" /><Relationship Id="rId2" Type="http://schemas.openxmlformats.org/officeDocument/2006/relationships/notesSlide" Target="../notesSlides/notesSlide1.xml" /><Relationship Id="rId3" Type="http://schemas.openxmlformats.org/officeDocument/2006/relationships/tags" Target="../tags/tag48.xml" /><Relationship Id="rId4" Type="http://schemas.openxmlformats.org/officeDocument/2006/relationships/tags" Target="../tags/tag49.xml" /><Relationship Id="rId5" Type="http://schemas.openxmlformats.org/officeDocument/2006/relationships/tags" Target="../tags/tag50.xml" /><Relationship Id="rId6" Type="http://schemas.openxmlformats.org/officeDocument/2006/relationships/tags" Target="../tags/tag51.xml" /><Relationship Id="rId7" Type="http://schemas.openxmlformats.org/officeDocument/2006/relationships/tags" Target="../tags/tag52.xml" /><Relationship Id="rId8" Type="http://schemas.openxmlformats.org/officeDocument/2006/relationships/tags" Target="../tags/tag53.xml" /><Relationship Id="rId9"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868.xml" /><Relationship Id="rId3" Type="http://schemas.openxmlformats.org/officeDocument/2006/relationships/tags" Target="../tags/tag869.xml" /><Relationship Id="rId4" Type="http://schemas.openxmlformats.org/officeDocument/2006/relationships/tags" Target="../tags/tag870.xml" /><Relationship Id="rId5" Type="http://schemas.openxmlformats.org/officeDocument/2006/relationships/image" Target="../media/image55.jpeg" /><Relationship Id="rId6" Type="http://schemas.openxmlformats.org/officeDocument/2006/relationships/tags" Target="../tags/tag871.xml" /><Relationship Id="rId7" Type="http://schemas.openxmlformats.org/officeDocument/2006/relationships/image" Target="../media/image56.png" /><Relationship Id="rId8" Type="http://schemas.openxmlformats.org/officeDocument/2006/relationships/tags" Target="../tags/tag872.xml" /><Relationship Id="rId9" Type="http://schemas.openxmlformats.org/officeDocument/2006/relationships/tags" Target="../tags/tag87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882.xml" /><Relationship Id="rId11" Type="http://schemas.openxmlformats.org/officeDocument/2006/relationships/tags" Target="../tags/tag883.xml" /><Relationship Id="rId12" Type="http://schemas.openxmlformats.org/officeDocument/2006/relationships/tags" Target="../tags/tag884.xml" /><Relationship Id="rId13" Type="http://schemas.openxmlformats.org/officeDocument/2006/relationships/tags" Target="../tags/tag885.xml" /><Relationship Id="rId2" Type="http://schemas.openxmlformats.org/officeDocument/2006/relationships/tags" Target="../tags/tag874.xml" /><Relationship Id="rId3" Type="http://schemas.openxmlformats.org/officeDocument/2006/relationships/tags" Target="../tags/tag875.xml" /><Relationship Id="rId4" Type="http://schemas.openxmlformats.org/officeDocument/2006/relationships/tags" Target="../tags/tag876.xml" /><Relationship Id="rId5" Type="http://schemas.openxmlformats.org/officeDocument/2006/relationships/tags" Target="../tags/tag877.xml" /><Relationship Id="rId6" Type="http://schemas.openxmlformats.org/officeDocument/2006/relationships/tags" Target="../tags/tag878.xml" /><Relationship Id="rId7" Type="http://schemas.openxmlformats.org/officeDocument/2006/relationships/tags" Target="../tags/tag879.xml" /><Relationship Id="rId8" Type="http://schemas.openxmlformats.org/officeDocument/2006/relationships/tags" Target="../tags/tag880.xml" /><Relationship Id="rId9" Type="http://schemas.openxmlformats.org/officeDocument/2006/relationships/tags" Target="../tags/tag88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893.xml" /><Relationship Id="rId11" Type="http://schemas.openxmlformats.org/officeDocument/2006/relationships/tags" Target="../tags/tag894.xml" /><Relationship Id="rId12" Type="http://schemas.openxmlformats.org/officeDocument/2006/relationships/tags" Target="../tags/tag895.xml" /><Relationship Id="rId13" Type="http://schemas.openxmlformats.org/officeDocument/2006/relationships/tags" Target="../tags/tag896.xml" /><Relationship Id="rId14" Type="http://schemas.openxmlformats.org/officeDocument/2006/relationships/tags" Target="../tags/tag897.xml" /><Relationship Id="rId15" Type="http://schemas.openxmlformats.org/officeDocument/2006/relationships/tags" Target="../tags/tag898.xml" /><Relationship Id="rId16" Type="http://schemas.openxmlformats.org/officeDocument/2006/relationships/tags" Target="../tags/tag899.xml" /><Relationship Id="rId17" Type="http://schemas.openxmlformats.org/officeDocument/2006/relationships/tags" Target="../tags/tag900.xml" /><Relationship Id="rId18" Type="http://schemas.openxmlformats.org/officeDocument/2006/relationships/tags" Target="../tags/tag901.xml" /><Relationship Id="rId19" Type="http://schemas.openxmlformats.org/officeDocument/2006/relationships/tags" Target="../tags/tag902.xml" /><Relationship Id="rId2" Type="http://schemas.openxmlformats.org/officeDocument/2006/relationships/tags" Target="../tags/tag886.xml" /><Relationship Id="rId20" Type="http://schemas.openxmlformats.org/officeDocument/2006/relationships/tags" Target="../tags/tag903.xml" /><Relationship Id="rId21" Type="http://schemas.openxmlformats.org/officeDocument/2006/relationships/tags" Target="../tags/tag904.xml" /><Relationship Id="rId22" Type="http://schemas.openxmlformats.org/officeDocument/2006/relationships/tags" Target="../tags/tag905.xml" /><Relationship Id="rId23" Type="http://schemas.openxmlformats.org/officeDocument/2006/relationships/tags" Target="../tags/tag906.xml" /><Relationship Id="rId24" Type="http://schemas.openxmlformats.org/officeDocument/2006/relationships/tags" Target="../tags/tag907.xml" /><Relationship Id="rId25" Type="http://schemas.openxmlformats.org/officeDocument/2006/relationships/tags" Target="../tags/tag908.xml" /><Relationship Id="rId26" Type="http://schemas.openxmlformats.org/officeDocument/2006/relationships/tags" Target="../tags/tag909.xml" /><Relationship Id="rId27" Type="http://schemas.openxmlformats.org/officeDocument/2006/relationships/tags" Target="../tags/tag910.xml" /><Relationship Id="rId28" Type="http://schemas.openxmlformats.org/officeDocument/2006/relationships/tags" Target="../tags/tag911.xml" /><Relationship Id="rId29" Type="http://schemas.openxmlformats.org/officeDocument/2006/relationships/tags" Target="../tags/tag912.xml" /><Relationship Id="rId3" Type="http://schemas.openxmlformats.org/officeDocument/2006/relationships/tags" Target="../tags/tag887.xml" /><Relationship Id="rId30" Type="http://schemas.openxmlformats.org/officeDocument/2006/relationships/tags" Target="../tags/tag913.xml" /><Relationship Id="rId31" Type="http://schemas.openxmlformats.org/officeDocument/2006/relationships/tags" Target="../tags/tag914.xml" /><Relationship Id="rId32" Type="http://schemas.openxmlformats.org/officeDocument/2006/relationships/tags" Target="../tags/tag915.xml" /><Relationship Id="rId33" Type="http://schemas.openxmlformats.org/officeDocument/2006/relationships/tags" Target="../tags/tag916.xml" /><Relationship Id="rId34" Type="http://schemas.openxmlformats.org/officeDocument/2006/relationships/tags" Target="../tags/tag917.xml" /><Relationship Id="rId35" Type="http://schemas.openxmlformats.org/officeDocument/2006/relationships/tags" Target="../tags/tag918.xml" /><Relationship Id="rId36" Type="http://schemas.openxmlformats.org/officeDocument/2006/relationships/tags" Target="../tags/tag919.xml" /><Relationship Id="rId37" Type="http://schemas.openxmlformats.org/officeDocument/2006/relationships/tags" Target="../tags/tag920.xml" /><Relationship Id="rId38" Type="http://schemas.openxmlformats.org/officeDocument/2006/relationships/tags" Target="../tags/tag921.xml" /><Relationship Id="rId39" Type="http://schemas.openxmlformats.org/officeDocument/2006/relationships/tags" Target="../tags/tag922.xml" /><Relationship Id="rId4" Type="http://schemas.openxmlformats.org/officeDocument/2006/relationships/image" Target="../media/image57.png" /><Relationship Id="rId40" Type="http://schemas.openxmlformats.org/officeDocument/2006/relationships/tags" Target="../tags/tag923.xml" /><Relationship Id="rId41" Type="http://schemas.openxmlformats.org/officeDocument/2006/relationships/tags" Target="../tags/tag924.xml" /><Relationship Id="rId42" Type="http://schemas.openxmlformats.org/officeDocument/2006/relationships/tags" Target="../tags/tag925.xml" /><Relationship Id="rId43" Type="http://schemas.openxmlformats.org/officeDocument/2006/relationships/tags" Target="../tags/tag926.xml" /><Relationship Id="rId44" Type="http://schemas.openxmlformats.org/officeDocument/2006/relationships/tags" Target="../tags/tag927.xml" /><Relationship Id="rId5" Type="http://schemas.openxmlformats.org/officeDocument/2006/relationships/tags" Target="../tags/tag888.xml" /><Relationship Id="rId6" Type="http://schemas.openxmlformats.org/officeDocument/2006/relationships/tags" Target="../tags/tag889.xml" /><Relationship Id="rId7" Type="http://schemas.openxmlformats.org/officeDocument/2006/relationships/tags" Target="../tags/tag890.xml" /><Relationship Id="rId8" Type="http://schemas.openxmlformats.org/officeDocument/2006/relationships/tags" Target="../tags/tag891.xml" /><Relationship Id="rId9" Type="http://schemas.openxmlformats.org/officeDocument/2006/relationships/tags" Target="../tags/tag89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934.xml" /><Relationship Id="rId11" Type="http://schemas.openxmlformats.org/officeDocument/2006/relationships/tags" Target="../tags/tag935.xml" /><Relationship Id="rId12" Type="http://schemas.openxmlformats.org/officeDocument/2006/relationships/tags" Target="../tags/tag936.xml" /><Relationship Id="rId13" Type="http://schemas.openxmlformats.org/officeDocument/2006/relationships/tags" Target="../tags/tag937.xml" /><Relationship Id="rId14" Type="http://schemas.openxmlformats.org/officeDocument/2006/relationships/tags" Target="../tags/tag938.xml" /><Relationship Id="rId2" Type="http://schemas.openxmlformats.org/officeDocument/2006/relationships/tags" Target="../tags/tag928.xml" /><Relationship Id="rId3" Type="http://schemas.openxmlformats.org/officeDocument/2006/relationships/image" Target="../media/image58.png" /><Relationship Id="rId4" Type="http://schemas.openxmlformats.org/officeDocument/2006/relationships/tags" Target="../tags/tag929.xml" /><Relationship Id="rId5" Type="http://schemas.openxmlformats.org/officeDocument/2006/relationships/image" Target="../media/image59.png" /><Relationship Id="rId6" Type="http://schemas.openxmlformats.org/officeDocument/2006/relationships/tags" Target="../tags/tag930.xml" /><Relationship Id="rId7" Type="http://schemas.openxmlformats.org/officeDocument/2006/relationships/tags" Target="../tags/tag931.xml" /><Relationship Id="rId8" Type="http://schemas.openxmlformats.org/officeDocument/2006/relationships/tags" Target="../tags/tag932.xml" /><Relationship Id="rId9" Type="http://schemas.openxmlformats.org/officeDocument/2006/relationships/tags" Target="../tags/tag93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949.xml" /><Relationship Id="rId11" Type="http://schemas.openxmlformats.org/officeDocument/2006/relationships/tags" Target="../tags/tag950.xml" /><Relationship Id="rId12" Type="http://schemas.openxmlformats.org/officeDocument/2006/relationships/tags" Target="../tags/tag951.xml" /><Relationship Id="rId13" Type="http://schemas.openxmlformats.org/officeDocument/2006/relationships/tags" Target="../tags/tag952.xml" /><Relationship Id="rId14" Type="http://schemas.openxmlformats.org/officeDocument/2006/relationships/tags" Target="../tags/tag953.xml" /><Relationship Id="rId15" Type="http://schemas.openxmlformats.org/officeDocument/2006/relationships/tags" Target="../tags/tag954.xml" /><Relationship Id="rId16" Type="http://schemas.openxmlformats.org/officeDocument/2006/relationships/tags" Target="../tags/tag955.xml" /><Relationship Id="rId17" Type="http://schemas.openxmlformats.org/officeDocument/2006/relationships/tags" Target="../tags/tag956.xml" /><Relationship Id="rId18" Type="http://schemas.openxmlformats.org/officeDocument/2006/relationships/tags" Target="../tags/tag957.xml" /><Relationship Id="rId19" Type="http://schemas.openxmlformats.org/officeDocument/2006/relationships/tags" Target="../tags/tag958.xml" /><Relationship Id="rId2" Type="http://schemas.openxmlformats.org/officeDocument/2006/relationships/notesSlide" Target="../notesSlides/notesSlide3.xml" /><Relationship Id="rId20" Type="http://schemas.openxmlformats.org/officeDocument/2006/relationships/tags" Target="../tags/tag959.xml" /><Relationship Id="rId21" Type="http://schemas.openxmlformats.org/officeDocument/2006/relationships/tags" Target="../tags/tag960.xml" /><Relationship Id="rId22" Type="http://schemas.openxmlformats.org/officeDocument/2006/relationships/tags" Target="../tags/tag961.xml" /><Relationship Id="rId23" Type="http://schemas.openxmlformats.org/officeDocument/2006/relationships/tags" Target="../tags/tag962.xml" /><Relationship Id="rId24" Type="http://schemas.openxmlformats.org/officeDocument/2006/relationships/tags" Target="../tags/tag963.xml" /><Relationship Id="rId25" Type="http://schemas.openxmlformats.org/officeDocument/2006/relationships/tags" Target="../tags/tag964.xml" /><Relationship Id="rId26" Type="http://schemas.openxmlformats.org/officeDocument/2006/relationships/tags" Target="../tags/tag965.xml" /><Relationship Id="rId27" Type="http://schemas.openxmlformats.org/officeDocument/2006/relationships/tags" Target="../tags/tag966.xml" /><Relationship Id="rId28" Type="http://schemas.openxmlformats.org/officeDocument/2006/relationships/tags" Target="../tags/tag967.xml" /><Relationship Id="rId29" Type="http://schemas.openxmlformats.org/officeDocument/2006/relationships/tags" Target="../tags/tag968.xml" /><Relationship Id="rId3" Type="http://schemas.openxmlformats.org/officeDocument/2006/relationships/tags" Target="../tags/tag942.xml" /><Relationship Id="rId30" Type="http://schemas.openxmlformats.org/officeDocument/2006/relationships/tags" Target="../tags/tag969.xml" /><Relationship Id="rId31" Type="http://schemas.openxmlformats.org/officeDocument/2006/relationships/tags" Target="../tags/tag970.xml" /><Relationship Id="rId32" Type="http://schemas.openxmlformats.org/officeDocument/2006/relationships/tags" Target="../tags/tag971.xml" /><Relationship Id="rId33" Type="http://schemas.openxmlformats.org/officeDocument/2006/relationships/tags" Target="../tags/tag972.xml" /><Relationship Id="rId34" Type="http://schemas.openxmlformats.org/officeDocument/2006/relationships/tags" Target="../tags/tag973.xml" /><Relationship Id="rId35" Type="http://schemas.openxmlformats.org/officeDocument/2006/relationships/tags" Target="../tags/tag974.xml" /><Relationship Id="rId36" Type="http://schemas.openxmlformats.org/officeDocument/2006/relationships/tags" Target="../tags/tag975.xml" /><Relationship Id="rId37" Type="http://schemas.openxmlformats.org/officeDocument/2006/relationships/tags" Target="../tags/tag976.xml" /><Relationship Id="rId38" Type="http://schemas.openxmlformats.org/officeDocument/2006/relationships/tags" Target="../tags/tag977.xml" /><Relationship Id="rId39" Type="http://schemas.openxmlformats.org/officeDocument/2006/relationships/tags" Target="../tags/tag978.xml" /><Relationship Id="rId4" Type="http://schemas.openxmlformats.org/officeDocument/2006/relationships/tags" Target="../tags/tag943.xml" /><Relationship Id="rId40" Type="http://schemas.openxmlformats.org/officeDocument/2006/relationships/tags" Target="../tags/tag979.xml" /><Relationship Id="rId41" Type="http://schemas.openxmlformats.org/officeDocument/2006/relationships/tags" Target="../tags/tag980.xml" /><Relationship Id="rId42" Type="http://schemas.openxmlformats.org/officeDocument/2006/relationships/tags" Target="../tags/tag981.xml" /><Relationship Id="rId43" Type="http://schemas.openxmlformats.org/officeDocument/2006/relationships/tags" Target="../tags/tag982.xml" /><Relationship Id="rId44" Type="http://schemas.openxmlformats.org/officeDocument/2006/relationships/tags" Target="../tags/tag983.xml" /><Relationship Id="rId45" Type="http://schemas.openxmlformats.org/officeDocument/2006/relationships/tags" Target="../tags/tag984.xml" /><Relationship Id="rId46" Type="http://schemas.openxmlformats.org/officeDocument/2006/relationships/tags" Target="../tags/tag985.xml" /><Relationship Id="rId47" Type="http://schemas.openxmlformats.org/officeDocument/2006/relationships/tags" Target="../tags/tag986.xml" /><Relationship Id="rId48" Type="http://schemas.openxmlformats.org/officeDocument/2006/relationships/tags" Target="../tags/tag987.xml" /><Relationship Id="rId49" Type="http://schemas.openxmlformats.org/officeDocument/2006/relationships/tags" Target="../tags/tag988.xml" /><Relationship Id="rId5" Type="http://schemas.openxmlformats.org/officeDocument/2006/relationships/tags" Target="../tags/tag944.xml" /><Relationship Id="rId50" Type="http://schemas.openxmlformats.org/officeDocument/2006/relationships/tags" Target="../tags/tag989.xml" /><Relationship Id="rId51" Type="http://schemas.openxmlformats.org/officeDocument/2006/relationships/tags" Target="../tags/tag990.xml" /><Relationship Id="rId52" Type="http://schemas.openxmlformats.org/officeDocument/2006/relationships/tags" Target="../tags/tag991.xml" /><Relationship Id="rId53" Type="http://schemas.openxmlformats.org/officeDocument/2006/relationships/tags" Target="../tags/tag992.xml" /><Relationship Id="rId54" Type="http://schemas.openxmlformats.org/officeDocument/2006/relationships/tags" Target="../tags/tag993.xml" /><Relationship Id="rId55" Type="http://schemas.openxmlformats.org/officeDocument/2006/relationships/tags" Target="../tags/tag994.xml" /><Relationship Id="rId56" Type="http://schemas.openxmlformats.org/officeDocument/2006/relationships/tags" Target="../tags/tag995.xml" /><Relationship Id="rId57" Type="http://schemas.openxmlformats.org/officeDocument/2006/relationships/tags" Target="../tags/tag996.xml" /><Relationship Id="rId58" Type="http://schemas.openxmlformats.org/officeDocument/2006/relationships/tags" Target="../tags/tag997.xml" /><Relationship Id="rId59" Type="http://schemas.openxmlformats.org/officeDocument/2006/relationships/tags" Target="../tags/tag998.xml" /><Relationship Id="rId6" Type="http://schemas.openxmlformats.org/officeDocument/2006/relationships/tags" Target="../tags/tag945.xml" /><Relationship Id="rId60" Type="http://schemas.openxmlformats.org/officeDocument/2006/relationships/tags" Target="../tags/tag999.xml" /><Relationship Id="rId61" Type="http://schemas.openxmlformats.org/officeDocument/2006/relationships/tags" Target="../tags/tag1000.xml" /><Relationship Id="rId62" Type="http://schemas.openxmlformats.org/officeDocument/2006/relationships/tags" Target="../tags/tag1001.xml" /><Relationship Id="rId63" Type="http://schemas.openxmlformats.org/officeDocument/2006/relationships/tags" Target="../tags/tag1002.xml" /><Relationship Id="rId64" Type="http://schemas.openxmlformats.org/officeDocument/2006/relationships/tags" Target="../tags/tag1003.xml" /><Relationship Id="rId65" Type="http://schemas.openxmlformats.org/officeDocument/2006/relationships/tags" Target="../tags/tag1004.xml" /><Relationship Id="rId66" Type="http://schemas.openxmlformats.org/officeDocument/2006/relationships/tags" Target="../tags/tag1005.xml" /><Relationship Id="rId67" Type="http://schemas.openxmlformats.org/officeDocument/2006/relationships/tags" Target="../tags/tag1006.xml" /><Relationship Id="rId68" Type="http://schemas.openxmlformats.org/officeDocument/2006/relationships/tags" Target="../tags/tag1007.xml" /><Relationship Id="rId69" Type="http://schemas.openxmlformats.org/officeDocument/2006/relationships/tags" Target="../tags/tag1008.xml" /><Relationship Id="rId7" Type="http://schemas.openxmlformats.org/officeDocument/2006/relationships/tags" Target="../tags/tag946.xml" /><Relationship Id="rId70" Type="http://schemas.openxmlformats.org/officeDocument/2006/relationships/tags" Target="../tags/tag1009.xml" /><Relationship Id="rId71" Type="http://schemas.openxmlformats.org/officeDocument/2006/relationships/tags" Target="../tags/tag1010.xml" /><Relationship Id="rId72" Type="http://schemas.openxmlformats.org/officeDocument/2006/relationships/tags" Target="../tags/tag1011.xml" /><Relationship Id="rId73" Type="http://schemas.openxmlformats.org/officeDocument/2006/relationships/tags" Target="../tags/tag1012.xml" /><Relationship Id="rId74" Type="http://schemas.openxmlformats.org/officeDocument/2006/relationships/tags" Target="../tags/tag1013.xml" /><Relationship Id="rId8" Type="http://schemas.openxmlformats.org/officeDocument/2006/relationships/tags" Target="../tags/tag947.xml" /><Relationship Id="rId9" Type="http://schemas.openxmlformats.org/officeDocument/2006/relationships/tags" Target="../tags/tag94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1022.xml" /><Relationship Id="rId100" Type="http://schemas.openxmlformats.org/officeDocument/2006/relationships/tags" Target="../tags/tag1112.xml" /><Relationship Id="rId101" Type="http://schemas.openxmlformats.org/officeDocument/2006/relationships/tags" Target="../tags/tag1113.xml" /><Relationship Id="rId102" Type="http://schemas.openxmlformats.org/officeDocument/2006/relationships/tags" Target="../tags/tag1114.xml" /><Relationship Id="rId103" Type="http://schemas.openxmlformats.org/officeDocument/2006/relationships/tags" Target="../tags/tag1115.xml" /><Relationship Id="rId104" Type="http://schemas.openxmlformats.org/officeDocument/2006/relationships/tags" Target="../tags/tag1116.xml" /><Relationship Id="rId105" Type="http://schemas.openxmlformats.org/officeDocument/2006/relationships/tags" Target="../tags/tag1117.xml" /><Relationship Id="rId106" Type="http://schemas.openxmlformats.org/officeDocument/2006/relationships/tags" Target="../tags/tag1118.xml" /><Relationship Id="rId107" Type="http://schemas.openxmlformats.org/officeDocument/2006/relationships/tags" Target="../tags/tag1119.xml" /><Relationship Id="rId108" Type="http://schemas.openxmlformats.org/officeDocument/2006/relationships/tags" Target="../tags/tag1120.xml" /><Relationship Id="rId109" Type="http://schemas.openxmlformats.org/officeDocument/2006/relationships/tags" Target="../tags/tag1121.xml" /><Relationship Id="rId11" Type="http://schemas.openxmlformats.org/officeDocument/2006/relationships/tags" Target="../tags/tag1023.xml" /><Relationship Id="rId110" Type="http://schemas.openxmlformats.org/officeDocument/2006/relationships/tags" Target="../tags/tag1122.xml" /><Relationship Id="rId111" Type="http://schemas.openxmlformats.org/officeDocument/2006/relationships/tags" Target="../tags/tag1123.xml" /><Relationship Id="rId112" Type="http://schemas.openxmlformats.org/officeDocument/2006/relationships/tags" Target="../tags/tag1124.xml" /><Relationship Id="rId113" Type="http://schemas.openxmlformats.org/officeDocument/2006/relationships/tags" Target="../tags/tag1125.xml" /><Relationship Id="rId114" Type="http://schemas.openxmlformats.org/officeDocument/2006/relationships/tags" Target="../tags/tag1126.xml" /><Relationship Id="rId115" Type="http://schemas.openxmlformats.org/officeDocument/2006/relationships/tags" Target="../tags/tag1127.xml" /><Relationship Id="rId116" Type="http://schemas.openxmlformats.org/officeDocument/2006/relationships/tags" Target="../tags/tag1128.xml" /><Relationship Id="rId117" Type="http://schemas.openxmlformats.org/officeDocument/2006/relationships/tags" Target="../tags/tag1129.xml" /><Relationship Id="rId118" Type="http://schemas.openxmlformats.org/officeDocument/2006/relationships/tags" Target="../tags/tag1130.xml" /><Relationship Id="rId119" Type="http://schemas.openxmlformats.org/officeDocument/2006/relationships/tags" Target="../tags/tag1131.xml" /><Relationship Id="rId12" Type="http://schemas.openxmlformats.org/officeDocument/2006/relationships/tags" Target="../tags/tag1024.xml" /><Relationship Id="rId120" Type="http://schemas.openxmlformats.org/officeDocument/2006/relationships/tags" Target="../tags/tag1132.xml" /><Relationship Id="rId121" Type="http://schemas.openxmlformats.org/officeDocument/2006/relationships/tags" Target="../tags/tag1133.xml" /><Relationship Id="rId122" Type="http://schemas.openxmlformats.org/officeDocument/2006/relationships/tags" Target="../tags/tag1134.xml" /><Relationship Id="rId123" Type="http://schemas.openxmlformats.org/officeDocument/2006/relationships/tags" Target="../tags/tag1135.xml" /><Relationship Id="rId124" Type="http://schemas.openxmlformats.org/officeDocument/2006/relationships/tags" Target="../tags/tag1136.xml" /><Relationship Id="rId125" Type="http://schemas.openxmlformats.org/officeDocument/2006/relationships/tags" Target="../tags/tag1137.xml" /><Relationship Id="rId126" Type="http://schemas.openxmlformats.org/officeDocument/2006/relationships/tags" Target="../tags/tag1138.xml" /><Relationship Id="rId127" Type="http://schemas.openxmlformats.org/officeDocument/2006/relationships/tags" Target="../tags/tag1139.xml" /><Relationship Id="rId128" Type="http://schemas.openxmlformats.org/officeDocument/2006/relationships/tags" Target="../tags/tag1140.xml" /><Relationship Id="rId129" Type="http://schemas.openxmlformats.org/officeDocument/2006/relationships/tags" Target="../tags/tag1141.xml" /><Relationship Id="rId13" Type="http://schemas.openxmlformats.org/officeDocument/2006/relationships/tags" Target="../tags/tag1025.xml" /><Relationship Id="rId130" Type="http://schemas.openxmlformats.org/officeDocument/2006/relationships/tags" Target="../tags/tag1142.xml" /><Relationship Id="rId131" Type="http://schemas.openxmlformats.org/officeDocument/2006/relationships/tags" Target="../tags/tag1143.xml" /><Relationship Id="rId132" Type="http://schemas.openxmlformats.org/officeDocument/2006/relationships/tags" Target="../tags/tag1144.xml" /><Relationship Id="rId133" Type="http://schemas.openxmlformats.org/officeDocument/2006/relationships/tags" Target="../tags/tag1145.xml" /><Relationship Id="rId134" Type="http://schemas.openxmlformats.org/officeDocument/2006/relationships/tags" Target="../tags/tag1146.xml" /><Relationship Id="rId135" Type="http://schemas.openxmlformats.org/officeDocument/2006/relationships/tags" Target="../tags/tag1147.xml" /><Relationship Id="rId136" Type="http://schemas.openxmlformats.org/officeDocument/2006/relationships/tags" Target="../tags/tag1148.xml" /><Relationship Id="rId137" Type="http://schemas.openxmlformats.org/officeDocument/2006/relationships/tags" Target="../tags/tag1149.xml" /><Relationship Id="rId138" Type="http://schemas.openxmlformats.org/officeDocument/2006/relationships/tags" Target="../tags/tag1150.xml" /><Relationship Id="rId139" Type="http://schemas.openxmlformats.org/officeDocument/2006/relationships/tags" Target="../tags/tag1151.xml" /><Relationship Id="rId14" Type="http://schemas.openxmlformats.org/officeDocument/2006/relationships/tags" Target="../tags/tag1026.xml" /><Relationship Id="rId140" Type="http://schemas.openxmlformats.org/officeDocument/2006/relationships/tags" Target="../tags/tag1152.xml" /><Relationship Id="rId141" Type="http://schemas.openxmlformats.org/officeDocument/2006/relationships/tags" Target="../tags/tag1153.xml" /><Relationship Id="rId142" Type="http://schemas.openxmlformats.org/officeDocument/2006/relationships/tags" Target="../tags/tag1154.xml" /><Relationship Id="rId143" Type="http://schemas.openxmlformats.org/officeDocument/2006/relationships/tags" Target="../tags/tag1155.xml" /><Relationship Id="rId144" Type="http://schemas.openxmlformats.org/officeDocument/2006/relationships/tags" Target="../tags/tag1156.xml" /><Relationship Id="rId145" Type="http://schemas.openxmlformats.org/officeDocument/2006/relationships/tags" Target="../tags/tag1157.xml" /><Relationship Id="rId146" Type="http://schemas.openxmlformats.org/officeDocument/2006/relationships/tags" Target="../tags/tag1158.xml" /><Relationship Id="rId147" Type="http://schemas.openxmlformats.org/officeDocument/2006/relationships/tags" Target="../tags/tag1159.xml" /><Relationship Id="rId148" Type="http://schemas.openxmlformats.org/officeDocument/2006/relationships/tags" Target="../tags/tag1160.xml" /><Relationship Id="rId149" Type="http://schemas.openxmlformats.org/officeDocument/2006/relationships/tags" Target="../tags/tag1161.xml" /><Relationship Id="rId15" Type="http://schemas.openxmlformats.org/officeDocument/2006/relationships/tags" Target="../tags/tag1027.xml" /><Relationship Id="rId150" Type="http://schemas.openxmlformats.org/officeDocument/2006/relationships/tags" Target="../tags/tag1162.xml" /><Relationship Id="rId151" Type="http://schemas.openxmlformats.org/officeDocument/2006/relationships/tags" Target="../tags/tag1163.xml" /><Relationship Id="rId152" Type="http://schemas.openxmlformats.org/officeDocument/2006/relationships/tags" Target="../tags/tag1164.xml" /><Relationship Id="rId153" Type="http://schemas.openxmlformats.org/officeDocument/2006/relationships/tags" Target="../tags/tag1165.xml" /><Relationship Id="rId154" Type="http://schemas.openxmlformats.org/officeDocument/2006/relationships/tags" Target="../tags/tag1166.xml" /><Relationship Id="rId155" Type="http://schemas.openxmlformats.org/officeDocument/2006/relationships/tags" Target="../tags/tag1167.xml" /><Relationship Id="rId156" Type="http://schemas.openxmlformats.org/officeDocument/2006/relationships/tags" Target="../tags/tag1168.xml" /><Relationship Id="rId157" Type="http://schemas.openxmlformats.org/officeDocument/2006/relationships/tags" Target="../tags/tag1169.xml" /><Relationship Id="rId158" Type="http://schemas.openxmlformats.org/officeDocument/2006/relationships/tags" Target="../tags/tag1170.xml" /><Relationship Id="rId159" Type="http://schemas.openxmlformats.org/officeDocument/2006/relationships/tags" Target="../tags/tag1171.xml" /><Relationship Id="rId16" Type="http://schemas.openxmlformats.org/officeDocument/2006/relationships/tags" Target="../tags/tag1028.xml" /><Relationship Id="rId160" Type="http://schemas.openxmlformats.org/officeDocument/2006/relationships/tags" Target="../tags/tag1172.xml" /><Relationship Id="rId161" Type="http://schemas.openxmlformats.org/officeDocument/2006/relationships/tags" Target="../tags/tag1173.xml" /><Relationship Id="rId162" Type="http://schemas.openxmlformats.org/officeDocument/2006/relationships/tags" Target="../tags/tag1174.xml" /><Relationship Id="rId163" Type="http://schemas.openxmlformats.org/officeDocument/2006/relationships/tags" Target="../tags/tag1175.xml" /><Relationship Id="rId164" Type="http://schemas.openxmlformats.org/officeDocument/2006/relationships/tags" Target="../tags/tag1176.xml" /><Relationship Id="rId165" Type="http://schemas.openxmlformats.org/officeDocument/2006/relationships/tags" Target="../tags/tag1177.xml" /><Relationship Id="rId166" Type="http://schemas.openxmlformats.org/officeDocument/2006/relationships/tags" Target="../tags/tag1178.xml" /><Relationship Id="rId167" Type="http://schemas.openxmlformats.org/officeDocument/2006/relationships/tags" Target="../tags/tag1179.xml" /><Relationship Id="rId168" Type="http://schemas.openxmlformats.org/officeDocument/2006/relationships/tags" Target="../tags/tag1180.xml" /><Relationship Id="rId169" Type="http://schemas.openxmlformats.org/officeDocument/2006/relationships/tags" Target="../tags/tag1181.xml" /><Relationship Id="rId17" Type="http://schemas.openxmlformats.org/officeDocument/2006/relationships/tags" Target="../tags/tag1029.xml" /><Relationship Id="rId170" Type="http://schemas.openxmlformats.org/officeDocument/2006/relationships/tags" Target="../tags/tag1182.xml" /><Relationship Id="rId171" Type="http://schemas.openxmlformats.org/officeDocument/2006/relationships/tags" Target="../tags/tag1183.xml" /><Relationship Id="rId172" Type="http://schemas.openxmlformats.org/officeDocument/2006/relationships/tags" Target="../tags/tag1184.xml" /><Relationship Id="rId173" Type="http://schemas.openxmlformats.org/officeDocument/2006/relationships/tags" Target="../tags/tag1185.xml" /><Relationship Id="rId174" Type="http://schemas.openxmlformats.org/officeDocument/2006/relationships/tags" Target="../tags/tag1186.xml" /><Relationship Id="rId175" Type="http://schemas.openxmlformats.org/officeDocument/2006/relationships/tags" Target="../tags/tag1187.xml" /><Relationship Id="rId176" Type="http://schemas.openxmlformats.org/officeDocument/2006/relationships/tags" Target="../tags/tag1188.xml" /><Relationship Id="rId177" Type="http://schemas.openxmlformats.org/officeDocument/2006/relationships/tags" Target="../tags/tag1189.xml" /><Relationship Id="rId178" Type="http://schemas.openxmlformats.org/officeDocument/2006/relationships/tags" Target="../tags/tag1190.xml" /><Relationship Id="rId179" Type="http://schemas.openxmlformats.org/officeDocument/2006/relationships/tags" Target="../tags/tag1191.xml" /><Relationship Id="rId18" Type="http://schemas.openxmlformats.org/officeDocument/2006/relationships/tags" Target="../tags/tag1030.xml" /><Relationship Id="rId19" Type="http://schemas.openxmlformats.org/officeDocument/2006/relationships/tags" Target="../tags/tag1031.xml" /><Relationship Id="rId2" Type="http://schemas.openxmlformats.org/officeDocument/2006/relationships/tags" Target="../tags/tag1014.xml" /><Relationship Id="rId20" Type="http://schemas.openxmlformats.org/officeDocument/2006/relationships/tags" Target="../tags/tag1032.xml" /><Relationship Id="rId21" Type="http://schemas.openxmlformats.org/officeDocument/2006/relationships/tags" Target="../tags/tag1033.xml" /><Relationship Id="rId22" Type="http://schemas.openxmlformats.org/officeDocument/2006/relationships/tags" Target="../tags/tag1034.xml" /><Relationship Id="rId23" Type="http://schemas.openxmlformats.org/officeDocument/2006/relationships/tags" Target="../tags/tag1035.xml" /><Relationship Id="rId24" Type="http://schemas.openxmlformats.org/officeDocument/2006/relationships/tags" Target="../tags/tag1036.xml" /><Relationship Id="rId25" Type="http://schemas.openxmlformats.org/officeDocument/2006/relationships/tags" Target="../tags/tag1037.xml" /><Relationship Id="rId26" Type="http://schemas.openxmlformats.org/officeDocument/2006/relationships/tags" Target="../tags/tag1038.xml" /><Relationship Id="rId27" Type="http://schemas.openxmlformats.org/officeDocument/2006/relationships/tags" Target="../tags/tag1039.xml" /><Relationship Id="rId28" Type="http://schemas.openxmlformats.org/officeDocument/2006/relationships/tags" Target="../tags/tag1040.xml" /><Relationship Id="rId29" Type="http://schemas.openxmlformats.org/officeDocument/2006/relationships/tags" Target="../tags/tag1041.xml" /><Relationship Id="rId3" Type="http://schemas.openxmlformats.org/officeDocument/2006/relationships/tags" Target="../tags/tag1015.xml" /><Relationship Id="rId30" Type="http://schemas.openxmlformats.org/officeDocument/2006/relationships/tags" Target="../tags/tag1042.xml" /><Relationship Id="rId31" Type="http://schemas.openxmlformats.org/officeDocument/2006/relationships/tags" Target="../tags/tag1043.xml" /><Relationship Id="rId32" Type="http://schemas.openxmlformats.org/officeDocument/2006/relationships/tags" Target="../tags/tag1044.xml" /><Relationship Id="rId33" Type="http://schemas.openxmlformats.org/officeDocument/2006/relationships/tags" Target="../tags/tag1045.xml" /><Relationship Id="rId34" Type="http://schemas.openxmlformats.org/officeDocument/2006/relationships/tags" Target="../tags/tag1046.xml" /><Relationship Id="rId35" Type="http://schemas.openxmlformats.org/officeDocument/2006/relationships/tags" Target="../tags/tag1047.xml" /><Relationship Id="rId36" Type="http://schemas.openxmlformats.org/officeDocument/2006/relationships/tags" Target="../tags/tag1048.xml" /><Relationship Id="rId37" Type="http://schemas.openxmlformats.org/officeDocument/2006/relationships/tags" Target="../tags/tag1049.xml" /><Relationship Id="rId38" Type="http://schemas.openxmlformats.org/officeDocument/2006/relationships/tags" Target="../tags/tag1050.xml" /><Relationship Id="rId39" Type="http://schemas.openxmlformats.org/officeDocument/2006/relationships/tags" Target="../tags/tag1051.xml" /><Relationship Id="rId4" Type="http://schemas.openxmlformats.org/officeDocument/2006/relationships/tags" Target="../tags/tag1016.xml" /><Relationship Id="rId40" Type="http://schemas.openxmlformats.org/officeDocument/2006/relationships/tags" Target="../tags/tag1052.xml" /><Relationship Id="rId41" Type="http://schemas.openxmlformats.org/officeDocument/2006/relationships/tags" Target="../tags/tag1053.xml" /><Relationship Id="rId42" Type="http://schemas.openxmlformats.org/officeDocument/2006/relationships/tags" Target="../tags/tag1054.xml" /><Relationship Id="rId43" Type="http://schemas.openxmlformats.org/officeDocument/2006/relationships/tags" Target="../tags/tag1055.xml" /><Relationship Id="rId44" Type="http://schemas.openxmlformats.org/officeDocument/2006/relationships/tags" Target="../tags/tag1056.xml" /><Relationship Id="rId45" Type="http://schemas.openxmlformats.org/officeDocument/2006/relationships/tags" Target="../tags/tag1057.xml" /><Relationship Id="rId46" Type="http://schemas.openxmlformats.org/officeDocument/2006/relationships/tags" Target="../tags/tag1058.xml" /><Relationship Id="rId47" Type="http://schemas.openxmlformats.org/officeDocument/2006/relationships/tags" Target="../tags/tag1059.xml" /><Relationship Id="rId48" Type="http://schemas.openxmlformats.org/officeDocument/2006/relationships/tags" Target="../tags/tag1060.xml" /><Relationship Id="rId49" Type="http://schemas.openxmlformats.org/officeDocument/2006/relationships/tags" Target="../tags/tag1061.xml" /><Relationship Id="rId5" Type="http://schemas.openxmlformats.org/officeDocument/2006/relationships/tags" Target="../tags/tag1017.xml" /><Relationship Id="rId50" Type="http://schemas.openxmlformats.org/officeDocument/2006/relationships/tags" Target="../tags/tag1062.xml" /><Relationship Id="rId51" Type="http://schemas.openxmlformats.org/officeDocument/2006/relationships/tags" Target="../tags/tag1063.xml" /><Relationship Id="rId52" Type="http://schemas.openxmlformats.org/officeDocument/2006/relationships/tags" Target="../tags/tag1064.xml" /><Relationship Id="rId53" Type="http://schemas.openxmlformats.org/officeDocument/2006/relationships/tags" Target="../tags/tag1065.xml" /><Relationship Id="rId54" Type="http://schemas.openxmlformats.org/officeDocument/2006/relationships/tags" Target="../tags/tag1066.xml" /><Relationship Id="rId55" Type="http://schemas.openxmlformats.org/officeDocument/2006/relationships/tags" Target="../tags/tag1067.xml" /><Relationship Id="rId56" Type="http://schemas.openxmlformats.org/officeDocument/2006/relationships/tags" Target="../tags/tag1068.xml" /><Relationship Id="rId57" Type="http://schemas.openxmlformats.org/officeDocument/2006/relationships/tags" Target="../tags/tag1069.xml" /><Relationship Id="rId58" Type="http://schemas.openxmlformats.org/officeDocument/2006/relationships/tags" Target="../tags/tag1070.xml" /><Relationship Id="rId59" Type="http://schemas.openxmlformats.org/officeDocument/2006/relationships/tags" Target="../tags/tag1071.xml" /><Relationship Id="rId6" Type="http://schemas.openxmlformats.org/officeDocument/2006/relationships/tags" Target="../tags/tag1018.xml" /><Relationship Id="rId60" Type="http://schemas.openxmlformats.org/officeDocument/2006/relationships/tags" Target="../tags/tag1072.xml" /><Relationship Id="rId61" Type="http://schemas.openxmlformats.org/officeDocument/2006/relationships/tags" Target="../tags/tag1073.xml" /><Relationship Id="rId62" Type="http://schemas.openxmlformats.org/officeDocument/2006/relationships/tags" Target="../tags/tag1074.xml" /><Relationship Id="rId63" Type="http://schemas.openxmlformats.org/officeDocument/2006/relationships/tags" Target="../tags/tag1075.xml" /><Relationship Id="rId64" Type="http://schemas.openxmlformats.org/officeDocument/2006/relationships/tags" Target="../tags/tag1076.xml" /><Relationship Id="rId65" Type="http://schemas.openxmlformats.org/officeDocument/2006/relationships/tags" Target="../tags/tag1077.xml" /><Relationship Id="rId66" Type="http://schemas.openxmlformats.org/officeDocument/2006/relationships/tags" Target="../tags/tag1078.xml" /><Relationship Id="rId67" Type="http://schemas.openxmlformats.org/officeDocument/2006/relationships/tags" Target="../tags/tag1079.xml" /><Relationship Id="rId68" Type="http://schemas.openxmlformats.org/officeDocument/2006/relationships/tags" Target="../tags/tag1080.xml" /><Relationship Id="rId69" Type="http://schemas.openxmlformats.org/officeDocument/2006/relationships/tags" Target="../tags/tag1081.xml" /><Relationship Id="rId7" Type="http://schemas.openxmlformats.org/officeDocument/2006/relationships/tags" Target="../tags/tag1019.xml" /><Relationship Id="rId70" Type="http://schemas.openxmlformats.org/officeDocument/2006/relationships/tags" Target="../tags/tag1082.xml" /><Relationship Id="rId71" Type="http://schemas.openxmlformats.org/officeDocument/2006/relationships/tags" Target="../tags/tag1083.xml" /><Relationship Id="rId72" Type="http://schemas.openxmlformats.org/officeDocument/2006/relationships/tags" Target="../tags/tag1084.xml" /><Relationship Id="rId73" Type="http://schemas.openxmlformats.org/officeDocument/2006/relationships/tags" Target="../tags/tag1085.xml" /><Relationship Id="rId74" Type="http://schemas.openxmlformats.org/officeDocument/2006/relationships/tags" Target="../tags/tag1086.xml" /><Relationship Id="rId75" Type="http://schemas.openxmlformats.org/officeDocument/2006/relationships/tags" Target="../tags/tag1087.xml" /><Relationship Id="rId76" Type="http://schemas.openxmlformats.org/officeDocument/2006/relationships/tags" Target="../tags/tag1088.xml" /><Relationship Id="rId77" Type="http://schemas.openxmlformats.org/officeDocument/2006/relationships/tags" Target="../tags/tag1089.xml" /><Relationship Id="rId78" Type="http://schemas.openxmlformats.org/officeDocument/2006/relationships/tags" Target="../tags/tag1090.xml" /><Relationship Id="rId79" Type="http://schemas.openxmlformats.org/officeDocument/2006/relationships/tags" Target="../tags/tag1091.xml" /><Relationship Id="rId8" Type="http://schemas.openxmlformats.org/officeDocument/2006/relationships/tags" Target="../tags/tag1020.xml" /><Relationship Id="rId80" Type="http://schemas.openxmlformats.org/officeDocument/2006/relationships/tags" Target="../tags/tag1092.xml" /><Relationship Id="rId81" Type="http://schemas.openxmlformats.org/officeDocument/2006/relationships/tags" Target="../tags/tag1093.xml" /><Relationship Id="rId82" Type="http://schemas.openxmlformats.org/officeDocument/2006/relationships/tags" Target="../tags/tag1094.xml" /><Relationship Id="rId83" Type="http://schemas.openxmlformats.org/officeDocument/2006/relationships/tags" Target="../tags/tag1095.xml" /><Relationship Id="rId84" Type="http://schemas.openxmlformats.org/officeDocument/2006/relationships/tags" Target="../tags/tag1096.xml" /><Relationship Id="rId85" Type="http://schemas.openxmlformats.org/officeDocument/2006/relationships/tags" Target="../tags/tag1097.xml" /><Relationship Id="rId86" Type="http://schemas.openxmlformats.org/officeDocument/2006/relationships/tags" Target="../tags/tag1098.xml" /><Relationship Id="rId87" Type="http://schemas.openxmlformats.org/officeDocument/2006/relationships/tags" Target="../tags/tag1099.xml" /><Relationship Id="rId88" Type="http://schemas.openxmlformats.org/officeDocument/2006/relationships/tags" Target="../tags/tag1100.xml" /><Relationship Id="rId89" Type="http://schemas.openxmlformats.org/officeDocument/2006/relationships/tags" Target="../tags/tag1101.xml" /><Relationship Id="rId9" Type="http://schemas.openxmlformats.org/officeDocument/2006/relationships/tags" Target="../tags/tag1021.xml" /><Relationship Id="rId90" Type="http://schemas.openxmlformats.org/officeDocument/2006/relationships/tags" Target="../tags/tag1102.xml" /><Relationship Id="rId91" Type="http://schemas.openxmlformats.org/officeDocument/2006/relationships/tags" Target="../tags/tag1103.xml" /><Relationship Id="rId92" Type="http://schemas.openxmlformats.org/officeDocument/2006/relationships/tags" Target="../tags/tag1104.xml" /><Relationship Id="rId93" Type="http://schemas.openxmlformats.org/officeDocument/2006/relationships/tags" Target="../tags/tag1105.xml" /><Relationship Id="rId94" Type="http://schemas.openxmlformats.org/officeDocument/2006/relationships/tags" Target="../tags/tag1106.xml" /><Relationship Id="rId95" Type="http://schemas.openxmlformats.org/officeDocument/2006/relationships/tags" Target="../tags/tag1107.xml" /><Relationship Id="rId96" Type="http://schemas.openxmlformats.org/officeDocument/2006/relationships/tags" Target="../tags/tag1108.xml" /><Relationship Id="rId97" Type="http://schemas.openxmlformats.org/officeDocument/2006/relationships/tags" Target="../tags/tag1109.xml" /><Relationship Id="rId98" Type="http://schemas.openxmlformats.org/officeDocument/2006/relationships/tags" Target="../tags/tag1110.xml" /><Relationship Id="rId99" Type="http://schemas.openxmlformats.org/officeDocument/2006/relationships/tags" Target="../tags/tag11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1196.xml" /><Relationship Id="rId4" Type="http://schemas.openxmlformats.org/officeDocument/2006/relationships/tags" Target="../tags/tag1197.xml" /><Relationship Id="rId5" Type="http://schemas.openxmlformats.org/officeDocument/2006/relationships/tags" Target="../tags/tag1198.xml" /><Relationship Id="rId6" Type="http://schemas.openxmlformats.org/officeDocument/2006/relationships/tags" Target="../tags/tag1199.xml" /><Relationship Id="rId7" Type="http://schemas.openxmlformats.org/officeDocument/2006/relationships/tags" Target="../tags/tag1200.xml" /><Relationship Id="rId8" Type="http://schemas.openxmlformats.org/officeDocument/2006/relationships/slide" Target="slide2.xml" TargetMode="In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2.jpeg" /><Relationship Id="rId11" Type="http://schemas.openxmlformats.org/officeDocument/2006/relationships/tags" Target="../tags/tag1210.xml" /><Relationship Id="rId12" Type="http://schemas.openxmlformats.org/officeDocument/2006/relationships/tags" Target="../tags/tag1211.xml" /><Relationship Id="rId13" Type="http://schemas.openxmlformats.org/officeDocument/2006/relationships/tags" Target="../tags/tag1212.xml" /><Relationship Id="rId14" Type="http://schemas.openxmlformats.org/officeDocument/2006/relationships/image" Target="../media/image63.png" /><Relationship Id="rId15" Type="http://schemas.openxmlformats.org/officeDocument/2006/relationships/tags" Target="../tags/tag1213.xml" /><Relationship Id="rId16" Type="http://schemas.openxmlformats.org/officeDocument/2006/relationships/slide" Target="slide2.xml" TargetMode="Internal" /><Relationship Id="rId2" Type="http://schemas.openxmlformats.org/officeDocument/2006/relationships/notesSlide" Target="../notesSlides/notesSlide5.xml" /><Relationship Id="rId3" Type="http://schemas.openxmlformats.org/officeDocument/2006/relationships/tags" Target="../tags/tag1205.xml" /><Relationship Id="rId4" Type="http://schemas.openxmlformats.org/officeDocument/2006/relationships/tags" Target="../tags/tag1206.xml" /><Relationship Id="rId5" Type="http://schemas.openxmlformats.org/officeDocument/2006/relationships/tags" Target="../tags/tag1207.xml" /><Relationship Id="rId6" Type="http://schemas.openxmlformats.org/officeDocument/2006/relationships/image" Target="../media/image60.png" /><Relationship Id="rId7" Type="http://schemas.openxmlformats.org/officeDocument/2006/relationships/image" Target="../media/image61.jpeg" /><Relationship Id="rId8" Type="http://schemas.openxmlformats.org/officeDocument/2006/relationships/tags" Target="../tags/tag1208.xml" /><Relationship Id="rId9" Type="http://schemas.openxmlformats.org/officeDocument/2006/relationships/tags" Target="../tags/tag120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1218.xml" /><Relationship Id="rId4" Type="http://schemas.openxmlformats.org/officeDocument/2006/relationships/image" Target="../media/image64.jpeg" /><Relationship Id="rId5" Type="http://schemas.openxmlformats.org/officeDocument/2006/relationships/tags" Target="../tags/tag1219.xml" /><Relationship Id="rId6" Type="http://schemas.openxmlformats.org/officeDocument/2006/relationships/tags" Target="../tags/tag1220.xml" /><Relationship Id="rId7" Type="http://schemas.openxmlformats.org/officeDocument/2006/relationships/tags" Target="../tags/tag1221.xml" /><Relationship Id="rId8" Type="http://schemas.openxmlformats.org/officeDocument/2006/relationships/tags" Target="../tags/tag12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1227.xml" /><Relationship Id="rId4" Type="http://schemas.openxmlformats.org/officeDocument/2006/relationships/image" Target="../media/image64.jpeg" /><Relationship Id="rId5" Type="http://schemas.openxmlformats.org/officeDocument/2006/relationships/tags" Target="../tags/tag1228.xml" /><Relationship Id="rId6" Type="http://schemas.openxmlformats.org/officeDocument/2006/relationships/tags" Target="../tags/tag1229.xml" /><Relationship Id="rId7" Type="http://schemas.openxmlformats.org/officeDocument/2006/relationships/tags" Target="../tags/tag1230.xml" /><Relationship Id="rId8" Type="http://schemas.openxmlformats.org/officeDocument/2006/relationships/tags" Target="../tags/tag1231.xml" /><Relationship Id="rId9" Type="http://schemas.openxmlformats.org/officeDocument/2006/relationships/slide" Target="slide2.xml" TargetMode="In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9.png" /><Relationship Id="rId11" Type="http://schemas.openxmlformats.org/officeDocument/2006/relationships/tags" Target="../tags/tag65.xml" /><Relationship Id="rId12" Type="http://schemas.openxmlformats.org/officeDocument/2006/relationships/tags" Target="../tags/tag66.xml" /><Relationship Id="rId13" Type="http://schemas.openxmlformats.org/officeDocument/2006/relationships/audio" Target="../media/chimes1.wav"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image" Target="../media/image8.gif" /><Relationship Id="rId5" Type="http://schemas.openxmlformats.org/officeDocument/2006/relationships/tags" Target="../tags/tag60.xml" /><Relationship Id="rId6" Type="http://schemas.openxmlformats.org/officeDocument/2006/relationships/tags" Target="../tags/tag61.xml" /><Relationship Id="rId7" Type="http://schemas.openxmlformats.org/officeDocument/2006/relationships/tags" Target="../tags/tag62.xml" /><Relationship Id="rId8" Type="http://schemas.openxmlformats.org/officeDocument/2006/relationships/tags" Target="../tags/tag63.xml" /><Relationship Id="rId9"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41.xml" /><Relationship Id="rId11" Type="http://schemas.openxmlformats.org/officeDocument/2006/relationships/tags" Target="../tags/tag1242.xml" /><Relationship Id="rId12" Type="http://schemas.openxmlformats.org/officeDocument/2006/relationships/tags" Target="../tags/tag1243.xml" /><Relationship Id="rId13" Type="http://schemas.openxmlformats.org/officeDocument/2006/relationships/image" Target="../media/image67.png" /><Relationship Id="rId2" Type="http://schemas.openxmlformats.org/officeDocument/2006/relationships/notesSlide" Target="../notesSlides/notesSlide8.xml" /><Relationship Id="rId3" Type="http://schemas.openxmlformats.org/officeDocument/2006/relationships/tags" Target="../tags/tag1236.xml" /><Relationship Id="rId4" Type="http://schemas.openxmlformats.org/officeDocument/2006/relationships/image" Target="../media/image65.jpeg" /><Relationship Id="rId5" Type="http://schemas.openxmlformats.org/officeDocument/2006/relationships/tags" Target="../tags/tag1237.xml" /><Relationship Id="rId6" Type="http://schemas.openxmlformats.org/officeDocument/2006/relationships/tags" Target="../tags/tag1238.xml" /><Relationship Id="rId7" Type="http://schemas.openxmlformats.org/officeDocument/2006/relationships/tags" Target="../tags/tag1239.xml" /><Relationship Id="rId8" Type="http://schemas.openxmlformats.org/officeDocument/2006/relationships/tags" Target="../tags/tag1240.xml" /><Relationship Id="rId9" Type="http://schemas.openxmlformats.org/officeDocument/2006/relationships/image" Target="../media/image6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9.jpeg" /><Relationship Id="rId11" Type="http://schemas.openxmlformats.org/officeDocument/2006/relationships/tags" Target="../tags/tag1253.xml" /><Relationship Id="rId12" Type="http://schemas.openxmlformats.org/officeDocument/2006/relationships/tags" Target="../tags/tag1254.xml" /><Relationship Id="rId13" Type="http://schemas.openxmlformats.org/officeDocument/2006/relationships/tags" Target="../tags/tag1255.xml" /><Relationship Id="rId14" Type="http://schemas.openxmlformats.org/officeDocument/2006/relationships/slide" Target="slide2.xml" TargetMode="Internal" /><Relationship Id="rId2" Type="http://schemas.openxmlformats.org/officeDocument/2006/relationships/notesSlide" Target="../notesSlides/notesSlide9.xml" /><Relationship Id="rId3" Type="http://schemas.openxmlformats.org/officeDocument/2006/relationships/tags" Target="../tags/tag1248.xml" /><Relationship Id="rId4" Type="http://schemas.openxmlformats.org/officeDocument/2006/relationships/image" Target="../media/image65.jpeg" /><Relationship Id="rId5" Type="http://schemas.openxmlformats.org/officeDocument/2006/relationships/tags" Target="../tags/tag1249.xml" /><Relationship Id="rId6" Type="http://schemas.openxmlformats.org/officeDocument/2006/relationships/tags" Target="../tags/tag1250.xml" /><Relationship Id="rId7" Type="http://schemas.openxmlformats.org/officeDocument/2006/relationships/tags" Target="../tags/tag1251.xml" /><Relationship Id="rId8" Type="http://schemas.openxmlformats.org/officeDocument/2006/relationships/tags" Target="../tags/tag1252.xml" /><Relationship Id="rId9" Type="http://schemas.openxmlformats.org/officeDocument/2006/relationships/image" Target="../media/image6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65.xml" /><Relationship Id="rId11" Type="http://schemas.openxmlformats.org/officeDocument/2006/relationships/tags" Target="../tags/tag1266.xml" /><Relationship Id="rId12" Type="http://schemas.openxmlformats.org/officeDocument/2006/relationships/tags" Target="../tags/tag1267.xml" /><Relationship Id="rId13" Type="http://schemas.openxmlformats.org/officeDocument/2006/relationships/tags" Target="../tags/tag1268.xml" /><Relationship Id="rId14" Type="http://schemas.openxmlformats.org/officeDocument/2006/relationships/slide" Target="slide2.xml" TargetMode="Internal" /><Relationship Id="rId2" Type="http://schemas.openxmlformats.org/officeDocument/2006/relationships/notesSlide" Target="../notesSlides/notesSlide10.xml" /><Relationship Id="rId3" Type="http://schemas.openxmlformats.org/officeDocument/2006/relationships/tags" Target="../tags/tag1260.xml" /><Relationship Id="rId4" Type="http://schemas.openxmlformats.org/officeDocument/2006/relationships/image" Target="../media/image70.jpeg" /><Relationship Id="rId5" Type="http://schemas.openxmlformats.org/officeDocument/2006/relationships/tags" Target="../tags/tag1261.xml" /><Relationship Id="rId6" Type="http://schemas.openxmlformats.org/officeDocument/2006/relationships/tags" Target="../tags/tag1262.xml" /><Relationship Id="rId7" Type="http://schemas.openxmlformats.org/officeDocument/2006/relationships/tags" Target="../tags/tag1263.xml" /><Relationship Id="rId8" Type="http://schemas.openxmlformats.org/officeDocument/2006/relationships/image" Target="../media/image71.jpeg" /><Relationship Id="rId9" Type="http://schemas.openxmlformats.org/officeDocument/2006/relationships/tags" Target="../tags/tag126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77.xml" /><Relationship Id="rId11" Type="http://schemas.openxmlformats.org/officeDocument/2006/relationships/tags" Target="../tags/tag1278.xml" /><Relationship Id="rId12" Type="http://schemas.openxmlformats.org/officeDocument/2006/relationships/image" Target="../media/image75.jpeg" /><Relationship Id="rId13" Type="http://schemas.openxmlformats.org/officeDocument/2006/relationships/tags" Target="../tags/tag1279.xml" /><Relationship Id="rId14" Type="http://schemas.openxmlformats.org/officeDocument/2006/relationships/tags" Target="../tags/tag1280.xml" /><Relationship Id="rId15" Type="http://schemas.openxmlformats.org/officeDocument/2006/relationships/slide" Target="slide2.xml" TargetMode="Internal" /><Relationship Id="rId2" Type="http://schemas.openxmlformats.org/officeDocument/2006/relationships/notesSlide" Target="../notesSlides/notesSlide11.xml" /><Relationship Id="rId3" Type="http://schemas.openxmlformats.org/officeDocument/2006/relationships/tags" Target="../tags/tag1273.xml" /><Relationship Id="rId4" Type="http://schemas.openxmlformats.org/officeDocument/2006/relationships/tags" Target="../tags/tag1274.xml" /><Relationship Id="rId5" Type="http://schemas.openxmlformats.org/officeDocument/2006/relationships/tags" Target="../tags/tag1275.xml" /><Relationship Id="rId6" Type="http://schemas.openxmlformats.org/officeDocument/2006/relationships/image" Target="../media/image72.png" /><Relationship Id="rId7" Type="http://schemas.openxmlformats.org/officeDocument/2006/relationships/image" Target="../media/image73.jpeg" /><Relationship Id="rId8" Type="http://schemas.openxmlformats.org/officeDocument/2006/relationships/tags" Target="../tags/tag1276.xml" /><Relationship Id="rId9" Type="http://schemas.openxmlformats.org/officeDocument/2006/relationships/image" Target="../media/image7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89.xml" /><Relationship Id="rId2" Type="http://schemas.openxmlformats.org/officeDocument/2006/relationships/notesSlide" Target="../notesSlides/notesSlide12.xml" /><Relationship Id="rId3" Type="http://schemas.openxmlformats.org/officeDocument/2006/relationships/tags" Target="../tags/tag1285.xml" /><Relationship Id="rId4" Type="http://schemas.openxmlformats.org/officeDocument/2006/relationships/tags" Target="../tags/tag1286.xml" /><Relationship Id="rId5" Type="http://schemas.openxmlformats.org/officeDocument/2006/relationships/tags" Target="../tags/tag1287.xml" /><Relationship Id="rId6" Type="http://schemas.openxmlformats.org/officeDocument/2006/relationships/image" Target="../media/image76.png" /><Relationship Id="rId7" Type="http://schemas.openxmlformats.org/officeDocument/2006/relationships/image" Target="../media/image77.jpeg" /><Relationship Id="rId8" Type="http://schemas.openxmlformats.org/officeDocument/2006/relationships/tags" Target="../tags/tag1288.xml" /><Relationship Id="rId9" Type="http://schemas.openxmlformats.org/officeDocument/2006/relationships/image" Target="../media/image7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1294.xml" /><Relationship Id="rId4" Type="http://schemas.openxmlformats.org/officeDocument/2006/relationships/tags" Target="../tags/tag1295.xml" /><Relationship Id="rId5" Type="http://schemas.openxmlformats.org/officeDocument/2006/relationships/tags" Target="../tags/tag1296.xml" /><Relationship Id="rId6" Type="http://schemas.openxmlformats.org/officeDocument/2006/relationships/image" Target="../media/image77.jpeg" /><Relationship Id="rId7" Type="http://schemas.openxmlformats.org/officeDocument/2006/relationships/tags" Target="../tags/tag129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1302.xml" /><Relationship Id="rId4" Type="http://schemas.openxmlformats.org/officeDocument/2006/relationships/tags" Target="../tags/tag1303.xml" /><Relationship Id="rId5" Type="http://schemas.openxmlformats.org/officeDocument/2006/relationships/image" Target="../media/image77.jpeg" /><Relationship Id="rId6" Type="http://schemas.openxmlformats.org/officeDocument/2006/relationships/tags" Target="../tags/tag130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tags" Target="../tags/tag1309.xml" /><Relationship Id="rId4" Type="http://schemas.openxmlformats.org/officeDocument/2006/relationships/tags" Target="../tags/tag1310.xml" /><Relationship Id="rId5" Type="http://schemas.openxmlformats.org/officeDocument/2006/relationships/tags" Target="../tags/tag1311.xml" /><Relationship Id="rId6" Type="http://schemas.openxmlformats.org/officeDocument/2006/relationships/image" Target="../media/image77.jpeg" /><Relationship Id="rId7" Type="http://schemas.openxmlformats.org/officeDocument/2006/relationships/tags" Target="../tags/tag1312.xml" /><Relationship Id="rId8" Type="http://schemas.openxmlformats.org/officeDocument/2006/relationships/tags" Target="../tags/tag131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1318.xml" /><Relationship Id="rId4" Type="http://schemas.openxmlformats.org/officeDocument/2006/relationships/tags" Target="../tags/tag1319.xml" /><Relationship Id="rId5" Type="http://schemas.openxmlformats.org/officeDocument/2006/relationships/tags" Target="../tags/tag1320.xml" /><Relationship Id="rId6" Type="http://schemas.openxmlformats.org/officeDocument/2006/relationships/image" Target="../media/image77.jpeg" /><Relationship Id="rId7" Type="http://schemas.openxmlformats.org/officeDocument/2006/relationships/tags" Target="../tags/tag132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tags" Target="../tags/tag1326.xml" /><Relationship Id="rId4" Type="http://schemas.openxmlformats.org/officeDocument/2006/relationships/tags" Target="../tags/tag1327.xml" /><Relationship Id="rId5" Type="http://schemas.openxmlformats.org/officeDocument/2006/relationships/image" Target="../media/image77.jpeg" /><Relationship Id="rId6" Type="http://schemas.openxmlformats.org/officeDocument/2006/relationships/tags" Target="../tags/tag13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4.xml" /><Relationship Id="rId11" Type="http://schemas.openxmlformats.org/officeDocument/2006/relationships/tags" Target="../tags/tag75.xml" /><Relationship Id="rId12" Type="http://schemas.openxmlformats.org/officeDocument/2006/relationships/tags" Target="../tags/tag76.xml" /><Relationship Id="rId13" Type="http://schemas.openxmlformats.org/officeDocument/2006/relationships/tags" Target="../tags/tag77.xml" /><Relationship Id="rId14" Type="http://schemas.openxmlformats.org/officeDocument/2006/relationships/tags" Target="../tags/tag78.xml" /><Relationship Id="rId15" Type="http://schemas.openxmlformats.org/officeDocument/2006/relationships/tags" Target="../tags/tag79.xml" /><Relationship Id="rId16" Type="http://schemas.openxmlformats.org/officeDocument/2006/relationships/tags" Target="../tags/tag80.xml" /><Relationship Id="rId17" Type="http://schemas.openxmlformats.org/officeDocument/2006/relationships/tags" Target="../tags/tag81.xml" /><Relationship Id="rId18" Type="http://schemas.openxmlformats.org/officeDocument/2006/relationships/tags" Target="../tags/tag82.xml" /><Relationship Id="rId19" Type="http://schemas.openxmlformats.org/officeDocument/2006/relationships/tags" Target="../tags/tag83.xml" /><Relationship Id="rId2" Type="http://schemas.openxmlformats.org/officeDocument/2006/relationships/tags" Target="../tags/tag67.xml" /><Relationship Id="rId20" Type="http://schemas.openxmlformats.org/officeDocument/2006/relationships/tags" Target="../tags/tag84.xml" /><Relationship Id="rId21" Type="http://schemas.openxmlformats.org/officeDocument/2006/relationships/tags" Target="../tags/tag85.xml" /><Relationship Id="rId22" Type="http://schemas.openxmlformats.org/officeDocument/2006/relationships/tags" Target="../tags/tag86.xml" /><Relationship Id="rId23" Type="http://schemas.openxmlformats.org/officeDocument/2006/relationships/tags" Target="../tags/tag87.xml" /><Relationship Id="rId24" Type="http://schemas.openxmlformats.org/officeDocument/2006/relationships/tags" Target="../tags/tag88.xml" /><Relationship Id="rId25" Type="http://schemas.openxmlformats.org/officeDocument/2006/relationships/tags" Target="../tags/tag89.xml" /><Relationship Id="rId26" Type="http://schemas.openxmlformats.org/officeDocument/2006/relationships/tags" Target="../tags/tag90.xml" /><Relationship Id="rId27" Type="http://schemas.openxmlformats.org/officeDocument/2006/relationships/tags" Target="../tags/tag91.xml" /><Relationship Id="rId28" Type="http://schemas.openxmlformats.org/officeDocument/2006/relationships/tags" Target="../tags/tag92.xml" /><Relationship Id="rId29" Type="http://schemas.openxmlformats.org/officeDocument/2006/relationships/tags" Target="../tags/tag93.xml" /><Relationship Id="rId3" Type="http://schemas.openxmlformats.org/officeDocument/2006/relationships/tags" Target="../tags/tag68.xml" /><Relationship Id="rId30" Type="http://schemas.openxmlformats.org/officeDocument/2006/relationships/tags" Target="../tags/tag94.xml" /><Relationship Id="rId31" Type="http://schemas.openxmlformats.org/officeDocument/2006/relationships/tags" Target="../tags/tag95.xml" /><Relationship Id="rId32" Type="http://schemas.openxmlformats.org/officeDocument/2006/relationships/tags" Target="../tags/tag96.xml" /><Relationship Id="rId33" Type="http://schemas.openxmlformats.org/officeDocument/2006/relationships/tags" Target="../tags/tag97.xml" /><Relationship Id="rId34" Type="http://schemas.openxmlformats.org/officeDocument/2006/relationships/tags" Target="../tags/tag98.xml" /><Relationship Id="rId35" Type="http://schemas.openxmlformats.org/officeDocument/2006/relationships/tags" Target="../tags/tag99.xml" /><Relationship Id="rId36" Type="http://schemas.openxmlformats.org/officeDocument/2006/relationships/tags" Target="../tags/tag100.xml" /><Relationship Id="rId37" Type="http://schemas.openxmlformats.org/officeDocument/2006/relationships/tags" Target="../tags/tag101.xml" /><Relationship Id="rId38" Type="http://schemas.openxmlformats.org/officeDocument/2006/relationships/tags" Target="../tags/tag102.xml" /><Relationship Id="rId39" Type="http://schemas.openxmlformats.org/officeDocument/2006/relationships/image" Target="../media/image11.png" /><Relationship Id="rId4" Type="http://schemas.openxmlformats.org/officeDocument/2006/relationships/image" Target="../media/image10.jpeg" /><Relationship Id="rId40" Type="http://schemas.openxmlformats.org/officeDocument/2006/relationships/tags" Target="../tags/tag103.xml" /><Relationship Id="rId41" Type="http://schemas.openxmlformats.org/officeDocument/2006/relationships/image" Target="../media/image12.png" /><Relationship Id="rId42" Type="http://schemas.openxmlformats.org/officeDocument/2006/relationships/tags" Target="../tags/tag104.xml" /><Relationship Id="rId43" Type="http://schemas.openxmlformats.org/officeDocument/2006/relationships/tags" Target="../tags/tag105.xml" /><Relationship Id="rId44" Type="http://schemas.openxmlformats.org/officeDocument/2006/relationships/audio" Target="../media/chimes1.wav" /><Relationship Id="rId5" Type="http://schemas.openxmlformats.org/officeDocument/2006/relationships/tags" Target="../tags/tag69.xml" /><Relationship Id="rId6" Type="http://schemas.openxmlformats.org/officeDocument/2006/relationships/tags" Target="../tags/tag70.xml" /><Relationship Id="rId7" Type="http://schemas.openxmlformats.org/officeDocument/2006/relationships/tags" Target="../tags/tag71.xml" /><Relationship Id="rId8" Type="http://schemas.openxmlformats.org/officeDocument/2006/relationships/tags" Target="../tags/tag72.xml" /><Relationship Id="rId9" Type="http://schemas.openxmlformats.org/officeDocument/2006/relationships/tags" Target="../tags/tag7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tags" Target="../tags/tag1333.xml" /><Relationship Id="rId4" Type="http://schemas.openxmlformats.org/officeDocument/2006/relationships/image" Target="../media/image79.jpeg" /><Relationship Id="rId5" Type="http://schemas.openxmlformats.org/officeDocument/2006/relationships/tags" Target="../tags/tag1334.xml" /><Relationship Id="rId6" Type="http://schemas.openxmlformats.org/officeDocument/2006/relationships/tags" Target="../tags/tag1335.xml" /><Relationship Id="rId7" Type="http://schemas.openxmlformats.org/officeDocument/2006/relationships/tags" Target="../tags/tag1336.xml" /><Relationship Id="rId8" Type="http://schemas.openxmlformats.org/officeDocument/2006/relationships/tags" Target="../tags/tag1337.xml" /><Relationship Id="rId9" Type="http://schemas.openxmlformats.org/officeDocument/2006/relationships/tags" Target="../tags/tag133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tags" Target="../tags/tag1343.xml" /><Relationship Id="rId4" Type="http://schemas.openxmlformats.org/officeDocument/2006/relationships/image" Target="../media/image79.jpeg" /><Relationship Id="rId5" Type="http://schemas.openxmlformats.org/officeDocument/2006/relationships/tags" Target="../tags/tag1344.xml" /><Relationship Id="rId6" Type="http://schemas.openxmlformats.org/officeDocument/2006/relationships/tags" Target="../tags/tag1345.xml" /><Relationship Id="rId7" Type="http://schemas.openxmlformats.org/officeDocument/2006/relationships/tags" Target="../tags/tag1346.xml" /><Relationship Id="rId8" Type="http://schemas.openxmlformats.org/officeDocument/2006/relationships/slide" Target="slide2.xml" TargetMode="Interna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347.xml" /><Relationship Id="rId3" Type="http://schemas.openxmlformats.org/officeDocument/2006/relationships/tags" Target="../tags/tag1348.xml" /><Relationship Id="rId4" Type="http://schemas.openxmlformats.org/officeDocument/2006/relationships/tags" Target="../tags/tag1349.xml" /><Relationship Id="rId5" Type="http://schemas.openxmlformats.org/officeDocument/2006/relationships/tags" Target="../tags/tag1350.xml" /><Relationship Id="rId6" Type="http://schemas.openxmlformats.org/officeDocument/2006/relationships/tags" Target="../tags/tag135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359.xml" /><Relationship Id="rId11" Type="http://schemas.openxmlformats.org/officeDocument/2006/relationships/image" Target="../media/image81.png" /><Relationship Id="rId12" Type="http://schemas.openxmlformats.org/officeDocument/2006/relationships/tags" Target="../tags/tag1360.xml" /><Relationship Id="rId13" Type="http://schemas.openxmlformats.org/officeDocument/2006/relationships/image" Target="../media/image82.png" /><Relationship Id="rId14" Type="http://schemas.openxmlformats.org/officeDocument/2006/relationships/tags" Target="../tags/tag1361.xml" /><Relationship Id="rId15" Type="http://schemas.openxmlformats.org/officeDocument/2006/relationships/image" Target="../media/image83.png" /><Relationship Id="rId16" Type="http://schemas.openxmlformats.org/officeDocument/2006/relationships/tags" Target="../tags/tag1362.xml" /><Relationship Id="rId17" Type="http://schemas.openxmlformats.org/officeDocument/2006/relationships/image" Target="../media/image84.png" /><Relationship Id="rId18" Type="http://schemas.openxmlformats.org/officeDocument/2006/relationships/tags" Target="../tags/tag1363.xml" /><Relationship Id="rId19" Type="http://schemas.openxmlformats.org/officeDocument/2006/relationships/image" Target="../media/image85.png" /><Relationship Id="rId2" Type="http://schemas.openxmlformats.org/officeDocument/2006/relationships/tags" Target="../tags/tag1352.xml" /><Relationship Id="rId20" Type="http://schemas.openxmlformats.org/officeDocument/2006/relationships/tags" Target="../tags/tag1364.xml" /><Relationship Id="rId21" Type="http://schemas.openxmlformats.org/officeDocument/2006/relationships/image" Target="../media/image86.png" /><Relationship Id="rId22" Type="http://schemas.openxmlformats.org/officeDocument/2006/relationships/tags" Target="../tags/tag1365.xml" /><Relationship Id="rId23" Type="http://schemas.openxmlformats.org/officeDocument/2006/relationships/image" Target="../media/image87.png" /><Relationship Id="rId24" Type="http://schemas.openxmlformats.org/officeDocument/2006/relationships/tags" Target="../tags/tag1366.xml" /><Relationship Id="rId25" Type="http://schemas.openxmlformats.org/officeDocument/2006/relationships/image" Target="../media/image88.png" /><Relationship Id="rId26" Type="http://schemas.openxmlformats.org/officeDocument/2006/relationships/tags" Target="../tags/tag1367.xml" /><Relationship Id="rId27" Type="http://schemas.openxmlformats.org/officeDocument/2006/relationships/image" Target="../media/image89.png" /><Relationship Id="rId28" Type="http://schemas.openxmlformats.org/officeDocument/2006/relationships/tags" Target="../tags/tag1368.xml" /><Relationship Id="rId29" Type="http://schemas.openxmlformats.org/officeDocument/2006/relationships/image" Target="../media/image90.png" /><Relationship Id="rId3" Type="http://schemas.openxmlformats.org/officeDocument/2006/relationships/tags" Target="../tags/tag1353.xml" /><Relationship Id="rId30" Type="http://schemas.openxmlformats.org/officeDocument/2006/relationships/tags" Target="../tags/tag1369.xml" /><Relationship Id="rId31" Type="http://schemas.openxmlformats.org/officeDocument/2006/relationships/image" Target="../media/image91.png" /><Relationship Id="rId32" Type="http://schemas.openxmlformats.org/officeDocument/2006/relationships/tags" Target="../tags/tag1370.xml" /><Relationship Id="rId33" Type="http://schemas.openxmlformats.org/officeDocument/2006/relationships/image" Target="../media/image92.png" /><Relationship Id="rId34" Type="http://schemas.openxmlformats.org/officeDocument/2006/relationships/tags" Target="../tags/tag1371.xml" /><Relationship Id="rId35" Type="http://schemas.openxmlformats.org/officeDocument/2006/relationships/image" Target="../media/image93.png" /><Relationship Id="rId36" Type="http://schemas.openxmlformats.org/officeDocument/2006/relationships/tags" Target="../tags/tag1372.xml" /><Relationship Id="rId37" Type="http://schemas.openxmlformats.org/officeDocument/2006/relationships/image" Target="../media/image94.png" /><Relationship Id="rId38" Type="http://schemas.openxmlformats.org/officeDocument/2006/relationships/tags" Target="../tags/tag1373.xml" /><Relationship Id="rId39" Type="http://schemas.openxmlformats.org/officeDocument/2006/relationships/image" Target="../media/image95.png" /><Relationship Id="rId4" Type="http://schemas.openxmlformats.org/officeDocument/2006/relationships/tags" Target="../tags/tag1354.xml" /><Relationship Id="rId40" Type="http://schemas.openxmlformats.org/officeDocument/2006/relationships/tags" Target="../tags/tag1374.xml" /><Relationship Id="rId41" Type="http://schemas.openxmlformats.org/officeDocument/2006/relationships/tags" Target="../tags/tag1375.xml" /><Relationship Id="rId42" Type="http://schemas.openxmlformats.org/officeDocument/2006/relationships/audio" Target="../media/chimes1.wav" /><Relationship Id="rId5" Type="http://schemas.openxmlformats.org/officeDocument/2006/relationships/tags" Target="../tags/tag1355.xml" /><Relationship Id="rId6" Type="http://schemas.openxmlformats.org/officeDocument/2006/relationships/image" Target="../media/image80.png" /><Relationship Id="rId7" Type="http://schemas.openxmlformats.org/officeDocument/2006/relationships/tags" Target="../tags/tag1356.xml" /><Relationship Id="rId8" Type="http://schemas.openxmlformats.org/officeDocument/2006/relationships/tags" Target="../tags/tag1357.xml" /><Relationship Id="rId9" Type="http://schemas.openxmlformats.org/officeDocument/2006/relationships/tags" Target="../tags/tag135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image" Target="../media/image13.jpeg" /><Relationship Id="rId5" Type="http://schemas.openxmlformats.org/officeDocument/2006/relationships/tags" Target="../tags/tag10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116.xml" /><Relationship Id="rId100" Type="http://schemas.openxmlformats.org/officeDocument/2006/relationships/tags" Target="../tags/tag206.xml" /><Relationship Id="rId101" Type="http://schemas.openxmlformats.org/officeDocument/2006/relationships/tags" Target="../tags/tag207.xml" /><Relationship Id="rId102" Type="http://schemas.openxmlformats.org/officeDocument/2006/relationships/tags" Target="../tags/tag208.xml" /><Relationship Id="rId103" Type="http://schemas.openxmlformats.org/officeDocument/2006/relationships/tags" Target="../tags/tag209.xml" /><Relationship Id="rId104" Type="http://schemas.openxmlformats.org/officeDocument/2006/relationships/tags" Target="../tags/tag210.xml" /><Relationship Id="rId105" Type="http://schemas.openxmlformats.org/officeDocument/2006/relationships/tags" Target="../tags/tag211.xml" /><Relationship Id="rId106" Type="http://schemas.openxmlformats.org/officeDocument/2006/relationships/tags" Target="../tags/tag212.xml" /><Relationship Id="rId107" Type="http://schemas.openxmlformats.org/officeDocument/2006/relationships/tags" Target="../tags/tag213.xml" /><Relationship Id="rId108" Type="http://schemas.openxmlformats.org/officeDocument/2006/relationships/tags" Target="../tags/tag214.xml" /><Relationship Id="rId109" Type="http://schemas.openxmlformats.org/officeDocument/2006/relationships/tags" Target="../tags/tag215.xml" /><Relationship Id="rId11" Type="http://schemas.openxmlformats.org/officeDocument/2006/relationships/tags" Target="../tags/tag117.xml" /><Relationship Id="rId110" Type="http://schemas.openxmlformats.org/officeDocument/2006/relationships/tags" Target="../tags/tag216.xml" /><Relationship Id="rId111" Type="http://schemas.openxmlformats.org/officeDocument/2006/relationships/tags" Target="../tags/tag217.xml" /><Relationship Id="rId112" Type="http://schemas.openxmlformats.org/officeDocument/2006/relationships/tags" Target="../tags/tag218.xml" /><Relationship Id="rId113" Type="http://schemas.openxmlformats.org/officeDocument/2006/relationships/tags" Target="../tags/tag219.xml" /><Relationship Id="rId114" Type="http://schemas.openxmlformats.org/officeDocument/2006/relationships/tags" Target="../tags/tag220.xml" /><Relationship Id="rId115" Type="http://schemas.openxmlformats.org/officeDocument/2006/relationships/tags" Target="../tags/tag221.xml" /><Relationship Id="rId116" Type="http://schemas.openxmlformats.org/officeDocument/2006/relationships/tags" Target="../tags/tag222.xml" /><Relationship Id="rId117" Type="http://schemas.openxmlformats.org/officeDocument/2006/relationships/tags" Target="../tags/tag223.xml" /><Relationship Id="rId118" Type="http://schemas.openxmlformats.org/officeDocument/2006/relationships/tags" Target="../tags/tag224.xml" /><Relationship Id="rId119" Type="http://schemas.openxmlformats.org/officeDocument/2006/relationships/tags" Target="../tags/tag225.xml" /><Relationship Id="rId12" Type="http://schemas.openxmlformats.org/officeDocument/2006/relationships/tags" Target="../tags/tag118.xml" /><Relationship Id="rId120" Type="http://schemas.openxmlformats.org/officeDocument/2006/relationships/tags" Target="../tags/tag226.xml" /><Relationship Id="rId121" Type="http://schemas.openxmlformats.org/officeDocument/2006/relationships/tags" Target="../tags/tag227.xml" /><Relationship Id="rId122" Type="http://schemas.openxmlformats.org/officeDocument/2006/relationships/tags" Target="../tags/tag228.xml" /><Relationship Id="rId123" Type="http://schemas.openxmlformats.org/officeDocument/2006/relationships/tags" Target="../tags/tag229.xml" /><Relationship Id="rId124" Type="http://schemas.openxmlformats.org/officeDocument/2006/relationships/tags" Target="../tags/tag230.xml" /><Relationship Id="rId125" Type="http://schemas.openxmlformats.org/officeDocument/2006/relationships/tags" Target="../tags/tag231.xml" /><Relationship Id="rId126" Type="http://schemas.openxmlformats.org/officeDocument/2006/relationships/tags" Target="../tags/tag232.xml" /><Relationship Id="rId127" Type="http://schemas.openxmlformats.org/officeDocument/2006/relationships/tags" Target="../tags/tag233.xml" /><Relationship Id="rId128" Type="http://schemas.openxmlformats.org/officeDocument/2006/relationships/tags" Target="../tags/tag234.xml" /><Relationship Id="rId129" Type="http://schemas.openxmlformats.org/officeDocument/2006/relationships/tags" Target="../tags/tag235.xml" /><Relationship Id="rId13" Type="http://schemas.openxmlformats.org/officeDocument/2006/relationships/tags" Target="../tags/tag119.xml" /><Relationship Id="rId130" Type="http://schemas.openxmlformats.org/officeDocument/2006/relationships/tags" Target="../tags/tag236.xml" /><Relationship Id="rId131" Type="http://schemas.openxmlformats.org/officeDocument/2006/relationships/tags" Target="../tags/tag237.xml" /><Relationship Id="rId132" Type="http://schemas.openxmlformats.org/officeDocument/2006/relationships/tags" Target="../tags/tag238.xml" /><Relationship Id="rId133" Type="http://schemas.openxmlformats.org/officeDocument/2006/relationships/tags" Target="../tags/tag239.xml" /><Relationship Id="rId134" Type="http://schemas.openxmlformats.org/officeDocument/2006/relationships/tags" Target="../tags/tag240.xml" /><Relationship Id="rId135" Type="http://schemas.openxmlformats.org/officeDocument/2006/relationships/tags" Target="../tags/tag241.xml" /><Relationship Id="rId136" Type="http://schemas.openxmlformats.org/officeDocument/2006/relationships/tags" Target="../tags/tag242.xml" /><Relationship Id="rId137" Type="http://schemas.openxmlformats.org/officeDocument/2006/relationships/tags" Target="../tags/tag243.xml" /><Relationship Id="rId138" Type="http://schemas.openxmlformats.org/officeDocument/2006/relationships/tags" Target="../tags/tag244.xml" /><Relationship Id="rId139" Type="http://schemas.openxmlformats.org/officeDocument/2006/relationships/tags" Target="../tags/tag245.xml" /><Relationship Id="rId14" Type="http://schemas.openxmlformats.org/officeDocument/2006/relationships/tags" Target="../tags/tag120.xml" /><Relationship Id="rId140" Type="http://schemas.openxmlformats.org/officeDocument/2006/relationships/tags" Target="../tags/tag246.xml" /><Relationship Id="rId141" Type="http://schemas.openxmlformats.org/officeDocument/2006/relationships/tags" Target="../tags/tag247.xml" /><Relationship Id="rId142" Type="http://schemas.openxmlformats.org/officeDocument/2006/relationships/tags" Target="../tags/tag248.xml" /><Relationship Id="rId143" Type="http://schemas.openxmlformats.org/officeDocument/2006/relationships/tags" Target="../tags/tag249.xml" /><Relationship Id="rId144" Type="http://schemas.openxmlformats.org/officeDocument/2006/relationships/tags" Target="../tags/tag250.xml" /><Relationship Id="rId145" Type="http://schemas.openxmlformats.org/officeDocument/2006/relationships/tags" Target="../tags/tag251.xml" /><Relationship Id="rId146" Type="http://schemas.openxmlformats.org/officeDocument/2006/relationships/tags" Target="../tags/tag252.xml" /><Relationship Id="rId147" Type="http://schemas.openxmlformats.org/officeDocument/2006/relationships/tags" Target="../tags/tag253.xml" /><Relationship Id="rId148" Type="http://schemas.openxmlformats.org/officeDocument/2006/relationships/tags" Target="../tags/tag254.xml" /><Relationship Id="rId149" Type="http://schemas.openxmlformats.org/officeDocument/2006/relationships/tags" Target="../tags/tag255.xml" /><Relationship Id="rId15" Type="http://schemas.openxmlformats.org/officeDocument/2006/relationships/tags" Target="../tags/tag121.xml" /><Relationship Id="rId150" Type="http://schemas.openxmlformats.org/officeDocument/2006/relationships/tags" Target="../tags/tag256.xml" /><Relationship Id="rId151" Type="http://schemas.openxmlformats.org/officeDocument/2006/relationships/tags" Target="../tags/tag257.xml" /><Relationship Id="rId152" Type="http://schemas.openxmlformats.org/officeDocument/2006/relationships/tags" Target="../tags/tag258.xml" /><Relationship Id="rId153" Type="http://schemas.openxmlformats.org/officeDocument/2006/relationships/tags" Target="../tags/tag259.xml" /><Relationship Id="rId154" Type="http://schemas.openxmlformats.org/officeDocument/2006/relationships/tags" Target="../tags/tag260.xml" /><Relationship Id="rId155" Type="http://schemas.openxmlformats.org/officeDocument/2006/relationships/tags" Target="../tags/tag261.xml" /><Relationship Id="rId156" Type="http://schemas.openxmlformats.org/officeDocument/2006/relationships/tags" Target="../tags/tag262.xml" /><Relationship Id="rId157" Type="http://schemas.openxmlformats.org/officeDocument/2006/relationships/tags" Target="../tags/tag263.xml" /><Relationship Id="rId158" Type="http://schemas.openxmlformats.org/officeDocument/2006/relationships/tags" Target="../tags/tag264.xml" /><Relationship Id="rId159" Type="http://schemas.openxmlformats.org/officeDocument/2006/relationships/tags" Target="../tags/tag265.xml" /><Relationship Id="rId16" Type="http://schemas.openxmlformats.org/officeDocument/2006/relationships/tags" Target="../tags/tag122.xml" /><Relationship Id="rId160" Type="http://schemas.openxmlformats.org/officeDocument/2006/relationships/tags" Target="../tags/tag266.xml" /><Relationship Id="rId161" Type="http://schemas.openxmlformats.org/officeDocument/2006/relationships/tags" Target="../tags/tag267.xml" /><Relationship Id="rId162" Type="http://schemas.openxmlformats.org/officeDocument/2006/relationships/tags" Target="../tags/tag268.xml" /><Relationship Id="rId163" Type="http://schemas.openxmlformats.org/officeDocument/2006/relationships/tags" Target="../tags/tag269.xml" /><Relationship Id="rId164" Type="http://schemas.openxmlformats.org/officeDocument/2006/relationships/tags" Target="../tags/tag270.xml" /><Relationship Id="rId165" Type="http://schemas.openxmlformats.org/officeDocument/2006/relationships/tags" Target="../tags/tag271.xml" /><Relationship Id="rId166" Type="http://schemas.openxmlformats.org/officeDocument/2006/relationships/tags" Target="../tags/tag272.xml" /><Relationship Id="rId167" Type="http://schemas.openxmlformats.org/officeDocument/2006/relationships/tags" Target="../tags/tag273.xml" /><Relationship Id="rId168" Type="http://schemas.openxmlformats.org/officeDocument/2006/relationships/tags" Target="../tags/tag274.xml" /><Relationship Id="rId169" Type="http://schemas.openxmlformats.org/officeDocument/2006/relationships/tags" Target="../tags/tag275.xml" /><Relationship Id="rId17" Type="http://schemas.openxmlformats.org/officeDocument/2006/relationships/tags" Target="../tags/tag123.xml" /><Relationship Id="rId170" Type="http://schemas.openxmlformats.org/officeDocument/2006/relationships/tags" Target="../tags/tag276.xml" /><Relationship Id="rId171" Type="http://schemas.openxmlformats.org/officeDocument/2006/relationships/tags" Target="../tags/tag277.xml" /><Relationship Id="rId172" Type="http://schemas.openxmlformats.org/officeDocument/2006/relationships/tags" Target="../tags/tag278.xml" /><Relationship Id="rId173" Type="http://schemas.openxmlformats.org/officeDocument/2006/relationships/tags" Target="../tags/tag279.xml" /><Relationship Id="rId174" Type="http://schemas.openxmlformats.org/officeDocument/2006/relationships/tags" Target="../tags/tag280.xml" /><Relationship Id="rId175" Type="http://schemas.openxmlformats.org/officeDocument/2006/relationships/tags" Target="../tags/tag281.xml" /><Relationship Id="rId176" Type="http://schemas.openxmlformats.org/officeDocument/2006/relationships/tags" Target="../tags/tag282.xml" /><Relationship Id="rId177" Type="http://schemas.openxmlformats.org/officeDocument/2006/relationships/tags" Target="../tags/tag283.xml" /><Relationship Id="rId178" Type="http://schemas.openxmlformats.org/officeDocument/2006/relationships/tags" Target="../tags/tag284.xml" /><Relationship Id="rId179" Type="http://schemas.openxmlformats.org/officeDocument/2006/relationships/tags" Target="../tags/tag285.xml" /><Relationship Id="rId18" Type="http://schemas.openxmlformats.org/officeDocument/2006/relationships/tags" Target="../tags/tag124.xml" /><Relationship Id="rId180" Type="http://schemas.openxmlformats.org/officeDocument/2006/relationships/tags" Target="../tags/tag286.xml" /><Relationship Id="rId181" Type="http://schemas.openxmlformats.org/officeDocument/2006/relationships/oleObject" Target="../embeddings/oleObject1.bin" TargetMode="Internal" /><Relationship Id="rId182" Type="http://schemas.openxmlformats.org/officeDocument/2006/relationships/image" Target="../media/image15.wmf" /><Relationship Id="rId183" Type="http://schemas.openxmlformats.org/officeDocument/2006/relationships/tags" Target="../tags/tag287.xml" /><Relationship Id="rId184" Type="http://schemas.openxmlformats.org/officeDocument/2006/relationships/oleObject" Target="../embeddings/oleObject2.bin" TargetMode="Internal" /><Relationship Id="rId185" Type="http://schemas.openxmlformats.org/officeDocument/2006/relationships/image" Target="../media/image16.wmf" /><Relationship Id="rId186" Type="http://schemas.openxmlformats.org/officeDocument/2006/relationships/tags" Target="../tags/tag288.xml" /><Relationship Id="rId187" Type="http://schemas.openxmlformats.org/officeDocument/2006/relationships/oleObject" Target="../embeddings/oleObject3.bin" TargetMode="Internal" /><Relationship Id="rId188" Type="http://schemas.openxmlformats.org/officeDocument/2006/relationships/image" Target="../media/image17.wmf" /><Relationship Id="rId189" Type="http://schemas.openxmlformats.org/officeDocument/2006/relationships/tags" Target="../tags/tag289.xml" /><Relationship Id="rId19" Type="http://schemas.openxmlformats.org/officeDocument/2006/relationships/tags" Target="../tags/tag125.xml" /><Relationship Id="rId190" Type="http://schemas.openxmlformats.org/officeDocument/2006/relationships/oleObject" Target="../embeddings/oleObject4.bin" TargetMode="Internal" /><Relationship Id="rId191" Type="http://schemas.openxmlformats.org/officeDocument/2006/relationships/image" Target="../media/image18.wmf" /><Relationship Id="rId192" Type="http://schemas.openxmlformats.org/officeDocument/2006/relationships/tags" Target="../tags/tag290.xml" /><Relationship Id="rId193" Type="http://schemas.openxmlformats.org/officeDocument/2006/relationships/oleObject" Target="../embeddings/oleObject5.bin" TargetMode="Internal" /><Relationship Id="rId194" Type="http://schemas.openxmlformats.org/officeDocument/2006/relationships/image" Target="../media/image19.wmf" /><Relationship Id="rId195" Type="http://schemas.openxmlformats.org/officeDocument/2006/relationships/tags" Target="../tags/tag291.xml" /><Relationship Id="rId196" Type="http://schemas.openxmlformats.org/officeDocument/2006/relationships/oleObject" Target="../embeddings/oleObject6.bin" TargetMode="Internal" /><Relationship Id="rId197" Type="http://schemas.openxmlformats.org/officeDocument/2006/relationships/image" Target="../media/image20.wmf" /><Relationship Id="rId198" Type="http://schemas.openxmlformats.org/officeDocument/2006/relationships/tags" Target="../tags/tag292.xml" /><Relationship Id="rId199" Type="http://schemas.openxmlformats.org/officeDocument/2006/relationships/oleObject" Target="../embeddings/oleObject7.bin" TargetMode="Internal" /><Relationship Id="rId2" Type="http://schemas.openxmlformats.org/officeDocument/2006/relationships/tags" Target="../tags/tag109.xml" /><Relationship Id="rId20" Type="http://schemas.openxmlformats.org/officeDocument/2006/relationships/tags" Target="../tags/tag126.xml" /><Relationship Id="rId200" Type="http://schemas.openxmlformats.org/officeDocument/2006/relationships/image" Target="../media/image21.wmf" /><Relationship Id="rId201" Type="http://schemas.openxmlformats.org/officeDocument/2006/relationships/tags" Target="../tags/tag293.xml" /><Relationship Id="rId202" Type="http://schemas.openxmlformats.org/officeDocument/2006/relationships/oleObject" Target="../embeddings/oleObject8.bin" TargetMode="Internal" /><Relationship Id="rId203" Type="http://schemas.openxmlformats.org/officeDocument/2006/relationships/image" Target="../media/image22.wmf" /><Relationship Id="rId204" Type="http://schemas.openxmlformats.org/officeDocument/2006/relationships/tags" Target="../tags/tag294.xml" /><Relationship Id="rId205" Type="http://schemas.openxmlformats.org/officeDocument/2006/relationships/oleObject" Target="../embeddings/oleObject9.bin" TargetMode="Internal" /><Relationship Id="rId206" Type="http://schemas.openxmlformats.org/officeDocument/2006/relationships/image" Target="../media/image23.wmf" /><Relationship Id="rId207" Type="http://schemas.openxmlformats.org/officeDocument/2006/relationships/tags" Target="../tags/tag295.xml" /><Relationship Id="rId208" Type="http://schemas.openxmlformats.org/officeDocument/2006/relationships/oleObject" Target="../embeddings/oleObject10.bin" TargetMode="Internal" /><Relationship Id="rId209" Type="http://schemas.openxmlformats.org/officeDocument/2006/relationships/image" Target="../media/image24.wmf" /><Relationship Id="rId21" Type="http://schemas.openxmlformats.org/officeDocument/2006/relationships/tags" Target="../tags/tag127.xml" /><Relationship Id="rId210" Type="http://schemas.openxmlformats.org/officeDocument/2006/relationships/tags" Target="../tags/tag296.xml" /><Relationship Id="rId211" Type="http://schemas.openxmlformats.org/officeDocument/2006/relationships/oleObject" Target="../embeddings/oleObject11.bin" TargetMode="Internal" /><Relationship Id="rId212" Type="http://schemas.openxmlformats.org/officeDocument/2006/relationships/image" Target="../media/image25.wmf" /><Relationship Id="rId213" Type="http://schemas.openxmlformats.org/officeDocument/2006/relationships/tags" Target="../tags/tag297.xml" /><Relationship Id="rId214" Type="http://schemas.openxmlformats.org/officeDocument/2006/relationships/oleObject" Target="../embeddings/oleObject12.bin" TargetMode="Internal" /><Relationship Id="rId215" Type="http://schemas.openxmlformats.org/officeDocument/2006/relationships/image" Target="../media/image26.wmf" /><Relationship Id="rId216" Type="http://schemas.openxmlformats.org/officeDocument/2006/relationships/tags" Target="../tags/tag298.xml" /><Relationship Id="rId217" Type="http://schemas.openxmlformats.org/officeDocument/2006/relationships/oleObject" Target="../embeddings/oleObject13.bin" TargetMode="Internal" /><Relationship Id="rId218" Type="http://schemas.openxmlformats.org/officeDocument/2006/relationships/image" Target="../media/image27.wmf" /><Relationship Id="rId219" Type="http://schemas.openxmlformats.org/officeDocument/2006/relationships/tags" Target="../tags/tag299.xml" /><Relationship Id="rId22" Type="http://schemas.openxmlformats.org/officeDocument/2006/relationships/tags" Target="../tags/tag128.xml" /><Relationship Id="rId220" Type="http://schemas.openxmlformats.org/officeDocument/2006/relationships/tags" Target="../tags/tag300.xml" /><Relationship Id="rId221" Type="http://schemas.openxmlformats.org/officeDocument/2006/relationships/tags" Target="../tags/tag301.xml" /><Relationship Id="rId222" Type="http://schemas.openxmlformats.org/officeDocument/2006/relationships/tags" Target="../tags/tag302.xml" /><Relationship Id="rId223" Type="http://schemas.openxmlformats.org/officeDocument/2006/relationships/tags" Target="../tags/tag303.xml" /><Relationship Id="rId224" Type="http://schemas.openxmlformats.org/officeDocument/2006/relationships/tags" Target="../tags/tag304.xml" /><Relationship Id="rId225" Type="http://schemas.openxmlformats.org/officeDocument/2006/relationships/tags" Target="../tags/tag305.xml" /><Relationship Id="rId226" Type="http://schemas.openxmlformats.org/officeDocument/2006/relationships/image" Target="../media/image28.jpeg" /><Relationship Id="rId227" Type="http://schemas.openxmlformats.org/officeDocument/2006/relationships/tags" Target="../tags/tag306.xml" /><Relationship Id="rId228" Type="http://schemas.openxmlformats.org/officeDocument/2006/relationships/tags" Target="../tags/tag307.xml" /><Relationship Id="rId229" Type="http://schemas.openxmlformats.org/officeDocument/2006/relationships/tags" Target="../tags/tag308.xml" /><Relationship Id="rId23" Type="http://schemas.openxmlformats.org/officeDocument/2006/relationships/tags" Target="../tags/tag129.xml" /><Relationship Id="rId230" Type="http://schemas.openxmlformats.org/officeDocument/2006/relationships/tags" Target="../tags/tag309.xml" /><Relationship Id="rId231" Type="http://schemas.openxmlformats.org/officeDocument/2006/relationships/tags" Target="../tags/tag310.xml" /><Relationship Id="rId232" Type="http://schemas.openxmlformats.org/officeDocument/2006/relationships/tags" Target="../tags/tag311.xml" /><Relationship Id="rId233" Type="http://schemas.openxmlformats.org/officeDocument/2006/relationships/tags" Target="../tags/tag312.xml" /><Relationship Id="rId234" Type="http://schemas.openxmlformats.org/officeDocument/2006/relationships/tags" Target="../tags/tag313.xml" /><Relationship Id="rId235" Type="http://schemas.openxmlformats.org/officeDocument/2006/relationships/tags" Target="../tags/tag314.xml" /><Relationship Id="rId236" Type="http://schemas.openxmlformats.org/officeDocument/2006/relationships/tags" Target="../tags/tag315.xml" /><Relationship Id="rId237" Type="http://schemas.openxmlformats.org/officeDocument/2006/relationships/tags" Target="../tags/tag316.xml" /><Relationship Id="rId238" Type="http://schemas.openxmlformats.org/officeDocument/2006/relationships/tags" Target="../tags/tag317.xml" /><Relationship Id="rId239" Type="http://schemas.openxmlformats.org/officeDocument/2006/relationships/tags" Target="../tags/tag318.xml" /><Relationship Id="rId24" Type="http://schemas.openxmlformats.org/officeDocument/2006/relationships/tags" Target="../tags/tag130.xml" /><Relationship Id="rId240" Type="http://schemas.openxmlformats.org/officeDocument/2006/relationships/tags" Target="../tags/tag319.xml" /><Relationship Id="rId241" Type="http://schemas.openxmlformats.org/officeDocument/2006/relationships/tags" Target="../tags/tag320.xml" /><Relationship Id="rId242" Type="http://schemas.openxmlformats.org/officeDocument/2006/relationships/tags" Target="../tags/tag321.xml" /><Relationship Id="rId243" Type="http://schemas.openxmlformats.org/officeDocument/2006/relationships/tags" Target="../tags/tag322.xml" /><Relationship Id="rId244" Type="http://schemas.openxmlformats.org/officeDocument/2006/relationships/tags" Target="../tags/tag323.xml" /><Relationship Id="rId245" Type="http://schemas.openxmlformats.org/officeDocument/2006/relationships/tags" Target="../tags/tag324.xml" /><Relationship Id="rId246" Type="http://schemas.openxmlformats.org/officeDocument/2006/relationships/tags" Target="../tags/tag325.xml" /><Relationship Id="rId247" Type="http://schemas.openxmlformats.org/officeDocument/2006/relationships/tags" Target="../tags/tag326.xml" /><Relationship Id="rId248" Type="http://schemas.openxmlformats.org/officeDocument/2006/relationships/tags" Target="../tags/tag327.xml" /><Relationship Id="rId249" Type="http://schemas.openxmlformats.org/officeDocument/2006/relationships/tags" Target="../tags/tag328.xml" /><Relationship Id="rId25" Type="http://schemas.openxmlformats.org/officeDocument/2006/relationships/tags" Target="../tags/tag131.xml" /><Relationship Id="rId250" Type="http://schemas.openxmlformats.org/officeDocument/2006/relationships/tags" Target="../tags/tag329.xml" /><Relationship Id="rId251" Type="http://schemas.openxmlformats.org/officeDocument/2006/relationships/tags" Target="../tags/tag330.xml" /><Relationship Id="rId252" Type="http://schemas.openxmlformats.org/officeDocument/2006/relationships/tags" Target="../tags/tag331.xml" /><Relationship Id="rId253" Type="http://schemas.openxmlformats.org/officeDocument/2006/relationships/tags" Target="../tags/tag332.xml" /><Relationship Id="rId254" Type="http://schemas.openxmlformats.org/officeDocument/2006/relationships/tags" Target="../tags/tag333.xml" /><Relationship Id="rId255" Type="http://schemas.openxmlformats.org/officeDocument/2006/relationships/tags" Target="../tags/tag334.xml" /><Relationship Id="rId256" Type="http://schemas.openxmlformats.org/officeDocument/2006/relationships/tags" Target="../tags/tag335.xml" /><Relationship Id="rId257" Type="http://schemas.openxmlformats.org/officeDocument/2006/relationships/tags" Target="../tags/tag336.xml" /><Relationship Id="rId258" Type="http://schemas.openxmlformats.org/officeDocument/2006/relationships/tags" Target="../tags/tag337.xml" /><Relationship Id="rId259" Type="http://schemas.openxmlformats.org/officeDocument/2006/relationships/tags" Target="../tags/tag338.xml" /><Relationship Id="rId26" Type="http://schemas.openxmlformats.org/officeDocument/2006/relationships/tags" Target="../tags/tag132.xml" /><Relationship Id="rId260" Type="http://schemas.openxmlformats.org/officeDocument/2006/relationships/tags" Target="../tags/tag339.xml" /><Relationship Id="rId261" Type="http://schemas.openxmlformats.org/officeDocument/2006/relationships/tags" Target="../tags/tag340.xml" /><Relationship Id="rId262" Type="http://schemas.openxmlformats.org/officeDocument/2006/relationships/tags" Target="../tags/tag341.xml" /><Relationship Id="rId263" Type="http://schemas.openxmlformats.org/officeDocument/2006/relationships/tags" Target="../tags/tag342.xml" /><Relationship Id="rId264" Type="http://schemas.openxmlformats.org/officeDocument/2006/relationships/tags" Target="../tags/tag343.xml" /><Relationship Id="rId265" Type="http://schemas.openxmlformats.org/officeDocument/2006/relationships/tags" Target="../tags/tag344.xml" /><Relationship Id="rId266" Type="http://schemas.openxmlformats.org/officeDocument/2006/relationships/tags" Target="../tags/tag345.xml" /><Relationship Id="rId267" Type="http://schemas.openxmlformats.org/officeDocument/2006/relationships/tags" Target="../tags/tag346.xml" /><Relationship Id="rId268" Type="http://schemas.openxmlformats.org/officeDocument/2006/relationships/tags" Target="../tags/tag347.xml" /><Relationship Id="rId269" Type="http://schemas.openxmlformats.org/officeDocument/2006/relationships/tags" Target="../tags/tag348.xml" /><Relationship Id="rId27" Type="http://schemas.openxmlformats.org/officeDocument/2006/relationships/tags" Target="../tags/tag133.xml" /><Relationship Id="rId270" Type="http://schemas.openxmlformats.org/officeDocument/2006/relationships/tags" Target="../tags/tag349.xml" /><Relationship Id="rId271" Type="http://schemas.openxmlformats.org/officeDocument/2006/relationships/tags" Target="../tags/tag350.xml" /><Relationship Id="rId272" Type="http://schemas.openxmlformats.org/officeDocument/2006/relationships/tags" Target="../tags/tag351.xml" /><Relationship Id="rId273" Type="http://schemas.openxmlformats.org/officeDocument/2006/relationships/tags" Target="../tags/tag352.xml" /><Relationship Id="rId274" Type="http://schemas.openxmlformats.org/officeDocument/2006/relationships/tags" Target="../tags/tag353.xml" /><Relationship Id="rId275" Type="http://schemas.openxmlformats.org/officeDocument/2006/relationships/tags" Target="../tags/tag354.xml" /><Relationship Id="rId276" Type="http://schemas.openxmlformats.org/officeDocument/2006/relationships/tags" Target="../tags/tag355.xml" /><Relationship Id="rId277" Type="http://schemas.openxmlformats.org/officeDocument/2006/relationships/tags" Target="../tags/tag356.xml" /><Relationship Id="rId278" Type="http://schemas.openxmlformats.org/officeDocument/2006/relationships/tags" Target="../tags/tag357.xml" /><Relationship Id="rId279" Type="http://schemas.openxmlformats.org/officeDocument/2006/relationships/tags" Target="../tags/tag358.xml" /><Relationship Id="rId28" Type="http://schemas.openxmlformats.org/officeDocument/2006/relationships/tags" Target="../tags/tag134.xml" /><Relationship Id="rId280" Type="http://schemas.openxmlformats.org/officeDocument/2006/relationships/tags" Target="../tags/tag359.xml" /><Relationship Id="rId281" Type="http://schemas.openxmlformats.org/officeDocument/2006/relationships/tags" Target="../tags/tag360.xml" /><Relationship Id="rId282" Type="http://schemas.openxmlformats.org/officeDocument/2006/relationships/tags" Target="../tags/tag361.xml" /><Relationship Id="rId283" Type="http://schemas.openxmlformats.org/officeDocument/2006/relationships/tags" Target="../tags/tag362.xml" /><Relationship Id="rId284" Type="http://schemas.openxmlformats.org/officeDocument/2006/relationships/tags" Target="../tags/tag363.xml" /><Relationship Id="rId285" Type="http://schemas.openxmlformats.org/officeDocument/2006/relationships/tags" Target="../tags/tag364.xml" /><Relationship Id="rId286" Type="http://schemas.openxmlformats.org/officeDocument/2006/relationships/tags" Target="../tags/tag365.xml" /><Relationship Id="rId287" Type="http://schemas.openxmlformats.org/officeDocument/2006/relationships/tags" Target="../tags/tag366.xml" /><Relationship Id="rId288" Type="http://schemas.openxmlformats.org/officeDocument/2006/relationships/tags" Target="../tags/tag367.xml" /><Relationship Id="rId289" Type="http://schemas.openxmlformats.org/officeDocument/2006/relationships/tags" Target="../tags/tag368.xml" /><Relationship Id="rId29" Type="http://schemas.openxmlformats.org/officeDocument/2006/relationships/tags" Target="../tags/tag135.xml" /><Relationship Id="rId290" Type="http://schemas.openxmlformats.org/officeDocument/2006/relationships/tags" Target="../tags/tag369.xml" /><Relationship Id="rId291" Type="http://schemas.openxmlformats.org/officeDocument/2006/relationships/tags" Target="../tags/tag370.xml" /><Relationship Id="rId292" Type="http://schemas.openxmlformats.org/officeDocument/2006/relationships/tags" Target="../tags/tag371.xml" /><Relationship Id="rId293" Type="http://schemas.openxmlformats.org/officeDocument/2006/relationships/tags" Target="../tags/tag372.xml" /><Relationship Id="rId294" Type="http://schemas.openxmlformats.org/officeDocument/2006/relationships/tags" Target="../tags/tag373.xml" /><Relationship Id="rId295" Type="http://schemas.openxmlformats.org/officeDocument/2006/relationships/tags" Target="../tags/tag374.xml" /><Relationship Id="rId296" Type="http://schemas.openxmlformats.org/officeDocument/2006/relationships/tags" Target="../tags/tag375.xml" /><Relationship Id="rId297" Type="http://schemas.openxmlformats.org/officeDocument/2006/relationships/tags" Target="../tags/tag376.xml" /><Relationship Id="rId298" Type="http://schemas.openxmlformats.org/officeDocument/2006/relationships/tags" Target="../tags/tag377.xml" /><Relationship Id="rId299" Type="http://schemas.openxmlformats.org/officeDocument/2006/relationships/tags" Target="../tags/tag378.xml" /><Relationship Id="rId3" Type="http://schemas.openxmlformats.org/officeDocument/2006/relationships/image" Target="../media/image14.jpeg" /><Relationship Id="rId30" Type="http://schemas.openxmlformats.org/officeDocument/2006/relationships/tags" Target="../tags/tag136.xml" /><Relationship Id="rId300" Type="http://schemas.openxmlformats.org/officeDocument/2006/relationships/tags" Target="../tags/tag379.xml" /><Relationship Id="rId301" Type="http://schemas.openxmlformats.org/officeDocument/2006/relationships/tags" Target="../tags/tag380.xml" /><Relationship Id="rId302" Type="http://schemas.openxmlformats.org/officeDocument/2006/relationships/tags" Target="../tags/tag381.xml" /><Relationship Id="rId303" Type="http://schemas.openxmlformats.org/officeDocument/2006/relationships/tags" Target="../tags/tag382.xml" /><Relationship Id="rId304" Type="http://schemas.openxmlformats.org/officeDocument/2006/relationships/tags" Target="../tags/tag383.xml" /><Relationship Id="rId305" Type="http://schemas.openxmlformats.org/officeDocument/2006/relationships/tags" Target="../tags/tag384.xml" /><Relationship Id="rId306" Type="http://schemas.openxmlformats.org/officeDocument/2006/relationships/tags" Target="../tags/tag385.xml" /><Relationship Id="rId307" Type="http://schemas.openxmlformats.org/officeDocument/2006/relationships/tags" Target="../tags/tag386.xml" /><Relationship Id="rId308" Type="http://schemas.openxmlformats.org/officeDocument/2006/relationships/tags" Target="../tags/tag387.xml" /><Relationship Id="rId309" Type="http://schemas.openxmlformats.org/officeDocument/2006/relationships/tags" Target="../tags/tag388.xml" /><Relationship Id="rId31" Type="http://schemas.openxmlformats.org/officeDocument/2006/relationships/tags" Target="../tags/tag137.xml" /><Relationship Id="rId310" Type="http://schemas.openxmlformats.org/officeDocument/2006/relationships/tags" Target="../tags/tag389.xml" /><Relationship Id="rId311" Type="http://schemas.openxmlformats.org/officeDocument/2006/relationships/tags" Target="../tags/tag390.xml" /><Relationship Id="rId312" Type="http://schemas.openxmlformats.org/officeDocument/2006/relationships/tags" Target="../tags/tag391.xml" /><Relationship Id="rId313" Type="http://schemas.openxmlformats.org/officeDocument/2006/relationships/tags" Target="../tags/tag392.xml" /><Relationship Id="rId314" Type="http://schemas.openxmlformats.org/officeDocument/2006/relationships/tags" Target="../tags/tag393.xml" /><Relationship Id="rId315" Type="http://schemas.openxmlformats.org/officeDocument/2006/relationships/tags" Target="../tags/tag394.xml" /><Relationship Id="rId316" Type="http://schemas.openxmlformats.org/officeDocument/2006/relationships/tags" Target="../tags/tag395.xml" /><Relationship Id="rId317" Type="http://schemas.openxmlformats.org/officeDocument/2006/relationships/tags" Target="../tags/tag396.xml" /><Relationship Id="rId318" Type="http://schemas.openxmlformats.org/officeDocument/2006/relationships/tags" Target="../tags/tag397.xml" /><Relationship Id="rId319" Type="http://schemas.openxmlformats.org/officeDocument/2006/relationships/tags" Target="../tags/tag398.xml" /><Relationship Id="rId32" Type="http://schemas.openxmlformats.org/officeDocument/2006/relationships/tags" Target="../tags/tag138.xml" /><Relationship Id="rId320" Type="http://schemas.openxmlformats.org/officeDocument/2006/relationships/tags" Target="../tags/tag399.xml" /><Relationship Id="rId321" Type="http://schemas.openxmlformats.org/officeDocument/2006/relationships/tags" Target="../tags/tag400.xml" /><Relationship Id="rId322" Type="http://schemas.openxmlformats.org/officeDocument/2006/relationships/tags" Target="../tags/tag401.xml" /><Relationship Id="rId323" Type="http://schemas.openxmlformats.org/officeDocument/2006/relationships/tags" Target="../tags/tag402.xml" /><Relationship Id="rId324" Type="http://schemas.openxmlformats.org/officeDocument/2006/relationships/tags" Target="../tags/tag403.xml" /><Relationship Id="rId325" Type="http://schemas.openxmlformats.org/officeDocument/2006/relationships/tags" Target="../tags/tag404.xml" /><Relationship Id="rId326" Type="http://schemas.openxmlformats.org/officeDocument/2006/relationships/tags" Target="../tags/tag405.xml" /><Relationship Id="rId327" Type="http://schemas.openxmlformats.org/officeDocument/2006/relationships/tags" Target="../tags/tag406.xml" /><Relationship Id="rId328" Type="http://schemas.openxmlformats.org/officeDocument/2006/relationships/tags" Target="../tags/tag407.xml" /><Relationship Id="rId329" Type="http://schemas.openxmlformats.org/officeDocument/2006/relationships/tags" Target="../tags/tag408.xml" /><Relationship Id="rId33" Type="http://schemas.openxmlformats.org/officeDocument/2006/relationships/tags" Target="../tags/tag139.xml" /><Relationship Id="rId330" Type="http://schemas.openxmlformats.org/officeDocument/2006/relationships/tags" Target="../tags/tag409.xml" /><Relationship Id="rId331" Type="http://schemas.openxmlformats.org/officeDocument/2006/relationships/tags" Target="../tags/tag410.xml" /><Relationship Id="rId332" Type="http://schemas.openxmlformats.org/officeDocument/2006/relationships/tags" Target="../tags/tag411.xml" /><Relationship Id="rId333" Type="http://schemas.openxmlformats.org/officeDocument/2006/relationships/tags" Target="../tags/tag412.xml" /><Relationship Id="rId334" Type="http://schemas.openxmlformats.org/officeDocument/2006/relationships/tags" Target="../tags/tag413.xml" /><Relationship Id="rId335" Type="http://schemas.openxmlformats.org/officeDocument/2006/relationships/tags" Target="../tags/tag414.xml" /><Relationship Id="rId336" Type="http://schemas.openxmlformats.org/officeDocument/2006/relationships/tags" Target="../tags/tag415.xml" /><Relationship Id="rId337" Type="http://schemas.openxmlformats.org/officeDocument/2006/relationships/tags" Target="../tags/tag416.xml" /><Relationship Id="rId338" Type="http://schemas.openxmlformats.org/officeDocument/2006/relationships/tags" Target="../tags/tag417.xml" /><Relationship Id="rId339" Type="http://schemas.openxmlformats.org/officeDocument/2006/relationships/tags" Target="../tags/tag418.xml" /><Relationship Id="rId34" Type="http://schemas.openxmlformats.org/officeDocument/2006/relationships/tags" Target="../tags/tag140.xml" /><Relationship Id="rId340" Type="http://schemas.openxmlformats.org/officeDocument/2006/relationships/tags" Target="../tags/tag419.xml" /><Relationship Id="rId341" Type="http://schemas.openxmlformats.org/officeDocument/2006/relationships/tags" Target="../tags/tag420.xml" /><Relationship Id="rId342" Type="http://schemas.openxmlformats.org/officeDocument/2006/relationships/tags" Target="../tags/tag421.xml" /><Relationship Id="rId343" Type="http://schemas.openxmlformats.org/officeDocument/2006/relationships/tags" Target="../tags/tag422.xml" /><Relationship Id="rId344" Type="http://schemas.openxmlformats.org/officeDocument/2006/relationships/tags" Target="../tags/tag423.xml" /><Relationship Id="rId345" Type="http://schemas.openxmlformats.org/officeDocument/2006/relationships/tags" Target="../tags/tag424.xml" /><Relationship Id="rId346" Type="http://schemas.openxmlformats.org/officeDocument/2006/relationships/tags" Target="../tags/tag425.xml" /><Relationship Id="rId347" Type="http://schemas.openxmlformats.org/officeDocument/2006/relationships/tags" Target="../tags/tag426.xml" /><Relationship Id="rId348" Type="http://schemas.openxmlformats.org/officeDocument/2006/relationships/tags" Target="../tags/tag427.xml" /><Relationship Id="rId349" Type="http://schemas.openxmlformats.org/officeDocument/2006/relationships/tags" Target="../tags/tag428.xml" /><Relationship Id="rId35" Type="http://schemas.openxmlformats.org/officeDocument/2006/relationships/tags" Target="../tags/tag141.xml" /><Relationship Id="rId350" Type="http://schemas.openxmlformats.org/officeDocument/2006/relationships/tags" Target="../tags/tag429.xml" /><Relationship Id="rId351" Type="http://schemas.openxmlformats.org/officeDocument/2006/relationships/tags" Target="../tags/tag430.xml" /><Relationship Id="rId352" Type="http://schemas.openxmlformats.org/officeDocument/2006/relationships/tags" Target="../tags/tag431.xml" /><Relationship Id="rId353" Type="http://schemas.openxmlformats.org/officeDocument/2006/relationships/tags" Target="../tags/tag432.xml" /><Relationship Id="rId354" Type="http://schemas.openxmlformats.org/officeDocument/2006/relationships/tags" Target="../tags/tag433.xml" /><Relationship Id="rId355" Type="http://schemas.openxmlformats.org/officeDocument/2006/relationships/tags" Target="../tags/tag434.xml" /><Relationship Id="rId356" Type="http://schemas.openxmlformats.org/officeDocument/2006/relationships/tags" Target="../tags/tag435.xml" /><Relationship Id="rId357" Type="http://schemas.openxmlformats.org/officeDocument/2006/relationships/tags" Target="../tags/tag436.xml" /><Relationship Id="rId358" Type="http://schemas.openxmlformats.org/officeDocument/2006/relationships/tags" Target="../tags/tag437.xml" /><Relationship Id="rId359" Type="http://schemas.openxmlformats.org/officeDocument/2006/relationships/tags" Target="../tags/tag438.xml" /><Relationship Id="rId36" Type="http://schemas.openxmlformats.org/officeDocument/2006/relationships/tags" Target="../tags/tag142.xml" /><Relationship Id="rId360" Type="http://schemas.openxmlformats.org/officeDocument/2006/relationships/tags" Target="../tags/tag439.xml" /><Relationship Id="rId361" Type="http://schemas.openxmlformats.org/officeDocument/2006/relationships/tags" Target="../tags/tag440.xml" /><Relationship Id="rId362" Type="http://schemas.openxmlformats.org/officeDocument/2006/relationships/tags" Target="../tags/tag441.xml" /><Relationship Id="rId363" Type="http://schemas.openxmlformats.org/officeDocument/2006/relationships/tags" Target="../tags/tag442.xml" /><Relationship Id="rId364" Type="http://schemas.openxmlformats.org/officeDocument/2006/relationships/tags" Target="../tags/tag443.xml" /><Relationship Id="rId365" Type="http://schemas.openxmlformats.org/officeDocument/2006/relationships/tags" Target="../tags/tag444.xml" /><Relationship Id="rId366" Type="http://schemas.openxmlformats.org/officeDocument/2006/relationships/tags" Target="../tags/tag445.xml" /><Relationship Id="rId367" Type="http://schemas.openxmlformats.org/officeDocument/2006/relationships/tags" Target="../tags/tag446.xml" /><Relationship Id="rId368" Type="http://schemas.openxmlformats.org/officeDocument/2006/relationships/tags" Target="../tags/tag447.xml" /><Relationship Id="rId369" Type="http://schemas.openxmlformats.org/officeDocument/2006/relationships/tags" Target="../tags/tag448.xml" /><Relationship Id="rId37" Type="http://schemas.openxmlformats.org/officeDocument/2006/relationships/tags" Target="../tags/tag143.xml" /><Relationship Id="rId370" Type="http://schemas.openxmlformats.org/officeDocument/2006/relationships/tags" Target="../tags/tag449.xml" /><Relationship Id="rId371" Type="http://schemas.openxmlformats.org/officeDocument/2006/relationships/tags" Target="../tags/tag450.xml" /><Relationship Id="rId372" Type="http://schemas.openxmlformats.org/officeDocument/2006/relationships/tags" Target="../tags/tag451.xml" /><Relationship Id="rId373" Type="http://schemas.openxmlformats.org/officeDocument/2006/relationships/tags" Target="../tags/tag452.xml" /><Relationship Id="rId374" Type="http://schemas.openxmlformats.org/officeDocument/2006/relationships/tags" Target="../tags/tag453.xml" /><Relationship Id="rId375" Type="http://schemas.openxmlformats.org/officeDocument/2006/relationships/tags" Target="../tags/tag454.xml" /><Relationship Id="rId376" Type="http://schemas.openxmlformats.org/officeDocument/2006/relationships/tags" Target="../tags/tag455.xml" /><Relationship Id="rId377" Type="http://schemas.openxmlformats.org/officeDocument/2006/relationships/tags" Target="../tags/tag456.xml" /><Relationship Id="rId378" Type="http://schemas.openxmlformats.org/officeDocument/2006/relationships/tags" Target="../tags/tag457.xml" /><Relationship Id="rId379" Type="http://schemas.openxmlformats.org/officeDocument/2006/relationships/tags" Target="../tags/tag458.xml" /><Relationship Id="rId38" Type="http://schemas.openxmlformats.org/officeDocument/2006/relationships/tags" Target="../tags/tag144.xml" /><Relationship Id="rId380" Type="http://schemas.openxmlformats.org/officeDocument/2006/relationships/tags" Target="../tags/tag459.xml" /><Relationship Id="rId381" Type="http://schemas.openxmlformats.org/officeDocument/2006/relationships/tags" Target="../tags/tag460.xml" /><Relationship Id="rId382" Type="http://schemas.openxmlformats.org/officeDocument/2006/relationships/tags" Target="../tags/tag461.xml" /><Relationship Id="rId383" Type="http://schemas.openxmlformats.org/officeDocument/2006/relationships/tags" Target="../tags/tag462.xml" /><Relationship Id="rId384" Type="http://schemas.openxmlformats.org/officeDocument/2006/relationships/tags" Target="../tags/tag463.xml" /><Relationship Id="rId385" Type="http://schemas.openxmlformats.org/officeDocument/2006/relationships/tags" Target="../tags/tag464.xml" /><Relationship Id="rId386" Type="http://schemas.openxmlformats.org/officeDocument/2006/relationships/tags" Target="../tags/tag465.xml" /><Relationship Id="rId387" Type="http://schemas.openxmlformats.org/officeDocument/2006/relationships/tags" Target="../tags/tag466.xml" /><Relationship Id="rId388" Type="http://schemas.openxmlformats.org/officeDocument/2006/relationships/tags" Target="../tags/tag467.xml" /><Relationship Id="rId389" Type="http://schemas.openxmlformats.org/officeDocument/2006/relationships/tags" Target="../tags/tag468.xml" /><Relationship Id="rId39" Type="http://schemas.openxmlformats.org/officeDocument/2006/relationships/tags" Target="../tags/tag145.xml" /><Relationship Id="rId390" Type="http://schemas.openxmlformats.org/officeDocument/2006/relationships/tags" Target="../tags/tag469.xml" /><Relationship Id="rId391" Type="http://schemas.openxmlformats.org/officeDocument/2006/relationships/tags" Target="../tags/tag470.xml" /><Relationship Id="rId392" Type="http://schemas.openxmlformats.org/officeDocument/2006/relationships/tags" Target="../tags/tag471.xml" /><Relationship Id="rId393" Type="http://schemas.openxmlformats.org/officeDocument/2006/relationships/tags" Target="../tags/tag472.xml" /><Relationship Id="rId394" Type="http://schemas.openxmlformats.org/officeDocument/2006/relationships/tags" Target="../tags/tag473.xml" /><Relationship Id="rId395" Type="http://schemas.openxmlformats.org/officeDocument/2006/relationships/tags" Target="../tags/tag474.xml" /><Relationship Id="rId396" Type="http://schemas.openxmlformats.org/officeDocument/2006/relationships/tags" Target="../tags/tag475.xml" /><Relationship Id="rId397" Type="http://schemas.openxmlformats.org/officeDocument/2006/relationships/tags" Target="../tags/tag476.xml" /><Relationship Id="rId398" Type="http://schemas.openxmlformats.org/officeDocument/2006/relationships/tags" Target="../tags/tag477.xml" /><Relationship Id="rId399" Type="http://schemas.openxmlformats.org/officeDocument/2006/relationships/tags" Target="../tags/tag478.xml" /><Relationship Id="rId4" Type="http://schemas.openxmlformats.org/officeDocument/2006/relationships/tags" Target="../tags/tag110.xml" /><Relationship Id="rId40" Type="http://schemas.openxmlformats.org/officeDocument/2006/relationships/tags" Target="../tags/tag146.xml" /><Relationship Id="rId400" Type="http://schemas.openxmlformats.org/officeDocument/2006/relationships/tags" Target="../tags/tag479.xml" /><Relationship Id="rId401" Type="http://schemas.openxmlformats.org/officeDocument/2006/relationships/tags" Target="../tags/tag480.xml" /><Relationship Id="rId402" Type="http://schemas.openxmlformats.org/officeDocument/2006/relationships/tags" Target="../tags/tag481.xml" /><Relationship Id="rId403" Type="http://schemas.openxmlformats.org/officeDocument/2006/relationships/tags" Target="../tags/tag482.xml" /><Relationship Id="rId404" Type="http://schemas.openxmlformats.org/officeDocument/2006/relationships/tags" Target="../tags/tag483.xml" /><Relationship Id="rId405" Type="http://schemas.openxmlformats.org/officeDocument/2006/relationships/tags" Target="../tags/tag484.xml" /><Relationship Id="rId406" Type="http://schemas.openxmlformats.org/officeDocument/2006/relationships/tags" Target="../tags/tag485.xml" /><Relationship Id="rId407" Type="http://schemas.openxmlformats.org/officeDocument/2006/relationships/tags" Target="../tags/tag486.xml" /><Relationship Id="rId408" Type="http://schemas.openxmlformats.org/officeDocument/2006/relationships/tags" Target="../tags/tag487.xml" /><Relationship Id="rId409" Type="http://schemas.openxmlformats.org/officeDocument/2006/relationships/tags" Target="../tags/tag488.xml" /><Relationship Id="rId41" Type="http://schemas.openxmlformats.org/officeDocument/2006/relationships/tags" Target="../tags/tag147.xml" /><Relationship Id="rId410" Type="http://schemas.openxmlformats.org/officeDocument/2006/relationships/oleObject" Target="../embeddings/oleObject14.bin" TargetMode="Internal" /><Relationship Id="rId411" Type="http://schemas.openxmlformats.org/officeDocument/2006/relationships/tags" Target="../tags/tag489.xml" /><Relationship Id="rId412" Type="http://schemas.openxmlformats.org/officeDocument/2006/relationships/oleObject" Target="../embeddings/oleObject15.bin" TargetMode="Internal" /><Relationship Id="rId413" Type="http://schemas.openxmlformats.org/officeDocument/2006/relationships/tags" Target="../tags/tag490.xml" /><Relationship Id="rId414" Type="http://schemas.openxmlformats.org/officeDocument/2006/relationships/oleObject" Target="../embeddings/oleObject16.bin" TargetMode="Internal" /><Relationship Id="rId415" Type="http://schemas.openxmlformats.org/officeDocument/2006/relationships/tags" Target="../tags/tag491.xml" /><Relationship Id="rId416" Type="http://schemas.openxmlformats.org/officeDocument/2006/relationships/oleObject" Target="../embeddings/oleObject17.bin" TargetMode="Internal" /><Relationship Id="rId417" Type="http://schemas.openxmlformats.org/officeDocument/2006/relationships/tags" Target="../tags/tag492.xml" /><Relationship Id="rId418" Type="http://schemas.openxmlformats.org/officeDocument/2006/relationships/oleObject" Target="../embeddings/oleObject18.bin" TargetMode="Internal" /><Relationship Id="rId419" Type="http://schemas.openxmlformats.org/officeDocument/2006/relationships/tags" Target="../tags/tag493.xml" /><Relationship Id="rId42" Type="http://schemas.openxmlformats.org/officeDocument/2006/relationships/tags" Target="../tags/tag148.xml" /><Relationship Id="rId420" Type="http://schemas.openxmlformats.org/officeDocument/2006/relationships/oleObject" Target="../embeddings/oleObject19.bin" TargetMode="Internal" /><Relationship Id="rId421" Type="http://schemas.openxmlformats.org/officeDocument/2006/relationships/tags" Target="../tags/tag494.xml" /><Relationship Id="rId422" Type="http://schemas.openxmlformats.org/officeDocument/2006/relationships/oleObject" Target="../embeddings/oleObject20.bin" TargetMode="Internal" /><Relationship Id="rId423" Type="http://schemas.openxmlformats.org/officeDocument/2006/relationships/tags" Target="../tags/tag495.xml" /><Relationship Id="rId424" Type="http://schemas.openxmlformats.org/officeDocument/2006/relationships/oleObject" Target="../embeddings/oleObject21.bin" TargetMode="Internal" /><Relationship Id="rId425" Type="http://schemas.openxmlformats.org/officeDocument/2006/relationships/tags" Target="../tags/tag496.xml" /><Relationship Id="rId426" Type="http://schemas.openxmlformats.org/officeDocument/2006/relationships/oleObject" Target="../embeddings/oleObject22.bin" TargetMode="Internal" /><Relationship Id="rId427" Type="http://schemas.openxmlformats.org/officeDocument/2006/relationships/tags" Target="../tags/tag497.xml" /><Relationship Id="rId428" Type="http://schemas.openxmlformats.org/officeDocument/2006/relationships/oleObject" Target="../embeddings/oleObject23.bin" TargetMode="Internal" /><Relationship Id="rId429" Type="http://schemas.openxmlformats.org/officeDocument/2006/relationships/tags" Target="../tags/tag498.xml" /><Relationship Id="rId43" Type="http://schemas.openxmlformats.org/officeDocument/2006/relationships/tags" Target="../tags/tag149.xml" /><Relationship Id="rId430" Type="http://schemas.openxmlformats.org/officeDocument/2006/relationships/oleObject" Target="../embeddings/oleObject24.bin" TargetMode="Internal" /><Relationship Id="rId431" Type="http://schemas.openxmlformats.org/officeDocument/2006/relationships/tags" Target="../tags/tag499.xml" /><Relationship Id="rId432" Type="http://schemas.openxmlformats.org/officeDocument/2006/relationships/oleObject" Target="../embeddings/oleObject25.bin" TargetMode="Internal" /><Relationship Id="rId433" Type="http://schemas.openxmlformats.org/officeDocument/2006/relationships/tags" Target="../tags/tag500.xml" /><Relationship Id="rId434" Type="http://schemas.openxmlformats.org/officeDocument/2006/relationships/oleObject" Target="../embeddings/oleObject26.bin" TargetMode="Internal" /><Relationship Id="rId435" Type="http://schemas.openxmlformats.org/officeDocument/2006/relationships/tags" Target="../tags/tag501.xml" /><Relationship Id="rId436" Type="http://schemas.openxmlformats.org/officeDocument/2006/relationships/tags" Target="../tags/tag502.xml" /><Relationship Id="rId437" Type="http://schemas.openxmlformats.org/officeDocument/2006/relationships/tags" Target="../tags/tag503.xml" /><Relationship Id="rId438" Type="http://schemas.openxmlformats.org/officeDocument/2006/relationships/tags" Target="../tags/tag504.xml" /><Relationship Id="rId439" Type="http://schemas.openxmlformats.org/officeDocument/2006/relationships/tags" Target="../tags/tag505.xml" /><Relationship Id="rId44" Type="http://schemas.openxmlformats.org/officeDocument/2006/relationships/tags" Target="../tags/tag150.xml" /><Relationship Id="rId440" Type="http://schemas.openxmlformats.org/officeDocument/2006/relationships/tags" Target="../tags/tag506.xml" /><Relationship Id="rId441" Type="http://schemas.openxmlformats.org/officeDocument/2006/relationships/tags" Target="../tags/tag507.xml" /><Relationship Id="rId442" Type="http://schemas.openxmlformats.org/officeDocument/2006/relationships/tags" Target="../tags/tag508.xml" /><Relationship Id="rId443" Type="http://schemas.openxmlformats.org/officeDocument/2006/relationships/tags" Target="../tags/tag509.xml" /><Relationship Id="rId444" Type="http://schemas.openxmlformats.org/officeDocument/2006/relationships/tags" Target="../tags/tag510.xml" /><Relationship Id="rId445" Type="http://schemas.openxmlformats.org/officeDocument/2006/relationships/tags" Target="../tags/tag511.xml" /><Relationship Id="rId446" Type="http://schemas.openxmlformats.org/officeDocument/2006/relationships/tags" Target="../tags/tag512.xml" /><Relationship Id="rId447" Type="http://schemas.openxmlformats.org/officeDocument/2006/relationships/tags" Target="../tags/tag513.xml" /><Relationship Id="rId448" Type="http://schemas.openxmlformats.org/officeDocument/2006/relationships/oleObject" Target="../embeddings/oleObject27.bin" TargetMode="Internal" /><Relationship Id="rId449" Type="http://schemas.openxmlformats.org/officeDocument/2006/relationships/image" Target="../media/image29.wmf" /><Relationship Id="rId45" Type="http://schemas.openxmlformats.org/officeDocument/2006/relationships/tags" Target="../tags/tag151.xml" /><Relationship Id="rId450" Type="http://schemas.openxmlformats.org/officeDocument/2006/relationships/tags" Target="../tags/tag514.xml" /><Relationship Id="rId451" Type="http://schemas.openxmlformats.org/officeDocument/2006/relationships/tags" Target="../tags/tag515.xml" /><Relationship Id="rId452" Type="http://schemas.openxmlformats.org/officeDocument/2006/relationships/tags" Target="../tags/tag516.xml" /><Relationship Id="rId453" Type="http://schemas.openxmlformats.org/officeDocument/2006/relationships/tags" Target="../tags/tag517.xml" /><Relationship Id="rId454" Type="http://schemas.openxmlformats.org/officeDocument/2006/relationships/oleObject" Target="../embeddings/oleObject28.bin" TargetMode="Internal" /><Relationship Id="rId455" Type="http://schemas.openxmlformats.org/officeDocument/2006/relationships/image" Target="../media/image30.wmf" /><Relationship Id="rId456" Type="http://schemas.openxmlformats.org/officeDocument/2006/relationships/tags" Target="../tags/tag518.xml" /><Relationship Id="rId457" Type="http://schemas.openxmlformats.org/officeDocument/2006/relationships/tags" Target="../tags/tag519.xml" /><Relationship Id="rId458" Type="http://schemas.openxmlformats.org/officeDocument/2006/relationships/tags" Target="../tags/tag520.xml" /><Relationship Id="rId459" Type="http://schemas.openxmlformats.org/officeDocument/2006/relationships/tags" Target="../tags/tag521.xml" /><Relationship Id="rId46" Type="http://schemas.openxmlformats.org/officeDocument/2006/relationships/tags" Target="../tags/tag152.xml" /><Relationship Id="rId460" Type="http://schemas.openxmlformats.org/officeDocument/2006/relationships/tags" Target="../tags/tag522.xml" /><Relationship Id="rId461" Type="http://schemas.openxmlformats.org/officeDocument/2006/relationships/tags" Target="../tags/tag523.xml" /><Relationship Id="rId462" Type="http://schemas.openxmlformats.org/officeDocument/2006/relationships/oleObject" Target="../embeddings/oleObject29.bin" TargetMode="Internal" /><Relationship Id="rId463" Type="http://schemas.openxmlformats.org/officeDocument/2006/relationships/tags" Target="../tags/tag524.xml" /><Relationship Id="rId464" Type="http://schemas.openxmlformats.org/officeDocument/2006/relationships/tags" Target="../tags/tag525.xml" /><Relationship Id="rId465" Type="http://schemas.openxmlformats.org/officeDocument/2006/relationships/oleObject" Target="../embeddings/oleObject30.bin" TargetMode="Internal" /><Relationship Id="rId466" Type="http://schemas.openxmlformats.org/officeDocument/2006/relationships/image" Target="../media/image31.wmf" /><Relationship Id="rId467" Type="http://schemas.openxmlformats.org/officeDocument/2006/relationships/tags" Target="../tags/tag526.xml" /><Relationship Id="rId468" Type="http://schemas.openxmlformats.org/officeDocument/2006/relationships/oleObject" Target="../embeddings/oleObject31.bin" TargetMode="Internal" /><Relationship Id="rId469" Type="http://schemas.openxmlformats.org/officeDocument/2006/relationships/image" Target="../media/image32.wmf" /><Relationship Id="rId47" Type="http://schemas.openxmlformats.org/officeDocument/2006/relationships/tags" Target="../tags/tag153.xml" /><Relationship Id="rId470" Type="http://schemas.openxmlformats.org/officeDocument/2006/relationships/tags" Target="../tags/tag527.xml" /><Relationship Id="rId471" Type="http://schemas.openxmlformats.org/officeDocument/2006/relationships/tags" Target="../tags/tag528.xml" /><Relationship Id="rId472" Type="http://schemas.openxmlformats.org/officeDocument/2006/relationships/tags" Target="../tags/tag529.xml" /><Relationship Id="rId473" Type="http://schemas.openxmlformats.org/officeDocument/2006/relationships/tags" Target="../tags/tag530.xml" /><Relationship Id="rId474" Type="http://schemas.openxmlformats.org/officeDocument/2006/relationships/tags" Target="../tags/tag531.xml" /><Relationship Id="rId475" Type="http://schemas.openxmlformats.org/officeDocument/2006/relationships/tags" Target="../tags/tag532.xml" /><Relationship Id="rId476" Type="http://schemas.openxmlformats.org/officeDocument/2006/relationships/tags" Target="../tags/tag533.xml" /><Relationship Id="rId477" Type="http://schemas.openxmlformats.org/officeDocument/2006/relationships/tags" Target="../tags/tag534.xml" /><Relationship Id="rId478" Type="http://schemas.openxmlformats.org/officeDocument/2006/relationships/tags" Target="../tags/tag535.xml" /><Relationship Id="rId479" Type="http://schemas.openxmlformats.org/officeDocument/2006/relationships/tags" Target="../tags/tag536.xml" /><Relationship Id="rId48" Type="http://schemas.openxmlformats.org/officeDocument/2006/relationships/tags" Target="../tags/tag154.xml" /><Relationship Id="rId480" Type="http://schemas.openxmlformats.org/officeDocument/2006/relationships/tags" Target="../tags/tag537.xml" /><Relationship Id="rId481" Type="http://schemas.openxmlformats.org/officeDocument/2006/relationships/tags" Target="../tags/tag538.xml" /><Relationship Id="rId482" Type="http://schemas.openxmlformats.org/officeDocument/2006/relationships/tags" Target="../tags/tag539.xml" /><Relationship Id="rId483" Type="http://schemas.openxmlformats.org/officeDocument/2006/relationships/tags" Target="../tags/tag540.xml" /><Relationship Id="rId484" Type="http://schemas.openxmlformats.org/officeDocument/2006/relationships/tags" Target="../tags/tag541.xml" /><Relationship Id="rId485" Type="http://schemas.openxmlformats.org/officeDocument/2006/relationships/tags" Target="../tags/tag542.xml" /><Relationship Id="rId486" Type="http://schemas.openxmlformats.org/officeDocument/2006/relationships/tags" Target="../tags/tag543.xml" /><Relationship Id="rId487" Type="http://schemas.openxmlformats.org/officeDocument/2006/relationships/tags" Target="../tags/tag544.xml" /><Relationship Id="rId488" Type="http://schemas.openxmlformats.org/officeDocument/2006/relationships/tags" Target="../tags/tag545.xml" /><Relationship Id="rId489" Type="http://schemas.openxmlformats.org/officeDocument/2006/relationships/tags" Target="../tags/tag546.xml" /><Relationship Id="rId49" Type="http://schemas.openxmlformats.org/officeDocument/2006/relationships/tags" Target="../tags/tag155.xml" /><Relationship Id="rId490" Type="http://schemas.openxmlformats.org/officeDocument/2006/relationships/tags" Target="../tags/tag547.xml" /><Relationship Id="rId491" Type="http://schemas.openxmlformats.org/officeDocument/2006/relationships/tags" Target="../tags/tag548.xml" /><Relationship Id="rId492" Type="http://schemas.openxmlformats.org/officeDocument/2006/relationships/tags" Target="../tags/tag549.xml" /><Relationship Id="rId493" Type="http://schemas.openxmlformats.org/officeDocument/2006/relationships/tags" Target="../tags/tag550.xml" /><Relationship Id="rId494" Type="http://schemas.openxmlformats.org/officeDocument/2006/relationships/tags" Target="../tags/tag551.xml" /><Relationship Id="rId495" Type="http://schemas.openxmlformats.org/officeDocument/2006/relationships/tags" Target="../tags/tag552.xml" /><Relationship Id="rId496" Type="http://schemas.openxmlformats.org/officeDocument/2006/relationships/tags" Target="../tags/tag553.xml" /><Relationship Id="rId497" Type="http://schemas.openxmlformats.org/officeDocument/2006/relationships/tags" Target="../tags/tag554.xml" /><Relationship Id="rId498" Type="http://schemas.openxmlformats.org/officeDocument/2006/relationships/tags" Target="../tags/tag555.xml" /><Relationship Id="rId499" Type="http://schemas.openxmlformats.org/officeDocument/2006/relationships/tags" Target="../tags/tag556.xml" /><Relationship Id="rId5" Type="http://schemas.openxmlformats.org/officeDocument/2006/relationships/tags" Target="../tags/tag111.xml" /><Relationship Id="rId50" Type="http://schemas.openxmlformats.org/officeDocument/2006/relationships/tags" Target="../tags/tag156.xml" /><Relationship Id="rId500" Type="http://schemas.openxmlformats.org/officeDocument/2006/relationships/tags" Target="../tags/tag557.xml" /><Relationship Id="rId501" Type="http://schemas.openxmlformats.org/officeDocument/2006/relationships/tags" Target="../tags/tag558.xml" /><Relationship Id="rId502" Type="http://schemas.openxmlformats.org/officeDocument/2006/relationships/tags" Target="../tags/tag559.xml" /><Relationship Id="rId503" Type="http://schemas.openxmlformats.org/officeDocument/2006/relationships/tags" Target="../tags/tag560.xml" /><Relationship Id="rId504" Type="http://schemas.openxmlformats.org/officeDocument/2006/relationships/tags" Target="../tags/tag561.xml" /><Relationship Id="rId505" Type="http://schemas.openxmlformats.org/officeDocument/2006/relationships/tags" Target="../tags/tag562.xml" /><Relationship Id="rId506" Type="http://schemas.openxmlformats.org/officeDocument/2006/relationships/tags" Target="../tags/tag563.xml" /><Relationship Id="rId507" Type="http://schemas.openxmlformats.org/officeDocument/2006/relationships/tags" Target="../tags/tag564.xml" /><Relationship Id="rId508" Type="http://schemas.openxmlformats.org/officeDocument/2006/relationships/tags" Target="../tags/tag565.xml" /><Relationship Id="rId509" Type="http://schemas.openxmlformats.org/officeDocument/2006/relationships/tags" Target="../tags/tag566.xml" /><Relationship Id="rId51" Type="http://schemas.openxmlformats.org/officeDocument/2006/relationships/tags" Target="../tags/tag157.xml" /><Relationship Id="rId510" Type="http://schemas.openxmlformats.org/officeDocument/2006/relationships/tags" Target="../tags/tag567.xml" /><Relationship Id="rId511" Type="http://schemas.openxmlformats.org/officeDocument/2006/relationships/tags" Target="../tags/tag568.xml" /><Relationship Id="rId512" Type="http://schemas.openxmlformats.org/officeDocument/2006/relationships/tags" Target="../tags/tag569.xml" /><Relationship Id="rId513" Type="http://schemas.openxmlformats.org/officeDocument/2006/relationships/tags" Target="../tags/tag570.xml" /><Relationship Id="rId514" Type="http://schemas.openxmlformats.org/officeDocument/2006/relationships/tags" Target="../tags/tag571.xml" /><Relationship Id="rId515" Type="http://schemas.openxmlformats.org/officeDocument/2006/relationships/tags" Target="../tags/tag572.xml" /><Relationship Id="rId516" Type="http://schemas.openxmlformats.org/officeDocument/2006/relationships/tags" Target="../tags/tag573.xml" /><Relationship Id="rId517" Type="http://schemas.openxmlformats.org/officeDocument/2006/relationships/tags" Target="../tags/tag574.xml" /><Relationship Id="rId518" Type="http://schemas.openxmlformats.org/officeDocument/2006/relationships/tags" Target="../tags/tag575.xml" /><Relationship Id="rId519" Type="http://schemas.openxmlformats.org/officeDocument/2006/relationships/tags" Target="../tags/tag576.xml" /><Relationship Id="rId52" Type="http://schemas.openxmlformats.org/officeDocument/2006/relationships/tags" Target="../tags/tag158.xml" /><Relationship Id="rId520" Type="http://schemas.openxmlformats.org/officeDocument/2006/relationships/tags" Target="../tags/tag577.xml" /><Relationship Id="rId521" Type="http://schemas.openxmlformats.org/officeDocument/2006/relationships/tags" Target="../tags/tag578.xml" /><Relationship Id="rId522" Type="http://schemas.openxmlformats.org/officeDocument/2006/relationships/tags" Target="../tags/tag579.xml" /><Relationship Id="rId523" Type="http://schemas.openxmlformats.org/officeDocument/2006/relationships/tags" Target="../tags/tag580.xml" /><Relationship Id="rId524" Type="http://schemas.openxmlformats.org/officeDocument/2006/relationships/tags" Target="../tags/tag581.xml" /><Relationship Id="rId525" Type="http://schemas.openxmlformats.org/officeDocument/2006/relationships/tags" Target="../tags/tag582.xml" /><Relationship Id="rId526" Type="http://schemas.openxmlformats.org/officeDocument/2006/relationships/tags" Target="../tags/tag583.xml" /><Relationship Id="rId527" Type="http://schemas.openxmlformats.org/officeDocument/2006/relationships/tags" Target="../tags/tag584.xml" /><Relationship Id="rId528" Type="http://schemas.openxmlformats.org/officeDocument/2006/relationships/tags" Target="../tags/tag585.xml" /><Relationship Id="rId529" Type="http://schemas.openxmlformats.org/officeDocument/2006/relationships/tags" Target="../tags/tag586.xml" /><Relationship Id="rId53" Type="http://schemas.openxmlformats.org/officeDocument/2006/relationships/tags" Target="../tags/tag159.xml" /><Relationship Id="rId530" Type="http://schemas.openxmlformats.org/officeDocument/2006/relationships/tags" Target="../tags/tag587.xml" /><Relationship Id="rId531" Type="http://schemas.openxmlformats.org/officeDocument/2006/relationships/tags" Target="../tags/tag588.xml" /><Relationship Id="rId532" Type="http://schemas.openxmlformats.org/officeDocument/2006/relationships/tags" Target="../tags/tag589.xml" /><Relationship Id="rId533" Type="http://schemas.openxmlformats.org/officeDocument/2006/relationships/tags" Target="../tags/tag590.xml" /><Relationship Id="rId534" Type="http://schemas.openxmlformats.org/officeDocument/2006/relationships/tags" Target="../tags/tag591.xml" /><Relationship Id="rId535" Type="http://schemas.openxmlformats.org/officeDocument/2006/relationships/tags" Target="../tags/tag592.xml" /><Relationship Id="rId536" Type="http://schemas.openxmlformats.org/officeDocument/2006/relationships/tags" Target="../tags/tag593.xml" /><Relationship Id="rId537" Type="http://schemas.openxmlformats.org/officeDocument/2006/relationships/tags" Target="../tags/tag594.xml" /><Relationship Id="rId538" Type="http://schemas.openxmlformats.org/officeDocument/2006/relationships/tags" Target="../tags/tag595.xml" /><Relationship Id="rId539" Type="http://schemas.openxmlformats.org/officeDocument/2006/relationships/tags" Target="../tags/tag596.xml" /><Relationship Id="rId54" Type="http://schemas.openxmlformats.org/officeDocument/2006/relationships/tags" Target="../tags/tag160.xml" /><Relationship Id="rId540" Type="http://schemas.openxmlformats.org/officeDocument/2006/relationships/tags" Target="../tags/tag597.xml" /><Relationship Id="rId541" Type="http://schemas.openxmlformats.org/officeDocument/2006/relationships/tags" Target="../tags/tag598.xml" /><Relationship Id="rId542" Type="http://schemas.openxmlformats.org/officeDocument/2006/relationships/tags" Target="../tags/tag599.xml" /><Relationship Id="rId543" Type="http://schemas.openxmlformats.org/officeDocument/2006/relationships/tags" Target="../tags/tag600.xml" /><Relationship Id="rId544" Type="http://schemas.openxmlformats.org/officeDocument/2006/relationships/tags" Target="../tags/tag601.xml" /><Relationship Id="rId545" Type="http://schemas.openxmlformats.org/officeDocument/2006/relationships/tags" Target="../tags/tag602.xml" /><Relationship Id="rId546" Type="http://schemas.openxmlformats.org/officeDocument/2006/relationships/tags" Target="../tags/tag603.xml" /><Relationship Id="rId547" Type="http://schemas.openxmlformats.org/officeDocument/2006/relationships/tags" Target="../tags/tag604.xml" /><Relationship Id="rId548" Type="http://schemas.openxmlformats.org/officeDocument/2006/relationships/tags" Target="../tags/tag605.xml" /><Relationship Id="rId549" Type="http://schemas.openxmlformats.org/officeDocument/2006/relationships/tags" Target="../tags/tag606.xml" /><Relationship Id="rId55" Type="http://schemas.openxmlformats.org/officeDocument/2006/relationships/tags" Target="../tags/tag161.xml" /><Relationship Id="rId550" Type="http://schemas.openxmlformats.org/officeDocument/2006/relationships/tags" Target="../tags/tag607.xml" /><Relationship Id="rId551" Type="http://schemas.openxmlformats.org/officeDocument/2006/relationships/tags" Target="../tags/tag608.xml" /><Relationship Id="rId552" Type="http://schemas.openxmlformats.org/officeDocument/2006/relationships/tags" Target="../tags/tag609.xml" /><Relationship Id="rId553" Type="http://schemas.openxmlformats.org/officeDocument/2006/relationships/tags" Target="../tags/tag610.xml" /><Relationship Id="rId554" Type="http://schemas.openxmlformats.org/officeDocument/2006/relationships/tags" Target="../tags/tag611.xml" /><Relationship Id="rId555" Type="http://schemas.openxmlformats.org/officeDocument/2006/relationships/tags" Target="../tags/tag612.xml" /><Relationship Id="rId556" Type="http://schemas.openxmlformats.org/officeDocument/2006/relationships/tags" Target="../tags/tag613.xml" /><Relationship Id="rId557" Type="http://schemas.openxmlformats.org/officeDocument/2006/relationships/tags" Target="../tags/tag614.xml" /><Relationship Id="rId558" Type="http://schemas.openxmlformats.org/officeDocument/2006/relationships/tags" Target="../tags/tag615.xml" /><Relationship Id="rId559" Type="http://schemas.openxmlformats.org/officeDocument/2006/relationships/tags" Target="../tags/tag616.xml" /><Relationship Id="rId56" Type="http://schemas.openxmlformats.org/officeDocument/2006/relationships/tags" Target="../tags/tag162.xml" /><Relationship Id="rId560" Type="http://schemas.openxmlformats.org/officeDocument/2006/relationships/tags" Target="../tags/tag617.xml" /><Relationship Id="rId561" Type="http://schemas.openxmlformats.org/officeDocument/2006/relationships/tags" Target="../tags/tag618.xml" /><Relationship Id="rId562" Type="http://schemas.openxmlformats.org/officeDocument/2006/relationships/tags" Target="../tags/tag619.xml" /><Relationship Id="rId563" Type="http://schemas.openxmlformats.org/officeDocument/2006/relationships/tags" Target="../tags/tag620.xml" /><Relationship Id="rId564" Type="http://schemas.openxmlformats.org/officeDocument/2006/relationships/tags" Target="../tags/tag621.xml" /><Relationship Id="rId565" Type="http://schemas.openxmlformats.org/officeDocument/2006/relationships/tags" Target="../tags/tag622.xml" /><Relationship Id="rId566" Type="http://schemas.openxmlformats.org/officeDocument/2006/relationships/tags" Target="../tags/tag623.xml" /><Relationship Id="rId567" Type="http://schemas.openxmlformats.org/officeDocument/2006/relationships/tags" Target="../tags/tag624.xml" /><Relationship Id="rId568" Type="http://schemas.openxmlformats.org/officeDocument/2006/relationships/tags" Target="../tags/tag625.xml" /><Relationship Id="rId569" Type="http://schemas.openxmlformats.org/officeDocument/2006/relationships/tags" Target="../tags/tag626.xml" /><Relationship Id="rId57" Type="http://schemas.openxmlformats.org/officeDocument/2006/relationships/tags" Target="../tags/tag163.xml" /><Relationship Id="rId570" Type="http://schemas.openxmlformats.org/officeDocument/2006/relationships/tags" Target="../tags/tag627.xml" /><Relationship Id="rId571" Type="http://schemas.openxmlformats.org/officeDocument/2006/relationships/tags" Target="../tags/tag628.xml" /><Relationship Id="rId572" Type="http://schemas.openxmlformats.org/officeDocument/2006/relationships/tags" Target="../tags/tag629.xml" /><Relationship Id="rId573" Type="http://schemas.openxmlformats.org/officeDocument/2006/relationships/tags" Target="../tags/tag630.xml" /><Relationship Id="rId574" Type="http://schemas.openxmlformats.org/officeDocument/2006/relationships/tags" Target="../tags/tag631.xml" /><Relationship Id="rId575" Type="http://schemas.openxmlformats.org/officeDocument/2006/relationships/tags" Target="../tags/tag632.xml" /><Relationship Id="rId576" Type="http://schemas.openxmlformats.org/officeDocument/2006/relationships/tags" Target="../tags/tag633.xml" /><Relationship Id="rId577" Type="http://schemas.openxmlformats.org/officeDocument/2006/relationships/tags" Target="../tags/tag634.xml" /><Relationship Id="rId578" Type="http://schemas.openxmlformats.org/officeDocument/2006/relationships/tags" Target="../tags/tag635.xml" /><Relationship Id="rId579" Type="http://schemas.openxmlformats.org/officeDocument/2006/relationships/tags" Target="../tags/tag636.xml" /><Relationship Id="rId58" Type="http://schemas.openxmlformats.org/officeDocument/2006/relationships/tags" Target="../tags/tag164.xml" /><Relationship Id="rId580" Type="http://schemas.openxmlformats.org/officeDocument/2006/relationships/tags" Target="../tags/tag637.xml" /><Relationship Id="rId581" Type="http://schemas.openxmlformats.org/officeDocument/2006/relationships/tags" Target="../tags/tag638.xml" /><Relationship Id="rId582" Type="http://schemas.openxmlformats.org/officeDocument/2006/relationships/tags" Target="../tags/tag639.xml" /><Relationship Id="rId583" Type="http://schemas.openxmlformats.org/officeDocument/2006/relationships/tags" Target="../tags/tag640.xml" /><Relationship Id="rId584" Type="http://schemas.openxmlformats.org/officeDocument/2006/relationships/tags" Target="../tags/tag641.xml" /><Relationship Id="rId585" Type="http://schemas.openxmlformats.org/officeDocument/2006/relationships/tags" Target="../tags/tag642.xml" /><Relationship Id="rId586" Type="http://schemas.openxmlformats.org/officeDocument/2006/relationships/tags" Target="../tags/tag643.xml" /><Relationship Id="rId587" Type="http://schemas.openxmlformats.org/officeDocument/2006/relationships/tags" Target="../tags/tag644.xml" /><Relationship Id="rId588" Type="http://schemas.openxmlformats.org/officeDocument/2006/relationships/tags" Target="../tags/tag645.xml" /><Relationship Id="rId589" Type="http://schemas.openxmlformats.org/officeDocument/2006/relationships/tags" Target="../tags/tag646.xml" /><Relationship Id="rId59" Type="http://schemas.openxmlformats.org/officeDocument/2006/relationships/tags" Target="../tags/tag165.xml" /><Relationship Id="rId590" Type="http://schemas.openxmlformats.org/officeDocument/2006/relationships/tags" Target="../tags/tag647.xml" /><Relationship Id="rId591" Type="http://schemas.openxmlformats.org/officeDocument/2006/relationships/tags" Target="../tags/tag648.xml" /><Relationship Id="rId592" Type="http://schemas.openxmlformats.org/officeDocument/2006/relationships/tags" Target="../tags/tag649.xml" /><Relationship Id="rId593" Type="http://schemas.openxmlformats.org/officeDocument/2006/relationships/tags" Target="../tags/tag650.xml" /><Relationship Id="rId594" Type="http://schemas.openxmlformats.org/officeDocument/2006/relationships/tags" Target="../tags/tag651.xml" /><Relationship Id="rId595" Type="http://schemas.openxmlformats.org/officeDocument/2006/relationships/tags" Target="../tags/tag652.xml" /><Relationship Id="rId596" Type="http://schemas.openxmlformats.org/officeDocument/2006/relationships/tags" Target="../tags/tag653.xml" /><Relationship Id="rId597" Type="http://schemas.openxmlformats.org/officeDocument/2006/relationships/tags" Target="../tags/tag654.xml" /><Relationship Id="rId598" Type="http://schemas.openxmlformats.org/officeDocument/2006/relationships/tags" Target="../tags/tag655.xml" /><Relationship Id="rId599" Type="http://schemas.openxmlformats.org/officeDocument/2006/relationships/tags" Target="../tags/tag656.xml" /><Relationship Id="rId6" Type="http://schemas.openxmlformats.org/officeDocument/2006/relationships/tags" Target="../tags/tag112.xml" /><Relationship Id="rId60" Type="http://schemas.openxmlformats.org/officeDocument/2006/relationships/tags" Target="../tags/tag166.xml" /><Relationship Id="rId600" Type="http://schemas.openxmlformats.org/officeDocument/2006/relationships/tags" Target="../tags/tag657.xml" /><Relationship Id="rId601" Type="http://schemas.openxmlformats.org/officeDocument/2006/relationships/tags" Target="../tags/tag658.xml" /><Relationship Id="rId602" Type="http://schemas.openxmlformats.org/officeDocument/2006/relationships/tags" Target="../tags/tag659.xml" /><Relationship Id="rId603" Type="http://schemas.openxmlformats.org/officeDocument/2006/relationships/tags" Target="../tags/tag660.xml" /><Relationship Id="rId604" Type="http://schemas.openxmlformats.org/officeDocument/2006/relationships/tags" Target="../tags/tag661.xml" /><Relationship Id="rId605" Type="http://schemas.openxmlformats.org/officeDocument/2006/relationships/tags" Target="../tags/tag662.xml" /><Relationship Id="rId606" Type="http://schemas.openxmlformats.org/officeDocument/2006/relationships/tags" Target="../tags/tag663.xml" /><Relationship Id="rId607" Type="http://schemas.openxmlformats.org/officeDocument/2006/relationships/tags" Target="../tags/tag664.xml" /><Relationship Id="rId608" Type="http://schemas.openxmlformats.org/officeDocument/2006/relationships/tags" Target="../tags/tag665.xml" /><Relationship Id="rId609" Type="http://schemas.openxmlformats.org/officeDocument/2006/relationships/tags" Target="../tags/tag666.xml" /><Relationship Id="rId61" Type="http://schemas.openxmlformats.org/officeDocument/2006/relationships/tags" Target="../tags/tag167.xml" /><Relationship Id="rId610" Type="http://schemas.openxmlformats.org/officeDocument/2006/relationships/tags" Target="../tags/tag667.xml" /><Relationship Id="rId611" Type="http://schemas.openxmlformats.org/officeDocument/2006/relationships/tags" Target="../tags/tag668.xml" /><Relationship Id="rId612" Type="http://schemas.openxmlformats.org/officeDocument/2006/relationships/tags" Target="../tags/tag669.xml" /><Relationship Id="rId613" Type="http://schemas.openxmlformats.org/officeDocument/2006/relationships/tags" Target="../tags/tag670.xml" /><Relationship Id="rId614" Type="http://schemas.openxmlformats.org/officeDocument/2006/relationships/tags" Target="../tags/tag671.xml" /><Relationship Id="rId615" Type="http://schemas.openxmlformats.org/officeDocument/2006/relationships/tags" Target="../tags/tag672.xml" /><Relationship Id="rId616" Type="http://schemas.openxmlformats.org/officeDocument/2006/relationships/tags" Target="../tags/tag673.xml" /><Relationship Id="rId617" Type="http://schemas.openxmlformats.org/officeDocument/2006/relationships/tags" Target="../tags/tag674.xml" /><Relationship Id="rId618" Type="http://schemas.openxmlformats.org/officeDocument/2006/relationships/tags" Target="../tags/tag675.xml" /><Relationship Id="rId619" Type="http://schemas.openxmlformats.org/officeDocument/2006/relationships/tags" Target="../tags/tag676.xml" /><Relationship Id="rId62" Type="http://schemas.openxmlformats.org/officeDocument/2006/relationships/tags" Target="../tags/tag168.xml" /><Relationship Id="rId620" Type="http://schemas.openxmlformats.org/officeDocument/2006/relationships/tags" Target="../tags/tag677.xml" /><Relationship Id="rId621" Type="http://schemas.openxmlformats.org/officeDocument/2006/relationships/tags" Target="../tags/tag678.xml" /><Relationship Id="rId622" Type="http://schemas.openxmlformats.org/officeDocument/2006/relationships/tags" Target="../tags/tag679.xml" /><Relationship Id="rId623" Type="http://schemas.openxmlformats.org/officeDocument/2006/relationships/tags" Target="../tags/tag680.xml" /><Relationship Id="rId624" Type="http://schemas.openxmlformats.org/officeDocument/2006/relationships/tags" Target="../tags/tag681.xml" /><Relationship Id="rId625" Type="http://schemas.openxmlformats.org/officeDocument/2006/relationships/tags" Target="../tags/tag682.xml" /><Relationship Id="rId626" Type="http://schemas.openxmlformats.org/officeDocument/2006/relationships/tags" Target="../tags/tag683.xml" /><Relationship Id="rId627" Type="http://schemas.openxmlformats.org/officeDocument/2006/relationships/tags" Target="../tags/tag684.xml" /><Relationship Id="rId628" Type="http://schemas.openxmlformats.org/officeDocument/2006/relationships/tags" Target="../tags/tag685.xml" /><Relationship Id="rId629" Type="http://schemas.openxmlformats.org/officeDocument/2006/relationships/tags" Target="../tags/tag686.xml" /><Relationship Id="rId63" Type="http://schemas.openxmlformats.org/officeDocument/2006/relationships/tags" Target="../tags/tag169.xml" /><Relationship Id="rId630" Type="http://schemas.openxmlformats.org/officeDocument/2006/relationships/tags" Target="../tags/tag687.xml" /><Relationship Id="rId631" Type="http://schemas.openxmlformats.org/officeDocument/2006/relationships/tags" Target="../tags/tag688.xml" /><Relationship Id="rId632" Type="http://schemas.openxmlformats.org/officeDocument/2006/relationships/tags" Target="../tags/tag689.xml" /><Relationship Id="rId633" Type="http://schemas.openxmlformats.org/officeDocument/2006/relationships/tags" Target="../tags/tag690.xml" /><Relationship Id="rId634" Type="http://schemas.openxmlformats.org/officeDocument/2006/relationships/tags" Target="../tags/tag691.xml" /><Relationship Id="rId635" Type="http://schemas.openxmlformats.org/officeDocument/2006/relationships/tags" Target="../tags/tag692.xml" /><Relationship Id="rId636" Type="http://schemas.openxmlformats.org/officeDocument/2006/relationships/tags" Target="../tags/tag693.xml" /><Relationship Id="rId637" Type="http://schemas.openxmlformats.org/officeDocument/2006/relationships/tags" Target="../tags/tag694.xml" /><Relationship Id="rId638" Type="http://schemas.openxmlformats.org/officeDocument/2006/relationships/tags" Target="../tags/tag695.xml" /><Relationship Id="rId639" Type="http://schemas.openxmlformats.org/officeDocument/2006/relationships/tags" Target="../tags/tag696.xml" /><Relationship Id="rId64" Type="http://schemas.openxmlformats.org/officeDocument/2006/relationships/tags" Target="../tags/tag170.xml" /><Relationship Id="rId640" Type="http://schemas.openxmlformats.org/officeDocument/2006/relationships/tags" Target="../tags/tag697.xml" /><Relationship Id="rId641" Type="http://schemas.openxmlformats.org/officeDocument/2006/relationships/tags" Target="../tags/tag698.xml" /><Relationship Id="rId642" Type="http://schemas.openxmlformats.org/officeDocument/2006/relationships/tags" Target="../tags/tag699.xml" /><Relationship Id="rId643" Type="http://schemas.openxmlformats.org/officeDocument/2006/relationships/tags" Target="../tags/tag700.xml" /><Relationship Id="rId644" Type="http://schemas.openxmlformats.org/officeDocument/2006/relationships/tags" Target="../tags/tag701.xml" /><Relationship Id="rId645" Type="http://schemas.openxmlformats.org/officeDocument/2006/relationships/tags" Target="../tags/tag702.xml" /><Relationship Id="rId646" Type="http://schemas.openxmlformats.org/officeDocument/2006/relationships/tags" Target="../tags/tag703.xml" /><Relationship Id="rId647" Type="http://schemas.openxmlformats.org/officeDocument/2006/relationships/tags" Target="../tags/tag704.xml" /><Relationship Id="rId648" Type="http://schemas.openxmlformats.org/officeDocument/2006/relationships/tags" Target="../tags/tag705.xml" /><Relationship Id="rId649" Type="http://schemas.openxmlformats.org/officeDocument/2006/relationships/oleObject" Target="../embeddings/oleObject32.bin" TargetMode="Internal" /><Relationship Id="rId65" Type="http://schemas.openxmlformats.org/officeDocument/2006/relationships/tags" Target="../tags/tag171.xml" /><Relationship Id="rId650" Type="http://schemas.openxmlformats.org/officeDocument/2006/relationships/tags" Target="../tags/tag706.xml" /><Relationship Id="rId651" Type="http://schemas.openxmlformats.org/officeDocument/2006/relationships/oleObject" Target="../embeddings/oleObject33.bin" TargetMode="Internal" /><Relationship Id="rId652" Type="http://schemas.openxmlformats.org/officeDocument/2006/relationships/tags" Target="../tags/tag707.xml" /><Relationship Id="rId653" Type="http://schemas.openxmlformats.org/officeDocument/2006/relationships/oleObject" Target="../embeddings/oleObject34.bin" TargetMode="Internal" /><Relationship Id="rId654" Type="http://schemas.openxmlformats.org/officeDocument/2006/relationships/tags" Target="../tags/tag708.xml" /><Relationship Id="rId655" Type="http://schemas.openxmlformats.org/officeDocument/2006/relationships/oleObject" Target="../embeddings/oleObject35.bin" TargetMode="Internal" /><Relationship Id="rId656" Type="http://schemas.openxmlformats.org/officeDocument/2006/relationships/tags" Target="../tags/tag709.xml" /><Relationship Id="rId657" Type="http://schemas.openxmlformats.org/officeDocument/2006/relationships/oleObject" Target="../embeddings/oleObject36.bin" TargetMode="Internal" /><Relationship Id="rId658" Type="http://schemas.openxmlformats.org/officeDocument/2006/relationships/tags" Target="../tags/tag710.xml" /><Relationship Id="rId659" Type="http://schemas.openxmlformats.org/officeDocument/2006/relationships/oleObject" Target="../embeddings/oleObject37.bin" TargetMode="Internal" /><Relationship Id="rId66" Type="http://schemas.openxmlformats.org/officeDocument/2006/relationships/tags" Target="../tags/tag172.xml" /><Relationship Id="rId660" Type="http://schemas.openxmlformats.org/officeDocument/2006/relationships/tags" Target="../tags/tag711.xml" /><Relationship Id="rId661" Type="http://schemas.openxmlformats.org/officeDocument/2006/relationships/oleObject" Target="../embeddings/oleObject38.bin" TargetMode="Internal" /><Relationship Id="rId662" Type="http://schemas.openxmlformats.org/officeDocument/2006/relationships/tags" Target="../tags/tag712.xml" /><Relationship Id="rId663" Type="http://schemas.openxmlformats.org/officeDocument/2006/relationships/oleObject" Target="../embeddings/oleObject39.bin" TargetMode="Internal" /><Relationship Id="rId664" Type="http://schemas.openxmlformats.org/officeDocument/2006/relationships/tags" Target="../tags/tag713.xml" /><Relationship Id="rId665" Type="http://schemas.openxmlformats.org/officeDocument/2006/relationships/oleObject" Target="../embeddings/oleObject40.bin" TargetMode="Internal" /><Relationship Id="rId666" Type="http://schemas.openxmlformats.org/officeDocument/2006/relationships/tags" Target="../tags/tag714.xml" /><Relationship Id="rId667" Type="http://schemas.openxmlformats.org/officeDocument/2006/relationships/oleObject" Target="../embeddings/oleObject41.bin" TargetMode="Internal" /><Relationship Id="rId668" Type="http://schemas.openxmlformats.org/officeDocument/2006/relationships/tags" Target="../tags/tag715.xml" /><Relationship Id="rId669" Type="http://schemas.openxmlformats.org/officeDocument/2006/relationships/oleObject" Target="../embeddings/oleObject42.bin" TargetMode="Internal" /><Relationship Id="rId67" Type="http://schemas.openxmlformats.org/officeDocument/2006/relationships/tags" Target="../tags/tag173.xml" /><Relationship Id="rId670" Type="http://schemas.openxmlformats.org/officeDocument/2006/relationships/tags" Target="../tags/tag716.xml" /><Relationship Id="rId671" Type="http://schemas.openxmlformats.org/officeDocument/2006/relationships/oleObject" Target="../embeddings/oleObject43.bin" TargetMode="Internal" /><Relationship Id="rId672" Type="http://schemas.openxmlformats.org/officeDocument/2006/relationships/tags" Target="../tags/tag717.xml" /><Relationship Id="rId673" Type="http://schemas.openxmlformats.org/officeDocument/2006/relationships/oleObject" Target="../embeddings/oleObject44.bin" TargetMode="Internal" /><Relationship Id="rId674" Type="http://schemas.openxmlformats.org/officeDocument/2006/relationships/tags" Target="../tags/tag718.xml" /><Relationship Id="rId675" Type="http://schemas.openxmlformats.org/officeDocument/2006/relationships/tags" Target="../tags/tag719.xml" /><Relationship Id="rId676" Type="http://schemas.openxmlformats.org/officeDocument/2006/relationships/tags" Target="../tags/tag720.xml" /><Relationship Id="rId677" Type="http://schemas.openxmlformats.org/officeDocument/2006/relationships/tags" Target="../tags/tag721.xml" /><Relationship Id="rId678" Type="http://schemas.openxmlformats.org/officeDocument/2006/relationships/tags" Target="../tags/tag722.xml" /><Relationship Id="rId679" Type="http://schemas.openxmlformats.org/officeDocument/2006/relationships/tags" Target="../tags/tag723.xml" /><Relationship Id="rId68" Type="http://schemas.openxmlformats.org/officeDocument/2006/relationships/tags" Target="../tags/tag174.xml" /><Relationship Id="rId680" Type="http://schemas.openxmlformats.org/officeDocument/2006/relationships/tags" Target="../tags/tag724.xml" /><Relationship Id="rId681" Type="http://schemas.openxmlformats.org/officeDocument/2006/relationships/tags" Target="../tags/tag725.xml" /><Relationship Id="rId682" Type="http://schemas.openxmlformats.org/officeDocument/2006/relationships/tags" Target="../tags/tag726.xml" /><Relationship Id="rId683" Type="http://schemas.openxmlformats.org/officeDocument/2006/relationships/tags" Target="../tags/tag727.xml" /><Relationship Id="rId684" Type="http://schemas.openxmlformats.org/officeDocument/2006/relationships/tags" Target="../tags/tag728.xml" /><Relationship Id="rId685" Type="http://schemas.openxmlformats.org/officeDocument/2006/relationships/tags" Target="../tags/tag729.xml" /><Relationship Id="rId686" Type="http://schemas.openxmlformats.org/officeDocument/2006/relationships/tags" Target="../tags/tag730.xml" /><Relationship Id="rId687" Type="http://schemas.openxmlformats.org/officeDocument/2006/relationships/tags" Target="../tags/tag731.xml" /><Relationship Id="rId688" Type="http://schemas.openxmlformats.org/officeDocument/2006/relationships/tags" Target="../tags/tag732.xml" /><Relationship Id="rId689" Type="http://schemas.openxmlformats.org/officeDocument/2006/relationships/tags" Target="../tags/tag733.xml" /><Relationship Id="rId69" Type="http://schemas.openxmlformats.org/officeDocument/2006/relationships/tags" Target="../tags/tag175.xml" /><Relationship Id="rId690" Type="http://schemas.openxmlformats.org/officeDocument/2006/relationships/tags" Target="../tags/tag734.xml" /><Relationship Id="rId691" Type="http://schemas.openxmlformats.org/officeDocument/2006/relationships/tags" Target="../tags/tag735.xml" /><Relationship Id="rId692" Type="http://schemas.openxmlformats.org/officeDocument/2006/relationships/tags" Target="../tags/tag736.xml" /><Relationship Id="rId693" Type="http://schemas.openxmlformats.org/officeDocument/2006/relationships/tags" Target="../tags/tag737.xml" /><Relationship Id="rId694" Type="http://schemas.openxmlformats.org/officeDocument/2006/relationships/tags" Target="../tags/tag738.xml" /><Relationship Id="rId695" Type="http://schemas.openxmlformats.org/officeDocument/2006/relationships/oleObject" Target="../embeddings/oleObject45.bin" TargetMode="Internal" /><Relationship Id="rId696" Type="http://schemas.openxmlformats.org/officeDocument/2006/relationships/tags" Target="../tags/tag739.xml" /><Relationship Id="rId697" Type="http://schemas.openxmlformats.org/officeDocument/2006/relationships/oleObject" Target="../embeddings/oleObject46.bin" TargetMode="Internal" /><Relationship Id="rId698" Type="http://schemas.openxmlformats.org/officeDocument/2006/relationships/tags" Target="../tags/tag740.xml" /><Relationship Id="rId699" Type="http://schemas.openxmlformats.org/officeDocument/2006/relationships/oleObject" Target="../embeddings/oleObject47.bin" TargetMode="Internal" /><Relationship Id="rId7" Type="http://schemas.openxmlformats.org/officeDocument/2006/relationships/tags" Target="../tags/tag113.xml" /><Relationship Id="rId70" Type="http://schemas.openxmlformats.org/officeDocument/2006/relationships/tags" Target="../tags/tag176.xml" /><Relationship Id="rId700" Type="http://schemas.openxmlformats.org/officeDocument/2006/relationships/image" Target="../media/image33.wmf" /><Relationship Id="rId701" Type="http://schemas.openxmlformats.org/officeDocument/2006/relationships/tags" Target="../tags/tag741.xml" /><Relationship Id="rId702" Type="http://schemas.openxmlformats.org/officeDocument/2006/relationships/tags" Target="../tags/tag742.xml" /><Relationship Id="rId703" Type="http://schemas.openxmlformats.org/officeDocument/2006/relationships/vmlDrawing" Target="../drawings/vmlDrawing1.vml" /><Relationship Id="rId71" Type="http://schemas.openxmlformats.org/officeDocument/2006/relationships/tags" Target="../tags/tag177.xml" /><Relationship Id="rId72" Type="http://schemas.openxmlformats.org/officeDocument/2006/relationships/tags" Target="../tags/tag178.xml" /><Relationship Id="rId73" Type="http://schemas.openxmlformats.org/officeDocument/2006/relationships/tags" Target="../tags/tag179.xml" /><Relationship Id="rId74" Type="http://schemas.openxmlformats.org/officeDocument/2006/relationships/tags" Target="../tags/tag180.xml" /><Relationship Id="rId75" Type="http://schemas.openxmlformats.org/officeDocument/2006/relationships/tags" Target="../tags/tag181.xml" /><Relationship Id="rId76" Type="http://schemas.openxmlformats.org/officeDocument/2006/relationships/tags" Target="../tags/tag182.xml" /><Relationship Id="rId77" Type="http://schemas.openxmlformats.org/officeDocument/2006/relationships/tags" Target="../tags/tag183.xml" /><Relationship Id="rId78" Type="http://schemas.openxmlformats.org/officeDocument/2006/relationships/tags" Target="../tags/tag184.xml" /><Relationship Id="rId79" Type="http://schemas.openxmlformats.org/officeDocument/2006/relationships/tags" Target="../tags/tag185.xml" /><Relationship Id="rId8" Type="http://schemas.openxmlformats.org/officeDocument/2006/relationships/tags" Target="../tags/tag114.xml" /><Relationship Id="rId80" Type="http://schemas.openxmlformats.org/officeDocument/2006/relationships/tags" Target="../tags/tag186.xml" /><Relationship Id="rId81" Type="http://schemas.openxmlformats.org/officeDocument/2006/relationships/tags" Target="../tags/tag187.xml" /><Relationship Id="rId82" Type="http://schemas.openxmlformats.org/officeDocument/2006/relationships/tags" Target="../tags/tag188.xml" /><Relationship Id="rId83" Type="http://schemas.openxmlformats.org/officeDocument/2006/relationships/tags" Target="../tags/tag189.xml" /><Relationship Id="rId84" Type="http://schemas.openxmlformats.org/officeDocument/2006/relationships/tags" Target="../tags/tag190.xml" /><Relationship Id="rId85" Type="http://schemas.openxmlformats.org/officeDocument/2006/relationships/tags" Target="../tags/tag191.xml" /><Relationship Id="rId86" Type="http://schemas.openxmlformats.org/officeDocument/2006/relationships/tags" Target="../tags/tag192.xml" /><Relationship Id="rId87" Type="http://schemas.openxmlformats.org/officeDocument/2006/relationships/tags" Target="../tags/tag193.xml" /><Relationship Id="rId88" Type="http://schemas.openxmlformats.org/officeDocument/2006/relationships/tags" Target="../tags/tag194.xml" /><Relationship Id="rId89" Type="http://schemas.openxmlformats.org/officeDocument/2006/relationships/tags" Target="../tags/tag195.xml" /><Relationship Id="rId9" Type="http://schemas.openxmlformats.org/officeDocument/2006/relationships/tags" Target="../tags/tag115.xml" /><Relationship Id="rId90" Type="http://schemas.openxmlformats.org/officeDocument/2006/relationships/tags" Target="../tags/tag196.xml" /><Relationship Id="rId91" Type="http://schemas.openxmlformats.org/officeDocument/2006/relationships/tags" Target="../tags/tag197.xml" /><Relationship Id="rId92" Type="http://schemas.openxmlformats.org/officeDocument/2006/relationships/tags" Target="../tags/tag198.xml" /><Relationship Id="rId93" Type="http://schemas.openxmlformats.org/officeDocument/2006/relationships/tags" Target="../tags/tag199.xml" /><Relationship Id="rId94" Type="http://schemas.openxmlformats.org/officeDocument/2006/relationships/tags" Target="../tags/tag200.xml" /><Relationship Id="rId95" Type="http://schemas.openxmlformats.org/officeDocument/2006/relationships/tags" Target="../tags/tag201.xml" /><Relationship Id="rId96" Type="http://schemas.openxmlformats.org/officeDocument/2006/relationships/tags" Target="../tags/tag202.xml" /><Relationship Id="rId97" Type="http://schemas.openxmlformats.org/officeDocument/2006/relationships/tags" Target="../tags/tag203.xml" /><Relationship Id="rId98" Type="http://schemas.openxmlformats.org/officeDocument/2006/relationships/tags" Target="../tags/tag204.xml" /><Relationship Id="rId99" Type="http://schemas.openxmlformats.org/officeDocument/2006/relationships/tags" Target="../tags/tag20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747.xml" /><Relationship Id="rId11" Type="http://schemas.openxmlformats.org/officeDocument/2006/relationships/image" Target="../media/image38.jpeg" /><Relationship Id="rId12" Type="http://schemas.openxmlformats.org/officeDocument/2006/relationships/tags" Target="../tags/tag748.xml" /><Relationship Id="rId13" Type="http://schemas.openxmlformats.org/officeDocument/2006/relationships/image" Target="../media/image39.jpeg" /><Relationship Id="rId14" Type="http://schemas.openxmlformats.org/officeDocument/2006/relationships/tags" Target="../tags/tag749.xml" /><Relationship Id="rId2" Type="http://schemas.openxmlformats.org/officeDocument/2006/relationships/tags" Target="../tags/tag743.xml" /><Relationship Id="rId3" Type="http://schemas.openxmlformats.org/officeDocument/2006/relationships/image" Target="../media/image34.jpeg" /><Relationship Id="rId4" Type="http://schemas.openxmlformats.org/officeDocument/2006/relationships/tags" Target="../tags/tag744.xml" /><Relationship Id="rId5" Type="http://schemas.openxmlformats.org/officeDocument/2006/relationships/image" Target="../media/image35.png" /><Relationship Id="rId6" Type="http://schemas.openxmlformats.org/officeDocument/2006/relationships/tags" Target="../tags/tag745.xml" /><Relationship Id="rId7" Type="http://schemas.openxmlformats.org/officeDocument/2006/relationships/image" Target="../media/image36.jpeg" /><Relationship Id="rId8" Type="http://schemas.openxmlformats.org/officeDocument/2006/relationships/tags" Target="../tags/tag746.xml" /><Relationship Id="rId9" Type="http://schemas.openxmlformats.org/officeDocument/2006/relationships/image" Target="../media/image3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42.jpeg" /><Relationship Id="rId11" Type="http://schemas.openxmlformats.org/officeDocument/2006/relationships/tags" Target="../tags/tag759.xml" /><Relationship Id="rId12" Type="http://schemas.openxmlformats.org/officeDocument/2006/relationships/image" Target="../media/image43.jpeg" /><Relationship Id="rId13" Type="http://schemas.openxmlformats.org/officeDocument/2006/relationships/tags" Target="../tags/tag760.xml" /><Relationship Id="rId14" Type="http://schemas.openxmlformats.org/officeDocument/2006/relationships/tags" Target="../tags/tag761.xml" /><Relationship Id="rId15" Type="http://schemas.openxmlformats.org/officeDocument/2006/relationships/tags" Target="../tags/tag762.xml" /><Relationship Id="rId16" Type="http://schemas.openxmlformats.org/officeDocument/2006/relationships/tags" Target="../tags/tag763.xml" /><Relationship Id="rId17" Type="http://schemas.openxmlformats.org/officeDocument/2006/relationships/tags" Target="../tags/tag764.xml" /><Relationship Id="rId18" Type="http://schemas.openxmlformats.org/officeDocument/2006/relationships/tags" Target="../tags/tag765.xml" /><Relationship Id="rId19" Type="http://schemas.openxmlformats.org/officeDocument/2006/relationships/tags" Target="../tags/tag766.xml" /><Relationship Id="rId2" Type="http://schemas.openxmlformats.org/officeDocument/2006/relationships/notesSlide" Target="../notesSlides/notesSlide2.xml" /><Relationship Id="rId20" Type="http://schemas.openxmlformats.org/officeDocument/2006/relationships/tags" Target="../tags/tag767.xml" /><Relationship Id="rId21" Type="http://schemas.openxmlformats.org/officeDocument/2006/relationships/tags" Target="../tags/tag768.xml" /><Relationship Id="rId22" Type="http://schemas.openxmlformats.org/officeDocument/2006/relationships/tags" Target="../tags/tag769.xml" /><Relationship Id="rId23" Type="http://schemas.openxmlformats.org/officeDocument/2006/relationships/oleObject" Target="../embeddings/oleObject48.bin" TargetMode="Internal" /><Relationship Id="rId24" Type="http://schemas.openxmlformats.org/officeDocument/2006/relationships/image" Target="../media/image29.wmf" /><Relationship Id="rId25" Type="http://schemas.openxmlformats.org/officeDocument/2006/relationships/tags" Target="../tags/tag770.xml" /><Relationship Id="rId26" Type="http://schemas.openxmlformats.org/officeDocument/2006/relationships/oleObject" Target="../embeddings/oleObject49.bin" TargetMode="Internal" /><Relationship Id="rId27" Type="http://schemas.openxmlformats.org/officeDocument/2006/relationships/image" Target="../media/image44.wmf" /><Relationship Id="rId28" Type="http://schemas.openxmlformats.org/officeDocument/2006/relationships/tags" Target="../tags/tag771.xml" /><Relationship Id="rId29" Type="http://schemas.openxmlformats.org/officeDocument/2006/relationships/oleObject" Target="../embeddings/oleObject50.bin" TargetMode="Internal" /><Relationship Id="rId3" Type="http://schemas.openxmlformats.org/officeDocument/2006/relationships/tags" Target="../tags/tag754.xml" /><Relationship Id="rId30" Type="http://schemas.openxmlformats.org/officeDocument/2006/relationships/image" Target="../media/image33.wmf" /><Relationship Id="rId31" Type="http://schemas.openxmlformats.org/officeDocument/2006/relationships/tags" Target="../tags/tag772.xml" /><Relationship Id="rId32" Type="http://schemas.openxmlformats.org/officeDocument/2006/relationships/tags" Target="../tags/tag773.xml" /><Relationship Id="rId33" Type="http://schemas.openxmlformats.org/officeDocument/2006/relationships/tags" Target="../tags/tag774.xml" /><Relationship Id="rId34" Type="http://schemas.openxmlformats.org/officeDocument/2006/relationships/tags" Target="../tags/tag775.xml" /><Relationship Id="rId35" Type="http://schemas.openxmlformats.org/officeDocument/2006/relationships/tags" Target="../tags/tag776.xml" /><Relationship Id="rId36" Type="http://schemas.openxmlformats.org/officeDocument/2006/relationships/tags" Target="../tags/tag777.xml" /><Relationship Id="rId37" Type="http://schemas.openxmlformats.org/officeDocument/2006/relationships/tags" Target="../tags/tag778.xml" /><Relationship Id="rId38" Type="http://schemas.openxmlformats.org/officeDocument/2006/relationships/oleObject" Target="../embeddings/oleObject51.bin" TargetMode="Internal" /><Relationship Id="rId39" Type="http://schemas.openxmlformats.org/officeDocument/2006/relationships/tags" Target="../tags/tag779.xml" /><Relationship Id="rId4" Type="http://schemas.openxmlformats.org/officeDocument/2006/relationships/tags" Target="../tags/tag755.xml" /><Relationship Id="rId40" Type="http://schemas.openxmlformats.org/officeDocument/2006/relationships/oleObject" Target="../embeddings/oleObject52.bin" TargetMode="Internal" /><Relationship Id="rId41" Type="http://schemas.openxmlformats.org/officeDocument/2006/relationships/image" Target="../media/image45.wmf" /><Relationship Id="rId42" Type="http://schemas.openxmlformats.org/officeDocument/2006/relationships/tags" Target="../tags/tag780.xml" /><Relationship Id="rId43" Type="http://schemas.openxmlformats.org/officeDocument/2006/relationships/oleObject" Target="../embeddings/oleObject53.bin" TargetMode="Internal" /><Relationship Id="rId44" Type="http://schemas.openxmlformats.org/officeDocument/2006/relationships/tags" Target="../tags/tag781.xml" /><Relationship Id="rId45" Type="http://schemas.openxmlformats.org/officeDocument/2006/relationships/tags" Target="../tags/tag782.xml" /><Relationship Id="rId46" Type="http://schemas.openxmlformats.org/officeDocument/2006/relationships/tags" Target="../tags/tag783.xml" /><Relationship Id="rId47" Type="http://schemas.openxmlformats.org/officeDocument/2006/relationships/tags" Target="../tags/tag784.xml" /><Relationship Id="rId48" Type="http://schemas.openxmlformats.org/officeDocument/2006/relationships/tags" Target="../tags/tag785.xml" /><Relationship Id="rId49" Type="http://schemas.openxmlformats.org/officeDocument/2006/relationships/tags" Target="../tags/tag786.xml" /><Relationship Id="rId5" Type="http://schemas.openxmlformats.org/officeDocument/2006/relationships/tags" Target="../tags/tag756.xml" /><Relationship Id="rId50" Type="http://schemas.openxmlformats.org/officeDocument/2006/relationships/tags" Target="../tags/tag787.xml" /><Relationship Id="rId51" Type="http://schemas.openxmlformats.org/officeDocument/2006/relationships/oleObject" Target="../embeddings/oleObject54.bin" TargetMode="Internal" /><Relationship Id="rId52" Type="http://schemas.openxmlformats.org/officeDocument/2006/relationships/image" Target="../media/image46.wmf" /><Relationship Id="rId53" Type="http://schemas.openxmlformats.org/officeDocument/2006/relationships/tags" Target="../tags/tag788.xml" /><Relationship Id="rId54" Type="http://schemas.openxmlformats.org/officeDocument/2006/relationships/oleObject" Target="../embeddings/oleObject55.bin" TargetMode="Internal" /><Relationship Id="rId55" Type="http://schemas.openxmlformats.org/officeDocument/2006/relationships/tags" Target="../tags/tag789.xml" /><Relationship Id="rId56" Type="http://schemas.openxmlformats.org/officeDocument/2006/relationships/oleObject" Target="../embeddings/oleObject56.bin" TargetMode="Internal" /><Relationship Id="rId57" Type="http://schemas.openxmlformats.org/officeDocument/2006/relationships/tags" Target="../tags/tag790.xml" /><Relationship Id="rId58" Type="http://schemas.openxmlformats.org/officeDocument/2006/relationships/tags" Target="../tags/tag791.xml" /><Relationship Id="rId59" Type="http://schemas.openxmlformats.org/officeDocument/2006/relationships/tags" Target="../tags/tag792.xml" /><Relationship Id="rId6" Type="http://schemas.openxmlformats.org/officeDocument/2006/relationships/image" Target="../media/image40.jpeg" /><Relationship Id="rId60" Type="http://schemas.openxmlformats.org/officeDocument/2006/relationships/tags" Target="../tags/tag793.xml" /><Relationship Id="rId61" Type="http://schemas.openxmlformats.org/officeDocument/2006/relationships/tags" Target="../tags/tag794.xml" /><Relationship Id="rId62" Type="http://schemas.openxmlformats.org/officeDocument/2006/relationships/tags" Target="../tags/tag795.xml" /><Relationship Id="rId63" Type="http://schemas.openxmlformats.org/officeDocument/2006/relationships/tags" Target="../tags/tag796.xml" /><Relationship Id="rId64" Type="http://schemas.openxmlformats.org/officeDocument/2006/relationships/oleObject" Target="../embeddings/oleObject57.bin" TargetMode="Internal" /><Relationship Id="rId65" Type="http://schemas.openxmlformats.org/officeDocument/2006/relationships/tags" Target="../tags/tag797.xml" /><Relationship Id="rId66" Type="http://schemas.openxmlformats.org/officeDocument/2006/relationships/oleObject" Target="../embeddings/oleObject58.bin" TargetMode="Internal" /><Relationship Id="rId67" Type="http://schemas.openxmlformats.org/officeDocument/2006/relationships/tags" Target="../tags/tag798.xml" /><Relationship Id="rId68" Type="http://schemas.openxmlformats.org/officeDocument/2006/relationships/oleObject" Target="../embeddings/oleObject59.bin" TargetMode="Internal" /><Relationship Id="rId69" Type="http://schemas.openxmlformats.org/officeDocument/2006/relationships/tags" Target="../tags/tag799.xml" /><Relationship Id="rId7" Type="http://schemas.openxmlformats.org/officeDocument/2006/relationships/tags" Target="../tags/tag757.xml" /><Relationship Id="rId70" Type="http://schemas.openxmlformats.org/officeDocument/2006/relationships/vmlDrawing" Target="../drawings/vmlDrawing2.vml" /><Relationship Id="rId8" Type="http://schemas.openxmlformats.org/officeDocument/2006/relationships/image" Target="../media/image41.jpeg" /><Relationship Id="rId9" Type="http://schemas.openxmlformats.org/officeDocument/2006/relationships/tags" Target="../tags/tag75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806.xml" /><Relationship Id="rId11" Type="http://schemas.openxmlformats.org/officeDocument/2006/relationships/tags" Target="../tags/tag807.xml" /><Relationship Id="rId12" Type="http://schemas.openxmlformats.org/officeDocument/2006/relationships/tags" Target="../tags/tag808.xml" /><Relationship Id="rId13" Type="http://schemas.openxmlformats.org/officeDocument/2006/relationships/tags" Target="../tags/tag809.xml" /><Relationship Id="rId14" Type="http://schemas.openxmlformats.org/officeDocument/2006/relationships/tags" Target="../tags/tag810.xml" /><Relationship Id="rId15" Type="http://schemas.openxmlformats.org/officeDocument/2006/relationships/oleObject" Target="../embeddings/oleObject60.bin" TargetMode="Internal" /><Relationship Id="rId16" Type="http://schemas.openxmlformats.org/officeDocument/2006/relationships/image" Target="../media/image49.wmf" /><Relationship Id="rId17" Type="http://schemas.openxmlformats.org/officeDocument/2006/relationships/tags" Target="../tags/tag811.xml" /><Relationship Id="rId18" Type="http://schemas.openxmlformats.org/officeDocument/2006/relationships/oleObject" Target="../embeddings/oleObject61.bin" TargetMode="Internal" /><Relationship Id="rId19" Type="http://schemas.openxmlformats.org/officeDocument/2006/relationships/image" Target="../media/image50.wmf" /><Relationship Id="rId2" Type="http://schemas.openxmlformats.org/officeDocument/2006/relationships/tags" Target="../tags/tag800.xml" /><Relationship Id="rId20" Type="http://schemas.openxmlformats.org/officeDocument/2006/relationships/tags" Target="../tags/tag812.xml" /><Relationship Id="rId21" Type="http://schemas.openxmlformats.org/officeDocument/2006/relationships/tags" Target="../tags/tag813.xml" /><Relationship Id="rId22" Type="http://schemas.openxmlformats.org/officeDocument/2006/relationships/tags" Target="../tags/tag814.xml" /><Relationship Id="rId23" Type="http://schemas.openxmlformats.org/officeDocument/2006/relationships/tags" Target="../tags/tag815.xml" /><Relationship Id="rId24" Type="http://schemas.openxmlformats.org/officeDocument/2006/relationships/tags" Target="../tags/tag816.xml" /><Relationship Id="rId25" Type="http://schemas.openxmlformats.org/officeDocument/2006/relationships/tags" Target="../tags/tag817.xml" /><Relationship Id="rId26" Type="http://schemas.openxmlformats.org/officeDocument/2006/relationships/tags" Target="../tags/tag818.xml" /><Relationship Id="rId27" Type="http://schemas.openxmlformats.org/officeDocument/2006/relationships/tags" Target="../tags/tag819.xml" /><Relationship Id="rId28" Type="http://schemas.openxmlformats.org/officeDocument/2006/relationships/oleObject" Target="../embeddings/oleObject62.bin" TargetMode="Internal" /><Relationship Id="rId29" Type="http://schemas.openxmlformats.org/officeDocument/2006/relationships/image" Target="../media/image29.wmf" /><Relationship Id="rId3" Type="http://schemas.openxmlformats.org/officeDocument/2006/relationships/tags" Target="../tags/tag801.xml" /><Relationship Id="rId30" Type="http://schemas.openxmlformats.org/officeDocument/2006/relationships/tags" Target="../tags/tag820.xml" /><Relationship Id="rId31" Type="http://schemas.openxmlformats.org/officeDocument/2006/relationships/oleObject" Target="../embeddings/oleObject63.bin" TargetMode="Internal" /><Relationship Id="rId32" Type="http://schemas.openxmlformats.org/officeDocument/2006/relationships/image" Target="../media/image51.wmf" /><Relationship Id="rId33" Type="http://schemas.openxmlformats.org/officeDocument/2006/relationships/tags" Target="../tags/tag821.xml" /><Relationship Id="rId34" Type="http://schemas.openxmlformats.org/officeDocument/2006/relationships/oleObject" Target="../embeddings/oleObject64.bin" TargetMode="Internal" /><Relationship Id="rId35" Type="http://schemas.openxmlformats.org/officeDocument/2006/relationships/image" Target="../media/image33.wmf" /><Relationship Id="rId36" Type="http://schemas.openxmlformats.org/officeDocument/2006/relationships/tags" Target="../tags/tag822.xml" /><Relationship Id="rId37" Type="http://schemas.openxmlformats.org/officeDocument/2006/relationships/vmlDrawing" Target="../drawings/vmlDrawing3.vml" /><Relationship Id="rId4" Type="http://schemas.openxmlformats.org/officeDocument/2006/relationships/image" Target="../media/image47.jpeg" /><Relationship Id="rId5" Type="http://schemas.openxmlformats.org/officeDocument/2006/relationships/tags" Target="../tags/tag802.xml" /><Relationship Id="rId6" Type="http://schemas.openxmlformats.org/officeDocument/2006/relationships/tags" Target="../tags/tag803.xml" /><Relationship Id="rId7" Type="http://schemas.openxmlformats.org/officeDocument/2006/relationships/tags" Target="../tags/tag804.xml" /><Relationship Id="rId8" Type="http://schemas.openxmlformats.org/officeDocument/2006/relationships/tags" Target="../tags/tag805.xml" /><Relationship Id="rId9" Type="http://schemas.openxmlformats.org/officeDocument/2006/relationships/image" Target="../media/image4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831.xml" /><Relationship Id="rId11" Type="http://schemas.openxmlformats.org/officeDocument/2006/relationships/tags" Target="../tags/tag832.xml" /><Relationship Id="rId12" Type="http://schemas.openxmlformats.org/officeDocument/2006/relationships/tags" Target="../tags/tag833.xml" /><Relationship Id="rId13" Type="http://schemas.openxmlformats.org/officeDocument/2006/relationships/tags" Target="../tags/tag834.xml" /><Relationship Id="rId14" Type="http://schemas.openxmlformats.org/officeDocument/2006/relationships/tags" Target="../tags/tag835.xml" /><Relationship Id="rId15" Type="http://schemas.openxmlformats.org/officeDocument/2006/relationships/tags" Target="../tags/tag836.xml" /><Relationship Id="rId16" Type="http://schemas.openxmlformats.org/officeDocument/2006/relationships/tags" Target="../tags/tag837.xml" /><Relationship Id="rId17" Type="http://schemas.openxmlformats.org/officeDocument/2006/relationships/tags" Target="../tags/tag838.xml" /><Relationship Id="rId18" Type="http://schemas.openxmlformats.org/officeDocument/2006/relationships/tags" Target="../tags/tag839.xml" /><Relationship Id="rId19" Type="http://schemas.openxmlformats.org/officeDocument/2006/relationships/tags" Target="../tags/tag840.xml" /><Relationship Id="rId2" Type="http://schemas.openxmlformats.org/officeDocument/2006/relationships/tags" Target="../tags/tag823.xml" /><Relationship Id="rId20" Type="http://schemas.openxmlformats.org/officeDocument/2006/relationships/tags" Target="../tags/tag841.xml" /><Relationship Id="rId21" Type="http://schemas.openxmlformats.org/officeDocument/2006/relationships/tags" Target="../tags/tag842.xml" /><Relationship Id="rId22" Type="http://schemas.openxmlformats.org/officeDocument/2006/relationships/tags" Target="../tags/tag843.xml" /><Relationship Id="rId23" Type="http://schemas.openxmlformats.org/officeDocument/2006/relationships/tags" Target="../tags/tag844.xml" /><Relationship Id="rId24" Type="http://schemas.openxmlformats.org/officeDocument/2006/relationships/tags" Target="../tags/tag845.xml" /><Relationship Id="rId25" Type="http://schemas.openxmlformats.org/officeDocument/2006/relationships/tags" Target="../tags/tag846.xml" /><Relationship Id="rId26" Type="http://schemas.openxmlformats.org/officeDocument/2006/relationships/tags" Target="../tags/tag847.xml" /><Relationship Id="rId27" Type="http://schemas.openxmlformats.org/officeDocument/2006/relationships/tags" Target="../tags/tag848.xml" /><Relationship Id="rId28" Type="http://schemas.openxmlformats.org/officeDocument/2006/relationships/tags" Target="../tags/tag849.xml" /><Relationship Id="rId29" Type="http://schemas.openxmlformats.org/officeDocument/2006/relationships/tags" Target="../tags/tag850.xml" /><Relationship Id="rId3" Type="http://schemas.openxmlformats.org/officeDocument/2006/relationships/tags" Target="../tags/tag824.xml" /><Relationship Id="rId30" Type="http://schemas.openxmlformats.org/officeDocument/2006/relationships/tags" Target="../tags/tag851.xml" /><Relationship Id="rId31" Type="http://schemas.openxmlformats.org/officeDocument/2006/relationships/tags" Target="../tags/tag852.xml" /><Relationship Id="rId32" Type="http://schemas.openxmlformats.org/officeDocument/2006/relationships/tags" Target="../tags/tag853.xml" /><Relationship Id="rId33" Type="http://schemas.openxmlformats.org/officeDocument/2006/relationships/tags" Target="../tags/tag854.xml" /><Relationship Id="rId34" Type="http://schemas.openxmlformats.org/officeDocument/2006/relationships/tags" Target="../tags/tag855.xml" /><Relationship Id="rId35" Type="http://schemas.openxmlformats.org/officeDocument/2006/relationships/tags" Target="../tags/tag856.xml" /><Relationship Id="rId36" Type="http://schemas.openxmlformats.org/officeDocument/2006/relationships/tags" Target="../tags/tag857.xml" /><Relationship Id="rId37" Type="http://schemas.openxmlformats.org/officeDocument/2006/relationships/tags" Target="../tags/tag858.xml" /><Relationship Id="rId38" Type="http://schemas.openxmlformats.org/officeDocument/2006/relationships/tags" Target="../tags/tag859.xml" /><Relationship Id="rId39" Type="http://schemas.openxmlformats.org/officeDocument/2006/relationships/tags" Target="../tags/tag860.xml" /><Relationship Id="rId4" Type="http://schemas.openxmlformats.org/officeDocument/2006/relationships/tags" Target="../tags/tag825.xml" /><Relationship Id="rId40" Type="http://schemas.openxmlformats.org/officeDocument/2006/relationships/tags" Target="../tags/tag861.xml" /><Relationship Id="rId41" Type="http://schemas.openxmlformats.org/officeDocument/2006/relationships/tags" Target="../tags/tag862.xml" /><Relationship Id="rId42" Type="http://schemas.openxmlformats.org/officeDocument/2006/relationships/tags" Target="../tags/tag863.xml" /><Relationship Id="rId43" Type="http://schemas.openxmlformats.org/officeDocument/2006/relationships/image" Target="../media/image52.png" /><Relationship Id="rId44" Type="http://schemas.openxmlformats.org/officeDocument/2006/relationships/tags" Target="../tags/tag864.xml" /><Relationship Id="rId45" Type="http://schemas.openxmlformats.org/officeDocument/2006/relationships/tags" Target="../tags/tag865.xml" /><Relationship Id="rId46" Type="http://schemas.openxmlformats.org/officeDocument/2006/relationships/image" Target="../media/image53.jpeg" /><Relationship Id="rId47" Type="http://schemas.openxmlformats.org/officeDocument/2006/relationships/tags" Target="../tags/tag866.xml" /><Relationship Id="rId48" Type="http://schemas.openxmlformats.org/officeDocument/2006/relationships/hyperlink" Target="&#28014;&#21147;&#20135;&#29983;&#30340;&#21407;&#22240;.mp4" TargetMode="External" /><Relationship Id="rId49" Type="http://schemas.openxmlformats.org/officeDocument/2006/relationships/image" Target="../media/image54.gif" /><Relationship Id="rId5" Type="http://schemas.openxmlformats.org/officeDocument/2006/relationships/tags" Target="../tags/tag826.xml" /><Relationship Id="rId50" Type="http://schemas.openxmlformats.org/officeDocument/2006/relationships/tags" Target="../tags/tag867.xml" /><Relationship Id="rId6" Type="http://schemas.openxmlformats.org/officeDocument/2006/relationships/tags" Target="../tags/tag827.xml" /><Relationship Id="rId7" Type="http://schemas.openxmlformats.org/officeDocument/2006/relationships/tags" Target="../tags/tag828.xml" /><Relationship Id="rId8" Type="http://schemas.openxmlformats.org/officeDocument/2006/relationships/tags" Target="../tags/tag829.xml" /><Relationship Id="rId9" Type="http://schemas.openxmlformats.org/officeDocument/2006/relationships/tags" Target="../tags/tag83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6">
            <a:lum/>
          </a:blip>
          <a:stretch>
            <a:fillRect/>
          </a:stretch>
        </a:blipFill>
        <a:effectLst/>
      </p:bgPr>
    </p:bg>
    <p:spTree>
      <p:nvGrpSpPr>
        <p:cNvPr id="1" name=""/>
        <p:cNvGrpSpPr/>
        <p:nvPr>
          <p:custDataLst>
            <p:tags r:id="rId3"/>
          </p:custDataLst>
        </p:nvPr>
      </p:nvGrpSpPr>
      <p:grpSpPr>
        <a:xfrm>
          <a:off x="0" y="0"/>
          <a:ext cx="0" cy="0"/>
        </a:xfrm>
      </p:grpSpPr>
      <p:grpSp>
        <p:nvGrpSpPr>
          <p:cNvPr id="3" name="组合 2" title=""/>
          <p:cNvGrpSpPr/>
          <p:nvPr>
            <p:custDataLst>
              <p:tags r:id="rId4"/>
            </p:custDataLst>
          </p:nvPr>
        </p:nvGrpSpPr>
        <p:grpSpPr>
          <a:xfrm>
            <a:off x="-1287124" y="124818"/>
            <a:ext cx="11658765" cy="5690462"/>
            <a:chOff x="-1287124" y="124818"/>
            <a:chExt cx="11658765" cy="5690462"/>
          </a:xfrm>
        </p:grpSpPr>
        <p:sp>
          <p:nvSpPr>
            <p:cNvPr id="6" name="圆角矩形​​ 10"/>
            <p:cNvSpPr>
              <a:spLocks noChangeArrowheads="1"/>
            </p:cNvSpPr>
            <p:nvPr>
              <p:custDataLst>
                <p:tags r:id="rId5"/>
              </p:custDataLst>
            </p:nvPr>
          </p:nvSpPr>
          <p:spPr bwMode="auto">
            <a:xfrm>
              <a:off x="5835641" y="1100845"/>
              <a:ext cx="4536000" cy="64800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rPr>
                <a:t>第十章  浮力</a:t>
              </a:r>
              <a:endPar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endParaRPr>
            </a:p>
          </p:txBody>
        </p:sp>
        <p:sp>
          <p:nvSpPr>
            <p:cNvPr id="8" name="文本框 7"/>
            <p:cNvSpPr txBox="1"/>
            <p:nvPr>
              <p:custDataLst>
                <p:tags r:id="rId6"/>
              </p:custDataLst>
            </p:nvPr>
          </p:nvSpPr>
          <p:spPr>
            <a:xfrm>
              <a:off x="-1287124" y="124818"/>
              <a:ext cx="6096000" cy="400110"/>
            </a:xfrm>
            <a:prstGeom prst="rect">
              <a:avLst/>
            </a:prstGeom>
            <a:noFill/>
          </p:spPr>
          <p:txBody>
            <a:bodyPr wrap="square">
              <a:spAutoFit/>
            </a:bodyPr>
            <a:lstStyle/>
            <a:p>
              <a:pPr algn="ctr"/>
              <a:r>
                <a:rPr lang="en-US" altLang="zh-CN" sz="2000">
                  <a:solidFill>
                    <a:srgbClr val="FFFF00"/>
                  </a:solidFill>
                  <a:effectLst>
                    <a:outerShdw blurRad="38100" dist="38100" dir="2700000" algn="tl">
                      <a:srgbClr val="000000">
                        <a:alpha val="43137"/>
                      </a:srgbClr>
                    </a:outerShdw>
                  </a:effectLst>
                  <a:cs typeface="+mn-ea"/>
                  <a:sym typeface="+mn-lt"/>
                </a:rPr>
                <a:t>2024</a:t>
              </a:r>
              <a:r>
                <a:rPr lang="zh-CN" altLang="en-US" sz="2000">
                  <a:solidFill>
                    <a:srgbClr val="FFFF00"/>
                  </a:solidFill>
                  <a:effectLst>
                    <a:outerShdw blurRad="38100" dist="38100" dir="2700000" algn="tl">
                      <a:srgbClr val="000000">
                        <a:alpha val="43137"/>
                      </a:srgbClr>
                    </a:outerShdw>
                  </a:effectLst>
                  <a:cs typeface="+mn-ea"/>
                  <a:sym typeface="+mn-lt"/>
                </a:rPr>
                <a:t>人教版物理八年级下册</a:t>
              </a:r>
              <a:endParaRPr lang="zh-CN" altLang="en-US" sz="2000">
                <a:solidFill>
                  <a:srgbClr val="FFFF00"/>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7"/>
              </p:custDataLst>
            </p:nvPr>
          </p:nvGrpSpPr>
          <p:grpSpPr>
            <a:xfrm>
              <a:off x="-88308" y="421271"/>
              <a:ext cx="10325384" cy="5394009"/>
              <a:chOff x="-88308" y="421271"/>
              <a:chExt cx="10325384" cy="5394009"/>
            </a:xfrm>
          </p:grpSpPr>
          <p:sp>
            <p:nvSpPr>
              <p:cNvPr id="19" name="TextBox 8"/>
              <p:cNvSpPr txBox="1"/>
              <p:nvPr>
                <p:custDataLst>
                  <p:tags r:id="rId8"/>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10"/>
                </p:custDataLst>
              </p:nvPr>
            </p:nvPicPr>
            <p:blipFill>
              <a:blip r:embed="rId9">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12"/>
                </p:custDataLst>
              </p:nvPr>
            </p:nvPicPr>
            <p:blipFill>
              <a:blip r:embed="rId11"/>
              <a:stretch>
                <a:fillRect/>
              </a:stretch>
            </p:blipFill>
            <p:spPr>
              <a:xfrm>
                <a:off x="-88308" y="421271"/>
                <a:ext cx="2174616" cy="2174616"/>
              </a:xfrm>
              <a:prstGeom prst="rect">
                <a:avLst/>
              </a:prstGeom>
            </p:spPr>
          </p:pic>
        </p:grpSp>
      </p:grpSp>
      <p:sp>
        <p:nvSpPr>
          <p:cNvPr id="2" name="AutoShape 5" title=""/>
          <p:cNvSpPr>
            <a:spLocks noChangeArrowheads="1"/>
          </p:cNvSpPr>
          <p:nvPr>
            <p:custDataLst>
              <p:tags r:id="rId13"/>
            </p:custDataLst>
          </p:nvPr>
        </p:nvSpPr>
        <p:spPr bwMode="gray">
          <a:xfrm>
            <a:off x="5496912" y="1793226"/>
            <a:ext cx="5133948" cy="1134501"/>
          </a:xfrm>
          <a:custGeom>
            <a:gdLst>
              <a:gd name="connsiteX0" fmla="*/ 0 w 5133948"/>
              <a:gd name="connsiteY0" fmla="*/ 189087 h 1134501"/>
              <a:gd name="connsiteX1" fmla="*/ 189087 w 5133948"/>
              <a:gd name="connsiteY1" fmla="*/ 0 h 1134501"/>
              <a:gd name="connsiteX2" fmla="*/ 4944861 w 5133948"/>
              <a:gd name="connsiteY2" fmla="*/ 0 h 1134501"/>
              <a:gd name="connsiteX3" fmla="*/ 5133948 w 5133948"/>
              <a:gd name="connsiteY3" fmla="*/ 189087 h 1134501"/>
              <a:gd name="connsiteX4" fmla="*/ 5133948 w 5133948"/>
              <a:gd name="connsiteY4" fmla="*/ 945414 h 1134501"/>
              <a:gd name="connsiteX5" fmla="*/ 4944861 w 5133948"/>
              <a:gd name="connsiteY5" fmla="*/ 1134501 h 1134501"/>
              <a:gd name="connsiteX6" fmla="*/ 189087 w 5133948"/>
              <a:gd name="connsiteY6" fmla="*/ 1134501 h 1134501"/>
              <a:gd name="connsiteX7" fmla="*/ 0 w 5133948"/>
              <a:gd name="connsiteY7" fmla="*/ 945414 h 1134501"/>
              <a:gd name="connsiteX8" fmla="*/ 0 w 5133948"/>
              <a:gd name="connsiteY8" fmla="*/ 189087 h 11345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948" h="1134501" fill="none" extrusionOk="0">
                <a:moveTo>
                  <a:pt x="0" y="189087"/>
                </a:moveTo>
                <a:cubicBezTo>
                  <a:pt x="3689" y="74372"/>
                  <a:pt x="84887" y="-6175"/>
                  <a:pt x="189087" y="0"/>
                </a:cubicBezTo>
                <a:cubicBezTo>
                  <a:pt x="1248000" y="-20655"/>
                  <a:pt x="3861378" y="-111687"/>
                  <a:pt x="4944861" y="0"/>
                </a:cubicBezTo>
                <a:cubicBezTo>
                  <a:pt x="5044231" y="17976"/>
                  <a:pt x="5137553" y="68778"/>
                  <a:pt x="5133948" y="189087"/>
                </a:cubicBezTo>
                <a:cubicBezTo>
                  <a:pt x="5146387" y="351140"/>
                  <a:pt x="5088127" y="760952"/>
                  <a:pt x="5133948" y="945414"/>
                </a:cubicBezTo>
                <a:cubicBezTo>
                  <a:pt x="5136851" y="1058106"/>
                  <a:pt x="5044624" y="1141213"/>
                  <a:pt x="4944861" y="1134501"/>
                </a:cubicBezTo>
                <a:cubicBezTo>
                  <a:pt x="4089172" y="1056676"/>
                  <a:pt x="1491340" y="1216779"/>
                  <a:pt x="189087" y="1134501"/>
                </a:cubicBezTo>
                <a:cubicBezTo>
                  <a:pt x="94698" y="1126656"/>
                  <a:pt x="-14431" y="1041665"/>
                  <a:pt x="0" y="945414"/>
                </a:cubicBezTo>
                <a:cubicBezTo>
                  <a:pt x="-33811" y="727352"/>
                  <a:pt x="-33253" y="414801"/>
                  <a:pt x="0" y="189087"/>
                </a:cubicBezTo>
                <a:close/>
              </a:path>
              <a:path w="5133948" h="1134501" stroke="0" extrusionOk="0">
                <a:moveTo>
                  <a:pt x="0" y="189087"/>
                </a:moveTo>
                <a:cubicBezTo>
                  <a:pt x="1979" y="86138"/>
                  <a:pt x="79715" y="-13761"/>
                  <a:pt x="189087" y="0"/>
                </a:cubicBezTo>
                <a:cubicBezTo>
                  <a:pt x="2556993" y="-83864"/>
                  <a:pt x="2612947" y="-109232"/>
                  <a:pt x="4944861" y="0"/>
                </a:cubicBezTo>
                <a:cubicBezTo>
                  <a:pt x="5051168" y="-4308"/>
                  <a:pt x="5131009" y="102147"/>
                  <a:pt x="5133948" y="189087"/>
                </a:cubicBezTo>
                <a:cubicBezTo>
                  <a:pt x="5101833" y="483226"/>
                  <a:pt x="5146102" y="635116"/>
                  <a:pt x="5133948" y="945414"/>
                </a:cubicBezTo>
                <a:cubicBezTo>
                  <a:pt x="5140424" y="1062026"/>
                  <a:pt x="5065713" y="1125499"/>
                  <a:pt x="4944861" y="1134501"/>
                </a:cubicBezTo>
                <a:cubicBezTo>
                  <a:pt x="4143252" y="1058495"/>
                  <a:pt x="1636545" y="1280291"/>
                  <a:pt x="189087" y="1134501"/>
                </a:cubicBezTo>
                <a:cubicBezTo>
                  <a:pt x="80170" y="1130257"/>
                  <a:pt x="14984" y="1059049"/>
                  <a:pt x="0" y="945414"/>
                </a:cubicBezTo>
                <a:cubicBezTo>
                  <a:pt x="-35272" y="629408"/>
                  <a:pt x="-8774" y="492653"/>
                  <a:pt x="0" y="189087"/>
                </a:cubicBezTo>
                <a:close/>
              </a:path>
            </a:pathLst>
          </a:custGeom>
          <a:ln w="571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10.1</a:t>
            </a:r>
            <a:r>
              <a:rPr lang="zh-CN" altLang="en-US" sz="3600" b="1">
                <a:latin typeface="+mj-lt"/>
                <a:ea typeface="黑体" panose="02010609060101010101" pitchFamily="49" charset="-122"/>
                <a:cs typeface="Times New Roman" panose="02020603050405020304" pitchFamily="18" charset="0"/>
              </a:rPr>
              <a:t>物体的浮沉</a:t>
            </a:r>
            <a:endParaRPr lang="en-US" altLang="zh-CN" sz="3600" b="1">
              <a:latin typeface="+mj-lt"/>
              <a:ea typeface="黑体" panose="02010609060101010101" pitchFamily="49" charset="-122"/>
              <a:cs typeface="Times New Roman" panose="02020603050405020304" pitchFamily="18" charset="0"/>
            </a:endParaRPr>
          </a:p>
          <a:p>
            <a:pPr algn="ctr"/>
            <a:r>
              <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浮力</a:t>
            </a:r>
            <a:endPar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4" name="图片 3" title=""/>
          <p:cNvPicPr>
            <a:picLocks noChangeAspect="1"/>
          </p:cNvPicPr>
          <p:nvPr>
            <p:custDataLst>
              <p:tags r:id="rId15"/>
            </p:custDataLst>
          </p:nvPr>
        </p:nvPicPr>
        <p:blipFill>
          <a:blip r:embed="rId14"/>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sndAc>
      <p:stSnd>
        <p:snd r:embed="rId17"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7106" name="文本占位符 47105" title=""/>
          <p:cNvSpPr/>
          <p:nvPr>
            <p:custDataLst>
              <p:tags r:id="rId3"/>
            </p:custDataLst>
          </p:nvPr>
        </p:nvSpPr>
        <p:spPr>
          <a:xfrm>
            <a:off x="590804" y="819877"/>
            <a:ext cx="11180445" cy="1512571"/>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9pPr>
          </a:lstStyle>
          <a:p>
            <a:pPr marL="0" indent="0">
              <a:lnSpc>
                <a:spcPct val="150000"/>
              </a:lnSpc>
              <a:spcBef>
                <a:spcPct val="0"/>
              </a:spcBef>
              <a:buNone/>
            </a:pPr>
            <a:r>
              <a:rPr lang="zh-CN" altLang="en-US" b="1">
                <a:solidFill>
                  <a:srgbClr val="0000FF"/>
                </a:solidFill>
                <a:latin typeface="宋体" panose="02010600030101010101" pitchFamily="2" charset="-122"/>
                <a:ea typeface="宋体" panose="02010600030101010101" pitchFamily="2" charset="-122"/>
                <a:cs typeface="楷体" panose="02010609060101010101" charset="-122"/>
              </a:rPr>
              <a:t>注意：</a:t>
            </a:r>
            <a:r>
              <a:rPr lang="zh-CN" altLang="en-US" b="1">
                <a:latin typeface="宋体" panose="02010600030101010101" pitchFamily="2" charset="-122"/>
                <a:ea typeface="宋体" panose="02010600030101010101" pitchFamily="2" charset="-122"/>
                <a:cs typeface="楷体" panose="02010609060101010101" charset="-122"/>
              </a:rPr>
              <a:t>物体下表面没有液体（或与底部密合）时，</a:t>
            </a:r>
            <a:r>
              <a:rPr lang="zh-CN" altLang="en-US" b="1">
                <a:solidFill>
                  <a:srgbClr val="FF0000"/>
                </a:solidFill>
                <a:latin typeface="宋体" panose="02010600030101010101" pitchFamily="2" charset="-122"/>
                <a:ea typeface="宋体" panose="02010600030101010101" pitchFamily="2" charset="-122"/>
              </a:rPr>
              <a:t>不受</a:t>
            </a:r>
            <a:r>
              <a:rPr lang="zh-CN" altLang="en-US" b="1">
                <a:latin typeface="宋体" panose="02010600030101010101" pitchFamily="2" charset="-122"/>
                <a:ea typeface="宋体" panose="02010600030101010101" pitchFamily="2" charset="-122"/>
                <a:cs typeface="楷体" panose="02010609060101010101" charset="-122"/>
              </a:rPr>
              <a:t>浮力。</a:t>
            </a:r>
            <a:endParaRPr lang="zh-CN" altLang="en-US" b="1">
              <a:latin typeface="宋体" panose="02010600030101010101" pitchFamily="2" charset="-122"/>
              <a:ea typeface="宋体" panose="02010600030101010101" pitchFamily="2" charset="-122"/>
              <a:cs typeface="楷体" panose="02010609060101010101" charset="-122"/>
            </a:endParaRPr>
          </a:p>
        </p:txBody>
      </p:sp>
      <p:sp>
        <p:nvSpPr>
          <p:cNvPr id="47108" name="文本框 47107" title=""/>
          <p:cNvSpPr txBox="1"/>
          <p:nvPr>
            <p:custDataLst>
              <p:tags r:id="rId4"/>
            </p:custDataLst>
          </p:nvPr>
        </p:nvSpPr>
        <p:spPr>
          <a:xfrm>
            <a:off x="1300353" y="5259585"/>
            <a:ext cx="4270375" cy="829945"/>
          </a:xfrm>
          <a:prstGeom prst="rect">
            <a:avLst/>
          </a:prstGeom>
          <a:noFill/>
          <a:ln w="9525">
            <a:noFill/>
          </a:ln>
        </p:spPr>
        <p:txBody>
          <a:bodyPr wrap="square">
            <a:spAutoFit/>
          </a:bodyPr>
          <a:lstStyle/>
          <a:p>
            <a:pPr>
              <a:lnSpc>
                <a:spcPct val="150000"/>
              </a:lnSpc>
              <a:spcBef>
                <a:spcPct val="50000"/>
              </a:spcBef>
            </a:pPr>
            <a:r>
              <a:rPr lang="zh-CN" altLang="en-US" sz="3200" b="1">
                <a:solidFill>
                  <a:srgbClr val="0000FF"/>
                </a:solidFill>
                <a:latin typeface="楷体" panose="02010609060101010101" charset="-122"/>
                <a:ea typeface="楷体" panose="02010609060101010101" charset="-122"/>
                <a:cs typeface="楷体" panose="02010609060101010101" charset="-122"/>
              </a:rPr>
              <a:t>陷在河底泥沙里的船</a:t>
            </a:r>
            <a:endParaRPr lang="zh-CN" altLang="en-US" sz="3200" b="1">
              <a:solidFill>
                <a:srgbClr val="0000FF"/>
              </a:solidFill>
              <a:latin typeface="楷体" panose="02010609060101010101" charset="-122"/>
              <a:ea typeface="楷体" panose="02010609060101010101" charset="-122"/>
              <a:cs typeface="楷体" panose="02010609060101010101" charset="-122"/>
            </a:endParaRPr>
          </a:p>
        </p:txBody>
      </p:sp>
      <p:pic>
        <p:nvPicPr>
          <p:cNvPr id="2" name="图片 1" title=""/>
          <p:cNvPicPr>
            <a:picLocks noChangeAspect="1"/>
          </p:cNvPicPr>
          <p:nvPr>
            <p:custDataLst>
              <p:tags r:id="rId6"/>
            </p:custDataLst>
          </p:nvPr>
        </p:nvPicPr>
        <p:blipFill>
          <a:blip r:embed="rId5">
            <a:extLst>
              <a:ext uri="{28A0092B-C50C-407E-A947-70E740481C1C}">
                <a14:useLocalDpi xmlns:a14="http://schemas.microsoft.com/office/drawing/2010/main" val="0"/>
              </a:ext>
            </a:extLst>
          </a:blip>
          <a:srcRect b="11887"/>
          <a:stretch>
            <a:fillRect/>
          </a:stretch>
        </p:blipFill>
        <p:spPr>
          <a:xfrm>
            <a:off x="6722904" y="1935700"/>
            <a:ext cx="5212775" cy="3062096"/>
          </a:xfrm>
          <a:prstGeom prst="rect">
            <a:avLst/>
          </a:prstGeom>
        </p:spPr>
      </p:pic>
      <p:pic>
        <p:nvPicPr>
          <p:cNvPr id="3" name="图片 2" title=""/>
          <p:cNvPicPr>
            <a:picLocks noChangeAspect="1"/>
          </p:cNvPicPr>
          <p:nvPr>
            <p:custDataLst>
              <p:tags r:id="rId8"/>
            </p:custDataLst>
          </p:nvPr>
        </p:nvPicPr>
        <p:blipFill>
          <a:blip r:embed="rId7"/>
          <a:stretch>
            <a:fillRect/>
          </a:stretch>
        </p:blipFill>
        <p:spPr>
          <a:xfrm>
            <a:off x="1054289" y="1825971"/>
            <a:ext cx="4762500" cy="3171825"/>
          </a:xfrm>
          <a:prstGeom prst="rect">
            <a:avLst/>
          </a:prstGeom>
        </p:spPr>
      </p:pic>
      <p:sp>
        <p:nvSpPr>
          <p:cNvPr id="4" name="文本框 3" title=""/>
          <p:cNvSpPr txBox="1"/>
          <p:nvPr>
            <p:custDataLst>
              <p:tags r:id="rId9"/>
            </p:custDataLst>
          </p:nvPr>
        </p:nvSpPr>
        <p:spPr>
          <a:xfrm>
            <a:off x="7454900" y="5430273"/>
            <a:ext cx="3449320" cy="583565"/>
          </a:xfrm>
          <a:prstGeom prst="rect">
            <a:avLst/>
          </a:prstGeom>
          <a:solidFill>
            <a:schemeClr val="bg1"/>
          </a:solidFill>
        </p:spPr>
        <p:txBody>
          <a:bodyPr wrap="none" rtlCol="0" anchor="t">
            <a:spAutoFit/>
          </a:bodyPr>
          <a:lstStyle/>
          <a:p>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立在河床上的桥墩</a:t>
            </a:r>
            <a:endParaRPr lang="zh-CN" altLang="en-US" sz="3200" b="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2" presetClass="entr" presetSubtype="8" fill="hold" grpId="0" nodeType="withEffect">
                                  <p:stCondLst>
                                    <p:cond delay="0"/>
                                  </p:stCondLst>
                                  <p:childTnLst>
                                    <p:set>
                                      <p:cBhvr>
                                        <p:cTn id="9" dur="500" fill="hold">
                                          <p:stCondLst>
                                            <p:cond delay="0"/>
                                          </p:stCondLst>
                                        </p:cTn>
                                        <p:tgtEl>
                                          <p:spTgt spid="47108"/>
                                        </p:tgtEl>
                                        <p:attrNameLst>
                                          <p:attrName>style.visibility</p:attrName>
                                        </p:attrNameLst>
                                      </p:cBhvr>
                                      <p:to>
                                        <p:strVal val="visible"/>
                                      </p:to>
                                    </p:set>
                                    <p:animEffect transition="in" filter="wipe(left)">
                                      <p:cBhvr>
                                        <p:cTn id="10" dur="500"/>
                                        <p:tgtEl>
                                          <p:spTgt spid="47108"/>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cBhvr>
                                    </p:anim>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0179" name="矩形 12290" title=""/>
          <p:cNvSpPr>
            <a:spLocks noChangeArrowheads="1"/>
          </p:cNvSpPr>
          <p:nvPr>
            <p:custDataLst>
              <p:tags r:id="rId3"/>
            </p:custDataLst>
          </p:nvPr>
        </p:nvSpPr>
        <p:spPr bwMode="auto">
          <a:xfrm>
            <a:off x="1" y="1535713"/>
            <a:ext cx="12191999" cy="720725"/>
          </a:xfrm>
          <a:prstGeom prst="rect">
            <a:avLst/>
          </a:prstGeom>
          <a:solidFill>
            <a:srgbClr val="333399"/>
          </a:solidFill>
          <a:ln w="9525">
            <a:noFill/>
            <a:miter lim="800000"/>
          </a:ln>
        </p:spPr>
        <p:txBody>
          <a:bodyPr anchor="ctr"/>
          <a:lstStyle/>
          <a:p>
            <a:pPr algn="ctr"/>
            <a:r>
              <a:rPr lang="en-US" altLang="zh-CN" sz="3200" b="1" spc="100">
                <a:solidFill>
                  <a:srgbClr val="FFFF00"/>
                </a:solidFill>
                <a:uFillTx/>
                <a:latin typeface="黑体" panose="02010609060101010101" pitchFamily="49" charset="-122"/>
                <a:ea typeface="黑体" panose="02010609060101010101" pitchFamily="49" charset="-122"/>
              </a:rPr>
              <a:t>   </a:t>
            </a:r>
            <a:r>
              <a:rPr lang="zh-CN" altLang="zh-CN" sz="3200" b="1" spc="100">
                <a:solidFill>
                  <a:srgbClr val="FFFF00"/>
                </a:solidFill>
                <a:uFillTx/>
                <a:latin typeface="黑体" panose="02010609060101010101" pitchFamily="49" charset="-122"/>
                <a:ea typeface="黑体" panose="02010609060101010101" pitchFamily="49" charset="-122"/>
              </a:rPr>
              <a:t>探究浮力的大小跟哪些因素有关</a:t>
            </a:r>
            <a:endParaRPr lang="zh-CN" altLang="zh-CN" sz="3200" b="1" spc="100">
              <a:solidFill>
                <a:srgbClr val="FFFF00"/>
              </a:solidFill>
              <a:uFillTx/>
              <a:latin typeface="黑体" panose="02010609060101010101" pitchFamily="49" charset="-122"/>
              <a:ea typeface="黑体" panose="02010609060101010101" pitchFamily="49" charset="-122"/>
            </a:endParaRPr>
          </a:p>
        </p:txBody>
      </p:sp>
      <p:sp>
        <p:nvSpPr>
          <p:cNvPr id="123915" name="矩形 123914" title=""/>
          <p:cNvSpPr/>
          <p:nvPr>
            <p:custDataLst>
              <p:tags r:id="rId4"/>
            </p:custDataLst>
          </p:nvPr>
        </p:nvSpPr>
        <p:spPr>
          <a:xfrm>
            <a:off x="1033408" y="2553843"/>
            <a:ext cx="7135707" cy="681990"/>
          </a:xfrm>
          <a:prstGeom prst="rect">
            <a:avLst/>
          </a:prstGeom>
          <a:noFill/>
          <a:ln w="9525">
            <a:noFill/>
          </a:ln>
        </p:spPr>
        <p:txBody>
          <a:bodyPr wrap="square" anchor="ctr">
            <a:spAutoFit/>
          </a:bodyPr>
          <a:lstStyle>
            <a:lvl1pPr marL="0" lvl="0" indent="0" algn="ctr" defTabSz="914400" rtl="0" eaLnBrk="1" fontAlgn="base" latinLnBrk="0" hangingPunct="1">
              <a:lnSpc>
                <a:spcPct val="100000"/>
              </a:lnSpc>
              <a:spcBef>
                <a:spcPct val="0"/>
              </a:spcBef>
              <a:spcAft>
                <a:spcPct val="0"/>
              </a:spcAft>
              <a:buNone/>
              <a:defRPr sz="3600" b="1" u="none" kern="1200" baseline="0">
                <a:solidFill>
                  <a:schemeClr val="bg1"/>
                </a:solidFill>
                <a:latin typeface="Arial" panose="020b0604020202020204" pitchFamily="34" charset="0"/>
              </a:defRPr>
            </a:lvl1pPr>
          </a:lstStyle>
          <a:p>
            <a:pPr lvl="0" algn="l">
              <a:lnSpc>
                <a:spcPct val="120000"/>
              </a:lnSpc>
            </a:pPr>
            <a:r>
              <a:rPr lang="zh-CN" altLang="en-US" sz="3200">
                <a:solidFill>
                  <a:srgbClr val="0000FF"/>
                </a:solidFill>
                <a:latin typeface="黑体" panose="02010609060101010101" pitchFamily="49" charset="-122"/>
                <a:ea typeface="黑体" panose="02010609060101010101" pitchFamily="49" charset="-122"/>
              </a:rPr>
              <a:t>讨论：</a:t>
            </a:r>
            <a:r>
              <a:rPr lang="zh-CN" altLang="en-US" sz="3200">
                <a:solidFill>
                  <a:schemeClr val="tx1"/>
                </a:solidFill>
                <a:latin typeface="楷体" panose="02010609060101010101" charset="-122"/>
                <a:ea typeface="楷体" panose="02010609060101010101" charset="-122"/>
              </a:rPr>
              <a:t>浮力大小和什么因素有关？</a:t>
            </a:r>
            <a:endParaRPr lang="zh-CN" altLang="en-US" sz="3200">
              <a:solidFill>
                <a:schemeClr val="tx1"/>
              </a:solidFill>
              <a:latin typeface="楷体" panose="02010609060101010101" charset="-122"/>
              <a:ea typeface="楷体" panose="02010609060101010101" charset="-122"/>
            </a:endParaRPr>
          </a:p>
        </p:txBody>
      </p:sp>
      <p:sp>
        <p:nvSpPr>
          <p:cNvPr id="4" name="TextBox 3" title=""/>
          <p:cNvSpPr txBox="1"/>
          <p:nvPr>
            <p:custDataLst>
              <p:tags r:id="rId5"/>
            </p:custDataLst>
          </p:nvPr>
        </p:nvSpPr>
        <p:spPr>
          <a:xfrm>
            <a:off x="861801" y="3314544"/>
            <a:ext cx="1816100"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r>
              <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rPr>
              <a:t>猜想</a:t>
            </a:r>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endPar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endParaRPr>
          </a:p>
        </p:txBody>
      </p:sp>
      <p:sp>
        <p:nvSpPr>
          <p:cNvPr id="123918" name="矩形 123917" title=""/>
          <p:cNvSpPr/>
          <p:nvPr>
            <p:custDataLst>
              <p:tags r:id="rId6"/>
            </p:custDataLst>
          </p:nvPr>
        </p:nvSpPr>
        <p:spPr>
          <a:xfrm>
            <a:off x="1215073" y="3970448"/>
            <a:ext cx="10311765" cy="102298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3600" b="1" u="none" kern="1200" baseline="0">
                <a:solidFill>
                  <a:schemeClr val="bg1"/>
                </a:solidFill>
                <a:latin typeface="Arial" panose="020b0604020202020204" pitchFamily="34" charset="0"/>
              </a:defRPr>
            </a:lvl1pPr>
          </a:lstStyle>
          <a:p>
            <a:pPr lvl="0" algn="l">
              <a:lnSpc>
                <a:spcPct val="120000"/>
              </a:lnSpc>
            </a:pPr>
            <a:r>
              <a:rPr lang="zh-CN" altLang="en-US" sz="3200">
                <a:solidFill>
                  <a:schemeClr val="tx1"/>
                </a:solidFill>
                <a:latin typeface="宋体" panose="02010600030101010101" pitchFamily="2" charset="-122"/>
                <a:ea typeface="宋体" panose="02010600030101010101" pitchFamily="2" charset="-122"/>
              </a:rPr>
              <a:t>可能跟</a:t>
            </a:r>
            <a:r>
              <a:rPr lang="zh-CN" altLang="en-US" sz="3200">
                <a:solidFill>
                  <a:srgbClr val="FF0000"/>
                </a:solidFill>
                <a:latin typeface="宋体" panose="02010600030101010101" pitchFamily="2" charset="-122"/>
                <a:ea typeface="宋体" panose="02010600030101010101" pitchFamily="2" charset="-122"/>
              </a:rPr>
              <a:t>固体的密度</a:t>
            </a:r>
            <a:r>
              <a:rPr lang="zh-CN" altLang="en-US" sz="3200">
                <a:solidFill>
                  <a:schemeClr val="tx1"/>
                </a:solidFill>
                <a:latin typeface="宋体" panose="02010600030101010101" pitchFamily="2" charset="-122"/>
                <a:ea typeface="宋体" panose="02010600030101010101" pitchFamily="2" charset="-122"/>
              </a:rPr>
              <a:t>、</a:t>
            </a:r>
            <a:r>
              <a:rPr lang="zh-CN" altLang="en-US" sz="3200">
                <a:solidFill>
                  <a:srgbClr val="FF0000"/>
                </a:solidFill>
                <a:latin typeface="宋体" panose="02010600030101010101" pitchFamily="2" charset="-122"/>
                <a:ea typeface="宋体" panose="02010600030101010101" pitchFamily="2" charset="-122"/>
              </a:rPr>
              <a:t>液体的密度</a:t>
            </a:r>
            <a:r>
              <a:rPr lang="zh-CN" altLang="en-US" sz="3200">
                <a:solidFill>
                  <a:schemeClr val="tx1"/>
                </a:solidFill>
                <a:latin typeface="宋体" panose="02010600030101010101" pitchFamily="2" charset="-122"/>
                <a:ea typeface="宋体" panose="02010600030101010101" pitchFamily="2" charset="-122"/>
              </a:rPr>
              <a:t>、</a:t>
            </a:r>
            <a:r>
              <a:rPr lang="zh-CN" altLang="en-US" sz="3200">
                <a:solidFill>
                  <a:srgbClr val="FF0000"/>
                </a:solidFill>
                <a:latin typeface="宋体" panose="02010600030101010101" pitchFamily="2" charset="-122"/>
                <a:ea typeface="宋体" panose="02010600030101010101" pitchFamily="2" charset="-122"/>
              </a:rPr>
              <a:t>固体浸入液体的体积</a:t>
            </a:r>
            <a:r>
              <a:rPr lang="zh-CN" altLang="en-US" sz="3200">
                <a:solidFill>
                  <a:schemeClr val="tx1"/>
                </a:solidFill>
                <a:latin typeface="宋体" panose="02010600030101010101" pitchFamily="2" charset="-122"/>
                <a:ea typeface="宋体" panose="02010600030101010101" pitchFamily="2" charset="-122"/>
              </a:rPr>
              <a:t>和</a:t>
            </a:r>
            <a:r>
              <a:rPr lang="zh-CN" altLang="en-US" sz="3200">
                <a:solidFill>
                  <a:srgbClr val="FF0000"/>
                </a:solidFill>
                <a:latin typeface="宋体" panose="02010600030101010101" pitchFamily="2" charset="-122"/>
                <a:ea typeface="宋体" panose="02010600030101010101" pitchFamily="2" charset="-122"/>
              </a:rPr>
              <a:t>固体浸入液体的深度</a:t>
            </a:r>
            <a:r>
              <a:rPr lang="zh-CN" altLang="en-US" sz="3200">
                <a:solidFill>
                  <a:schemeClr val="tx1"/>
                </a:solidFill>
                <a:latin typeface="宋体" panose="02010600030101010101" pitchFamily="2" charset="-122"/>
                <a:ea typeface="宋体" panose="02010600030101010101" pitchFamily="2" charset="-122"/>
              </a:rPr>
              <a:t>等因素有关。</a:t>
            </a:r>
            <a:endParaRPr lang="zh-CN" altLang="en-US" sz="3200">
              <a:solidFill>
                <a:schemeClr val="tx1"/>
              </a:solidFill>
              <a:latin typeface="宋体" panose="02010600030101010101" pitchFamily="2" charset="-122"/>
              <a:ea typeface="宋体" panose="02010600030101010101" pitchFamily="2" charset="-122"/>
            </a:endParaRPr>
          </a:p>
        </p:txBody>
      </p:sp>
      <p:sp>
        <p:nvSpPr>
          <p:cNvPr id="6" name="TextBox 3" title=""/>
          <p:cNvSpPr txBox="1"/>
          <p:nvPr>
            <p:custDataLst>
              <p:tags r:id="rId7"/>
            </p:custDataLst>
          </p:nvPr>
        </p:nvSpPr>
        <p:spPr>
          <a:xfrm>
            <a:off x="861801" y="5368652"/>
            <a:ext cx="2632710"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cs typeface="楷体" panose="02010609060101010101" charset="-122"/>
              </a:defRPr>
            </a:lvl1pPr>
            <a:lvl2pPr lvl="1" indent="0" algn="ctr" eaLnBrk="0" fontAlgn="base" hangingPunct="0">
              <a:lnSpc>
                <a:spcPct val="100000"/>
              </a:lnSpc>
              <a:spcBef>
                <a:spcPct val="0"/>
              </a:spcBef>
              <a:spcAft>
                <a:spcPct val="0"/>
              </a:spcAft>
              <a:buNone/>
              <a:defRPr b="0" i="0" u="none" baseline="0">
                <a:solidFill>
                  <a:schemeClr val="tx1"/>
                </a:solidFill>
                <a:latin typeface="Arial" panose="020b0604020202020204" pitchFamily="34" charset="0"/>
              </a:defRPr>
            </a:lvl2pPr>
            <a:lvl3pPr lvl="2" indent="0" algn="ctr" eaLnBrk="0" fontAlgn="base" hangingPunct="0">
              <a:lnSpc>
                <a:spcPct val="100000"/>
              </a:lnSpc>
              <a:spcBef>
                <a:spcPct val="0"/>
              </a:spcBef>
              <a:spcAft>
                <a:spcPct val="0"/>
              </a:spcAft>
              <a:buNone/>
              <a:defRPr b="0" i="0" u="none" baseline="0">
                <a:solidFill>
                  <a:schemeClr val="tx1"/>
                </a:solidFill>
                <a:latin typeface="Arial" panose="020b0604020202020204" pitchFamily="34" charset="0"/>
              </a:defRPr>
            </a:lvl3pPr>
            <a:lvl4pPr lvl="3" indent="0" algn="ctr" eaLnBrk="0" fontAlgn="base" hangingPunct="0">
              <a:lnSpc>
                <a:spcPct val="100000"/>
              </a:lnSpc>
              <a:spcBef>
                <a:spcPct val="0"/>
              </a:spcBef>
              <a:spcAft>
                <a:spcPct val="0"/>
              </a:spcAft>
              <a:buNone/>
              <a:defRPr b="0" i="0" u="none" baseline="0">
                <a:solidFill>
                  <a:schemeClr val="tx1"/>
                </a:solidFill>
                <a:latin typeface="Arial" panose="020b0604020202020204" pitchFamily="34" charset="0"/>
              </a:defRPr>
            </a:lvl4pPr>
            <a:lvl5pPr lvl="4" indent="0" algn="ctr" eaLnBrk="0" fontAlgn="base" hangingPunct="0">
              <a:lnSpc>
                <a:spcPct val="100000"/>
              </a:lnSpc>
              <a:spcBef>
                <a:spcPct val="0"/>
              </a:spcBef>
              <a:spcAft>
                <a:spcPct val="0"/>
              </a:spcAft>
              <a:buNone/>
              <a:defRPr b="0" i="0" u="none" baseline="0">
                <a:solidFill>
                  <a:schemeClr val="tx1"/>
                </a:solidFill>
                <a:latin typeface="Arial" panose="020b0604020202020204" pitchFamily="34" charset="0"/>
              </a:defRPr>
            </a:lvl5pPr>
          </a:lstStyle>
          <a:p>
            <a:r>
              <a:rPr lang="en-US" altLang="zh-CN" sz="3200"/>
              <a:t>【</a:t>
            </a:r>
            <a:r>
              <a:rPr lang="zh-CN" altLang="en-US" sz="3200"/>
              <a:t>实验方法</a:t>
            </a:r>
            <a:r>
              <a:rPr lang="en-US" altLang="zh-CN" sz="3200"/>
              <a:t>】</a:t>
            </a:r>
            <a:endParaRPr lang="zh-CN" altLang="en-US" sz="3200"/>
          </a:p>
        </p:txBody>
      </p:sp>
      <p:sp>
        <p:nvSpPr>
          <p:cNvPr id="7" name="TextBox 3" title=""/>
          <p:cNvSpPr txBox="1"/>
          <p:nvPr>
            <p:custDataLst>
              <p:tags r:id="rId8"/>
            </p:custDataLst>
          </p:nvPr>
        </p:nvSpPr>
        <p:spPr>
          <a:xfrm>
            <a:off x="3583059" y="5370372"/>
            <a:ext cx="2224405"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l" eaLnBrk="1" hangingPunct="1"/>
            <a:r>
              <a:rPr lang="zh-CN" altLang="en-US" sz="3200" b="1">
                <a:latin typeface="宋体" panose="02010600030101010101" pitchFamily="2" charset="-122"/>
                <a:ea typeface="宋体" panose="02010600030101010101" pitchFamily="2" charset="-122"/>
              </a:rPr>
              <a:t>控制变量法</a:t>
            </a:r>
            <a:endParaRPr lang="zh-CN" altLang="en-US" sz="3200" b="1">
              <a:latin typeface="宋体" panose="02010600030101010101" pitchFamily="2" charset="-122"/>
              <a:ea typeface="宋体" panose="02010600030101010101" pitchFamily="2" charset="-122"/>
            </a:endParaRPr>
          </a:p>
        </p:txBody>
      </p:sp>
      <p:grpSp>
        <p:nvGrpSpPr>
          <p:cNvPr id="8" name="组合 7" title=""/>
          <p:cNvGrpSpPr/>
          <p:nvPr>
            <p:custDataLst>
              <p:tags r:id="rId9"/>
            </p:custDataLst>
          </p:nvPr>
        </p:nvGrpSpPr>
        <p:grpSpPr>
          <a:xfrm>
            <a:off x="3210506" y="646141"/>
            <a:ext cx="6909066" cy="621665"/>
            <a:chOff x="6109" y="1048"/>
            <a:chExt cx="10880" cy="979"/>
          </a:xfrm>
        </p:grpSpPr>
        <p:grpSp>
          <p:nvGrpSpPr>
            <p:cNvPr id="9" name="组合 18"/>
            <p:cNvGrpSpPr/>
            <p:nvPr>
              <p:custDataLst>
                <p:tags r:id="rId10"/>
              </p:custDataLst>
            </p:nvPr>
          </p:nvGrpSpPr>
          <p:grpSpPr>
            <a:xfrm>
              <a:off x="6109" y="1138"/>
              <a:ext cx="2987" cy="889"/>
              <a:chOff x="2212975" y="684067"/>
              <a:chExt cx="1897429" cy="564902"/>
            </a:xfrm>
          </p:grpSpPr>
          <p:sp>
            <p:nvSpPr>
              <p:cNvPr id="10" name="圆角矩形 9"/>
              <p:cNvSpPr/>
              <p:nvPr>
                <p:custDataLst>
                  <p:tags r:id="rId11"/>
                </p:custDataLst>
              </p:nvPr>
            </p:nvSpPr>
            <p:spPr>
              <a:xfrm>
                <a:off x="2212975" y="684067"/>
                <a:ext cx="1897429" cy="564902"/>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anchor="ctr"/>
              <a:lstStyle/>
              <a:p>
                <a:pPr algn="ctr" eaLnBrk="0" fontAlgn="auto" hangingPunct="0">
                  <a:spcBef>
                    <a:spcPct val="0"/>
                  </a:spcBef>
                  <a:spcAft>
                    <a:spcPct val="0"/>
                  </a:spcAft>
                  <a:defRPr/>
                </a:pPr>
                <a:endParaRPr kumimoji="1" lang="zh-CN" altLang="en-US"/>
              </a:p>
            </p:txBody>
          </p:sp>
          <p:sp>
            <p:nvSpPr>
              <p:cNvPr id="11" name="矩形 1"/>
              <p:cNvSpPr>
                <a:spLocks noChangeArrowheads="1"/>
              </p:cNvSpPr>
              <p:nvPr>
                <p:custDataLst>
                  <p:tags r:id="rId12"/>
                </p:custDataLst>
              </p:nvPr>
            </p:nvSpPr>
            <p:spPr bwMode="auto">
              <a:xfrm>
                <a:off x="2213423" y="731692"/>
                <a:ext cx="1707256" cy="485472"/>
              </a:xfrm>
              <a:prstGeom prst="rect">
                <a:avLst/>
              </a:prstGeom>
              <a:noFill/>
              <a:ln w="9525">
                <a:noFill/>
                <a:miter lim="800000"/>
              </a:ln>
            </p:spPr>
            <p:txBody>
              <a:bodyPr wrap="none">
                <a:spAutoFit/>
              </a:bodyPr>
              <a:lstStyle/>
              <a:p>
                <a:pPr algn="ctr">
                  <a:lnSpc>
                    <a:spcPct val="80000"/>
                  </a:lnSpc>
                </a:pPr>
                <a:r>
                  <a:rPr lang="zh-CN" altLang="en-US" sz="3200">
                    <a:solidFill>
                      <a:schemeClr val="bg1"/>
                    </a:solidFill>
                    <a:latin typeface="Times New Roman" panose="02020603050405020304" pitchFamily="18" charset="0"/>
                    <a:ea typeface="黑体" panose="02010609060101010101" pitchFamily="49" charset="-122"/>
                  </a:rPr>
                  <a:t>知识点 </a:t>
                </a:r>
                <a:r>
                  <a:rPr lang="en-US" sz="3200" b="1">
                    <a:solidFill>
                      <a:schemeClr val="bg1"/>
                    </a:solidFill>
                    <a:latin typeface="Times New Roman" panose="02020603050405020304" pitchFamily="18" charset="0"/>
                    <a:ea typeface="黑体" panose="02010609060101010101" pitchFamily="49" charset="-122"/>
                  </a:rPr>
                  <a:t>2</a:t>
                </a:r>
                <a:endParaRPr lang="en-US" sz="3200" b="1">
                  <a:solidFill>
                    <a:schemeClr val="bg1"/>
                  </a:solidFill>
                  <a:latin typeface="Times New Roman" panose="02020603050405020304" pitchFamily="18" charset="0"/>
                  <a:ea typeface="黑体" panose="02010609060101010101" pitchFamily="49" charset="-122"/>
                </a:endParaRPr>
              </a:p>
            </p:txBody>
          </p:sp>
        </p:grpSp>
        <p:sp>
          <p:nvSpPr>
            <p:cNvPr id="19" name="文本框 18"/>
            <p:cNvSpPr txBox="1"/>
            <p:nvPr>
              <p:custDataLst>
                <p:tags r:id="rId13"/>
              </p:custDataLst>
            </p:nvPr>
          </p:nvSpPr>
          <p:spPr>
            <a:xfrm>
              <a:off x="9251" y="1048"/>
              <a:ext cx="7738" cy="919"/>
            </a:xfrm>
            <a:prstGeom prst="rect">
              <a:avLst/>
            </a:prstGeom>
            <a:solidFill>
              <a:schemeClr val="bg1"/>
            </a:solidFill>
          </p:spPr>
          <p:txBody>
            <a:bodyPr wrap="square" rtlCol="0">
              <a:spAutoFit/>
            </a:bodyPr>
            <a:lstStyle/>
            <a:p>
              <a:r>
                <a:rPr lang="zh-CN" altLang="en-US" sz="3200" b="1">
                  <a:latin typeface="黑体" panose="02010609060101010101" pitchFamily="49" charset="-122"/>
                  <a:ea typeface="黑体" panose="02010609060101010101" pitchFamily="49" charset="-122"/>
                </a:rPr>
                <a:t> 决定浮力大小的因素</a:t>
              </a:r>
              <a:endParaRPr lang="zh-CN" altLang="en-US" sz="3200" b="1">
                <a:latin typeface="黑体" panose="02010609060101010101" pitchFamily="49" charset="-122"/>
                <a:ea typeface="黑体" panose="02010609060101010101" pitchFamily="49"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3918" grpId="0"/>
      <p:bldP spid="6" grpId="0" animBg="1"/>
      <p:bldP spid="7"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25000" name="组合 124999" title=""/>
          <p:cNvGrpSpPr/>
          <p:nvPr>
            <p:custDataLst>
              <p:tags r:id="rId3"/>
            </p:custDataLst>
          </p:nvPr>
        </p:nvGrpSpPr>
        <p:grpSpPr>
          <a:xfrm>
            <a:off x="8676005" y="570195"/>
            <a:ext cx="2717800" cy="4997451"/>
            <a:chOff x="896" y="536"/>
            <a:chExt cx="1712" cy="3148"/>
          </a:xfrm>
        </p:grpSpPr>
        <p:pic>
          <p:nvPicPr>
            <p:cNvPr id="143368" name="Picture 8"/>
            <p:cNvPicPr>
              <a:picLocks noChangeAspect="1"/>
            </p:cNvPicPr>
            <p:nvPr>
              <p:custDataLst>
                <p:tags r:id="rId5"/>
              </p:custDataLst>
            </p:nvPr>
          </p:nvPicPr>
          <p:blipFill>
            <a:blip r:embed="rId4"/>
            <a:stretch>
              <a:fillRect/>
            </a:stretch>
          </p:blipFill>
          <p:spPr>
            <a:xfrm>
              <a:off x="1262" y="536"/>
              <a:ext cx="980" cy="2780"/>
            </a:xfrm>
            <a:prstGeom prst="rect">
              <a:avLst/>
            </a:prstGeom>
            <a:noFill/>
            <a:ln w="9525">
              <a:noFill/>
            </a:ln>
          </p:spPr>
        </p:pic>
        <p:sp>
          <p:nvSpPr>
            <p:cNvPr id="124986" name="文本框 124985"/>
            <p:cNvSpPr txBox="1"/>
            <p:nvPr>
              <p:custDataLst>
                <p:tags r:id="rId6"/>
              </p:custDataLst>
            </p:nvPr>
          </p:nvSpPr>
          <p:spPr>
            <a:xfrm>
              <a:off x="896" y="3316"/>
              <a:ext cx="1712" cy="368"/>
            </a:xfrm>
            <a:prstGeom prst="rect">
              <a:avLst/>
            </a:prstGeom>
            <a:noFill/>
            <a:ln w="9525">
              <a:noFill/>
            </a:ln>
          </p:spPr>
          <p:txBody>
            <a:bodyPr wrap="square">
              <a:spAutoFit/>
            </a:bodyPr>
            <a:lstStyle/>
            <a:p>
              <a:pPr algn="l">
                <a:spcBef>
                  <a:spcPct val="50000"/>
                </a:spcBef>
              </a:pPr>
              <a:r>
                <a:rPr lang="zh-CN" altLang="en-US" sz="3200" b="1">
                  <a:latin typeface="宋体" panose="02010600030101010101" pitchFamily="2" charset="-122"/>
                  <a:ea typeface="宋体" panose="02010600030101010101" pitchFamily="2" charset="-122"/>
                </a:rPr>
                <a:t>弹簧测力计</a:t>
              </a:r>
              <a:endParaRPr lang="zh-CN" altLang="en-US" sz="3200" b="1">
                <a:latin typeface="宋体" panose="02010600030101010101" pitchFamily="2" charset="-122"/>
                <a:ea typeface="宋体" panose="02010600030101010101" pitchFamily="2" charset="-122"/>
              </a:endParaRPr>
            </a:p>
          </p:txBody>
        </p:sp>
      </p:grpSp>
      <p:sp>
        <p:nvSpPr>
          <p:cNvPr id="3" name="矩形 2" title=""/>
          <p:cNvSpPr/>
          <p:nvPr>
            <p:custDataLst>
              <p:tags r:id="rId7"/>
            </p:custDataLst>
          </p:nvPr>
        </p:nvSpPr>
        <p:spPr>
          <a:xfrm>
            <a:off x="639037" y="968163"/>
            <a:ext cx="2632710"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p>
            <a:pPr fontAlgn="base">
              <a:spcBef>
                <a:spcPct val="0"/>
              </a:spcBef>
              <a:spcAft>
                <a:spcPct val="0"/>
              </a:spcAft>
            </a:pPr>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r>
              <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rPr>
              <a:t>实验器材</a:t>
            </a:r>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endPar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endParaRPr>
          </a:p>
        </p:txBody>
      </p:sp>
      <p:grpSp>
        <p:nvGrpSpPr>
          <p:cNvPr id="124998" name="组合 124997" title=""/>
          <p:cNvGrpSpPr/>
          <p:nvPr>
            <p:custDataLst>
              <p:tags r:id="rId8"/>
            </p:custDataLst>
          </p:nvPr>
        </p:nvGrpSpPr>
        <p:grpSpPr>
          <a:xfrm>
            <a:off x="761587" y="2260565"/>
            <a:ext cx="1542928" cy="1890395"/>
            <a:chOff x="1459" y="2188"/>
            <a:chExt cx="837" cy="785"/>
          </a:xfrm>
        </p:grpSpPr>
        <p:sp>
          <p:nvSpPr>
            <p:cNvPr id="124981" name="文本框 124980"/>
            <p:cNvSpPr txBox="1"/>
            <p:nvPr>
              <p:custDataLst>
                <p:tags r:id="rId9"/>
              </p:custDataLst>
            </p:nvPr>
          </p:nvSpPr>
          <p:spPr>
            <a:xfrm>
              <a:off x="1459" y="2731"/>
              <a:ext cx="837" cy="242"/>
            </a:xfrm>
            <a:prstGeom prst="rect">
              <a:avLst/>
            </a:prstGeom>
            <a:noFill/>
            <a:ln w="9525">
              <a:noFill/>
            </a:ln>
          </p:spPr>
          <p:txBody>
            <a:bodyPr wrap="square">
              <a:spAutoFit/>
            </a:bodyPr>
            <a:lstStyle/>
            <a:p>
              <a:pPr algn="l">
                <a:spcBef>
                  <a:spcPct val="50000"/>
                </a:spcBef>
              </a:pPr>
              <a:r>
                <a:rPr lang="zh-CN" altLang="en-US" sz="3200" b="1">
                  <a:latin typeface="宋体" panose="02010600030101010101" pitchFamily="2" charset="-122"/>
                  <a:ea typeface="宋体" panose="02010600030101010101" pitchFamily="2" charset="-122"/>
                </a:rPr>
                <a:t>圆柱体</a:t>
              </a:r>
              <a:endParaRPr lang="zh-CN" altLang="en-US" sz="3200" b="1">
                <a:latin typeface="宋体" panose="02010600030101010101" pitchFamily="2" charset="-122"/>
                <a:ea typeface="宋体" panose="02010600030101010101" pitchFamily="2" charset="-122"/>
              </a:endParaRPr>
            </a:p>
          </p:txBody>
        </p:sp>
        <p:grpSp>
          <p:nvGrpSpPr>
            <p:cNvPr id="124997" name="组合 124996"/>
            <p:cNvGrpSpPr/>
            <p:nvPr>
              <p:custDataLst>
                <p:tags r:id="rId10"/>
              </p:custDataLst>
            </p:nvPr>
          </p:nvGrpSpPr>
          <p:grpSpPr>
            <a:xfrm>
              <a:off x="1730" y="2188"/>
              <a:ext cx="243" cy="426"/>
              <a:chOff x="1730" y="2188"/>
              <a:chExt cx="243" cy="426"/>
            </a:xfrm>
          </p:grpSpPr>
          <p:grpSp>
            <p:nvGrpSpPr>
              <p:cNvPr id="124995" name="组合 124994"/>
              <p:cNvGrpSpPr/>
              <p:nvPr>
                <p:custDataLst>
                  <p:tags r:id="rId11"/>
                </p:custDataLst>
              </p:nvPr>
            </p:nvGrpSpPr>
            <p:grpSpPr>
              <a:xfrm>
                <a:off x="1730" y="2245"/>
                <a:ext cx="243" cy="369"/>
                <a:chOff x="1730" y="2245"/>
                <a:chExt cx="243" cy="255"/>
              </a:xfrm>
            </p:grpSpPr>
            <p:sp>
              <p:nvSpPr>
                <p:cNvPr id="124935" name="矩形 124934"/>
                <p:cNvSpPr/>
                <p:nvPr>
                  <p:custDataLst>
                    <p:tags r:id="rId12"/>
                  </p:custDataLst>
                </p:nvPr>
              </p:nvSpPr>
              <p:spPr>
                <a:xfrm>
                  <a:off x="1730" y="2245"/>
                  <a:ext cx="243" cy="85"/>
                </a:xfrm>
                <a:prstGeom prst="rect">
                  <a:avLst/>
                </a:prstGeom>
                <a:solidFill>
                  <a:schemeClr val="hlink"/>
                </a:solidFill>
                <a:ln w="9525" cap="flat" cmpd="sng">
                  <a:solidFill>
                    <a:schemeClr val="tx1"/>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sp>
              <p:nvSpPr>
                <p:cNvPr id="124936" name="矩形 124935"/>
                <p:cNvSpPr/>
                <p:nvPr>
                  <p:custDataLst>
                    <p:tags r:id="rId13"/>
                  </p:custDataLst>
                </p:nvPr>
              </p:nvSpPr>
              <p:spPr>
                <a:xfrm>
                  <a:off x="1730" y="2330"/>
                  <a:ext cx="243" cy="85"/>
                </a:xfrm>
                <a:prstGeom prst="rect">
                  <a:avLst/>
                </a:prstGeom>
                <a:solidFill>
                  <a:schemeClr val="hlink"/>
                </a:solidFill>
                <a:ln w="9525" cap="flat" cmpd="sng">
                  <a:solidFill>
                    <a:schemeClr val="tx1"/>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sp>
              <p:nvSpPr>
                <p:cNvPr id="124937" name="矩形 124936"/>
                <p:cNvSpPr/>
                <p:nvPr>
                  <p:custDataLst>
                    <p:tags r:id="rId14"/>
                  </p:custDataLst>
                </p:nvPr>
              </p:nvSpPr>
              <p:spPr>
                <a:xfrm>
                  <a:off x="1730" y="2415"/>
                  <a:ext cx="243" cy="85"/>
                </a:xfrm>
                <a:prstGeom prst="rect">
                  <a:avLst/>
                </a:prstGeom>
                <a:solidFill>
                  <a:schemeClr val="hlink"/>
                </a:solidFill>
                <a:ln w="9525" cap="flat" cmpd="sng">
                  <a:solidFill>
                    <a:schemeClr val="tx1"/>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sp>
            <p:nvSpPr>
              <p:cNvPr id="124996" name="任意多边形 124995"/>
              <p:cNvSpPr/>
              <p:nvPr>
                <p:custDataLst>
                  <p:tags r:id="rId15"/>
                </p:custDataLst>
              </p:nvPr>
            </p:nvSpPr>
            <p:spPr>
              <a:xfrm>
                <a:off x="1831" y="2188"/>
                <a:ext cx="57" cy="57"/>
              </a:xfrm>
              <a:custGeom>
                <a:rect l="0" t="0" r="0" b="0"/>
                <a:pathLst>
                  <a:path w="201" h="356">
                    <a:moveTo>
                      <a:pt x="1" y="90"/>
                    </a:moveTo>
                    <a:cubicBezTo>
                      <a:pt x="3" y="80"/>
                      <a:pt x="0" y="46"/>
                      <a:pt x="15" y="31"/>
                    </a:cubicBezTo>
                    <a:cubicBezTo>
                      <a:pt x="30" y="16"/>
                      <a:pt x="61" y="0"/>
                      <a:pt x="89" y="1"/>
                    </a:cubicBezTo>
                    <a:cubicBezTo>
                      <a:pt x="117" y="2"/>
                      <a:pt x="170" y="15"/>
                      <a:pt x="186" y="39"/>
                    </a:cubicBezTo>
                    <a:cubicBezTo>
                      <a:pt x="202" y="63"/>
                      <a:pt x="200" y="118"/>
                      <a:pt x="185" y="142"/>
                    </a:cubicBezTo>
                    <a:cubicBezTo>
                      <a:pt x="170" y="166"/>
                      <a:pt x="109" y="150"/>
                      <a:pt x="93" y="186"/>
                    </a:cubicBezTo>
                    <a:cubicBezTo>
                      <a:pt x="77" y="222"/>
                      <a:pt x="89" y="321"/>
                      <a:pt x="88" y="356"/>
                    </a:cubicBez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grpSp>
      <p:grpSp>
        <p:nvGrpSpPr>
          <p:cNvPr id="24" name="组合 23" title=""/>
          <p:cNvGrpSpPr/>
          <p:nvPr>
            <p:custDataLst>
              <p:tags r:id="rId16"/>
            </p:custDataLst>
          </p:nvPr>
        </p:nvGrpSpPr>
        <p:grpSpPr>
          <a:xfrm>
            <a:off x="2787651" y="2260565"/>
            <a:ext cx="990600" cy="2108200"/>
            <a:chOff x="9920" y="3997"/>
            <a:chExt cx="1560" cy="3320"/>
          </a:xfrm>
        </p:grpSpPr>
        <p:grpSp>
          <p:nvGrpSpPr>
            <p:cNvPr id="124984" name="组合 124983"/>
            <p:cNvGrpSpPr/>
            <p:nvPr>
              <p:custDataLst>
                <p:tags r:id="rId17"/>
              </p:custDataLst>
            </p:nvPr>
          </p:nvGrpSpPr>
          <p:grpSpPr>
            <a:xfrm>
              <a:off x="9920" y="3997"/>
              <a:ext cx="1560" cy="3320"/>
              <a:chOff x="2976" y="2400"/>
              <a:chExt cx="624" cy="1328"/>
            </a:xfrm>
            <a:solidFill>
              <a:schemeClr val="bg1"/>
            </a:solidFill>
          </p:grpSpPr>
          <p:sp>
            <p:nvSpPr>
              <p:cNvPr id="124959" name="文本框 124958"/>
              <p:cNvSpPr txBox="1"/>
              <p:nvPr>
                <p:custDataLst>
                  <p:tags r:id="rId18"/>
                </p:custDataLst>
              </p:nvPr>
            </p:nvSpPr>
            <p:spPr>
              <a:xfrm>
                <a:off x="3120" y="3360"/>
                <a:ext cx="432" cy="368"/>
              </a:xfrm>
              <a:prstGeom prst="rect">
                <a:avLst/>
              </a:prstGeom>
              <a:noFill/>
              <a:ln w="9525">
                <a:noFill/>
              </a:ln>
            </p:spPr>
            <p:txBody>
              <a:bodyPr wrap="square">
                <a:spAutoFit/>
              </a:bodyPr>
              <a:lstStyle>
                <a:defPPr>
                  <a:defRPr lang="zh-CN"/>
                </a:defPPr>
                <a:lvl1pPr>
                  <a:spcBef>
                    <a:spcPct val="50000"/>
                  </a:spcBef>
                  <a:defRPr sz="2400" b="1">
                    <a:latin typeface="宋体" panose="02010600030101010101" pitchFamily="2" charset="-122"/>
                    <a:ea typeface="宋体" panose="02010600030101010101" pitchFamily="2" charset="-122"/>
                  </a:defRPr>
                </a:lvl1pPr>
              </a:lstStyle>
              <a:p>
                <a:r>
                  <a:rPr lang="zh-CN" altLang="en-US" sz="3200"/>
                  <a:t>水</a:t>
                </a:r>
                <a:endParaRPr lang="zh-CN" altLang="en-US" sz="3200"/>
              </a:p>
            </p:txBody>
          </p:sp>
          <p:grpSp>
            <p:nvGrpSpPr>
              <p:cNvPr id="124970" name="组合 124969"/>
              <p:cNvGrpSpPr/>
              <p:nvPr>
                <p:custDataLst>
                  <p:tags r:id="rId19"/>
                </p:custDataLst>
              </p:nvPr>
            </p:nvGrpSpPr>
            <p:grpSpPr>
              <a:xfrm>
                <a:off x="2976" y="2400"/>
                <a:ext cx="624" cy="912"/>
                <a:chOff x="1920" y="2400"/>
                <a:chExt cx="624" cy="912"/>
              </a:xfrm>
              <a:grpFill/>
            </p:grpSpPr>
            <p:grpSp>
              <p:nvGrpSpPr>
                <p:cNvPr id="124971" name="xjhzja8"/>
                <p:cNvGrpSpPr/>
                <p:nvPr>
                  <p:custDataLst>
                    <p:tags r:id="rId20"/>
                  </p:custDataLst>
                </p:nvPr>
              </p:nvGrpSpPr>
              <p:grpSpPr>
                <a:xfrm>
                  <a:off x="1920" y="2400"/>
                  <a:ext cx="624" cy="912"/>
                  <a:chOff x="7740" y="816"/>
                  <a:chExt cx="1740" cy="1890"/>
                </a:xfrm>
                <a:grpFill/>
              </p:grpSpPr>
              <p:sp>
                <p:nvSpPr>
                  <p:cNvPr id="124972" name="流程图: 可选过程 124971"/>
                  <p:cNvSpPr/>
                  <p:nvPr>
                    <p:custDataLst>
                      <p:tags r:id="rId21"/>
                    </p:custDataLst>
                  </p:nvPr>
                </p:nvSpPr>
                <p:spPr>
                  <a:xfrm>
                    <a:off x="7965" y="1746"/>
                    <a:ext cx="1440" cy="960"/>
                  </a:xfrm>
                  <a:prstGeom prst="flowChartAlternateProcess">
                    <a:avLst/>
                  </a:prstGeom>
                  <a:grpFill/>
                  <a:ln w="9525" cap="flat" cmpd="sng">
                    <a:solidFill>
                      <a:srgbClr val="000000"/>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sp>
                <p:nvSpPr>
                  <p:cNvPr id="124973" name="任意多边形 124972"/>
                  <p:cNvSpPr/>
                  <p:nvPr>
                    <p:custDataLst>
                      <p:tags r:id="rId22"/>
                    </p:custDataLst>
                  </p:nvPr>
                </p:nvSpPr>
                <p:spPr>
                  <a:xfrm>
                    <a:off x="7740" y="816"/>
                    <a:ext cx="1740" cy="1129"/>
                  </a:xfrm>
                  <a:custGeom>
                    <a:rect l="0" t="0" r="0" b="0"/>
                    <a:pathLst>
                      <a:path w="1740" h="1129">
                        <a:moveTo>
                          <a:pt x="225" y="1129"/>
                        </a:moveTo>
                        <a:lnTo>
                          <a:pt x="225" y="360"/>
                        </a:lnTo>
                        <a:lnTo>
                          <a:pt x="225" y="180"/>
                        </a:lnTo>
                        <a:lnTo>
                          <a:pt x="0" y="45"/>
                        </a:lnTo>
                        <a:lnTo>
                          <a:pt x="285" y="0"/>
                        </a:lnTo>
                        <a:lnTo>
                          <a:pt x="1740" y="0"/>
                        </a:lnTo>
                        <a:lnTo>
                          <a:pt x="1665" y="120"/>
                        </a:lnTo>
                        <a:lnTo>
                          <a:pt x="1665" y="1129"/>
                        </a:lnTo>
                      </a:path>
                    </a:pathLst>
                  </a:custGeom>
                  <a:grpFill/>
                  <a:ln w="9525" cap="flat" cmpd="sng">
                    <a:solidFill>
                      <a:srgbClr val="000000"/>
                    </a:solidFill>
                    <a:prstDash val="soli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sp>
              <p:nvSpPr>
                <p:cNvPr id="124974" name="矩形 124973"/>
                <p:cNvSpPr/>
                <p:nvPr>
                  <p:custDataLst>
                    <p:tags r:id="rId23"/>
                  </p:custDataLst>
                </p:nvPr>
              </p:nvSpPr>
              <p:spPr>
                <a:xfrm>
                  <a:off x="2003" y="2600"/>
                  <a:ext cx="511" cy="292"/>
                </a:xfrm>
                <a:prstGeom prst="rect">
                  <a:avLst/>
                </a:prstGeom>
                <a:solidFill>
                  <a:schemeClr val="bg2">
                    <a:lumMod val="90000"/>
                  </a:schemeClr>
                </a:solidFill>
                <a:ln w="12700" cap="rnd" cmpd="sng">
                  <a:noFill/>
                  <a:prstDash val="solid"/>
                  <a:roun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grpSp>
        <p:sp>
          <p:nvSpPr>
            <p:cNvPr id="5" name="圆角矩形 4"/>
            <p:cNvSpPr/>
            <p:nvPr>
              <p:custDataLst>
                <p:tags r:id="rId24"/>
              </p:custDataLst>
            </p:nvPr>
          </p:nvSpPr>
          <p:spPr>
            <a:xfrm>
              <a:off x="10121" y="4900"/>
              <a:ext cx="1284" cy="137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楷体" panose="02010609060101010101" charset="-122"/>
                <a:ea typeface="楷体" panose="02010609060101010101" charset="-122"/>
              </a:endParaRPr>
            </a:p>
          </p:txBody>
        </p:sp>
      </p:grpSp>
      <p:grpSp>
        <p:nvGrpSpPr>
          <p:cNvPr id="23" name="组合 22" title=""/>
          <p:cNvGrpSpPr/>
          <p:nvPr>
            <p:custDataLst>
              <p:tags r:id="rId25"/>
            </p:custDataLst>
          </p:nvPr>
        </p:nvGrpSpPr>
        <p:grpSpPr>
          <a:xfrm>
            <a:off x="4533900" y="2271488"/>
            <a:ext cx="1066800" cy="2108200"/>
            <a:chOff x="12670" y="3997"/>
            <a:chExt cx="1680" cy="3320"/>
          </a:xfrm>
        </p:grpSpPr>
        <p:grpSp>
          <p:nvGrpSpPr>
            <p:cNvPr id="6" name="组合 5"/>
            <p:cNvGrpSpPr/>
            <p:nvPr>
              <p:custDataLst>
                <p:tags r:id="rId26"/>
              </p:custDataLst>
            </p:nvPr>
          </p:nvGrpSpPr>
          <p:grpSpPr>
            <a:xfrm>
              <a:off x="12670" y="3997"/>
              <a:ext cx="1680" cy="3320"/>
              <a:chOff x="2976" y="2400"/>
              <a:chExt cx="672" cy="1328"/>
            </a:xfrm>
          </p:grpSpPr>
          <p:sp>
            <p:nvSpPr>
              <p:cNvPr id="7" name="文本框 6"/>
              <p:cNvSpPr txBox="1"/>
              <p:nvPr>
                <p:custDataLst>
                  <p:tags r:id="rId27"/>
                </p:custDataLst>
              </p:nvPr>
            </p:nvSpPr>
            <p:spPr>
              <a:xfrm>
                <a:off x="2976" y="3360"/>
                <a:ext cx="672" cy="368"/>
              </a:xfrm>
              <a:prstGeom prst="rect">
                <a:avLst/>
              </a:prstGeom>
              <a:noFill/>
              <a:ln w="9525">
                <a:noFill/>
              </a:ln>
            </p:spPr>
            <p:txBody>
              <a:bodyPr wrap="square">
                <a:spAutoFit/>
              </a:bodyPr>
              <a:lstStyle>
                <a:defPPr>
                  <a:defRPr lang="zh-CN"/>
                </a:defPPr>
                <a:lvl1pPr>
                  <a:spcBef>
                    <a:spcPct val="50000"/>
                  </a:spcBef>
                  <a:defRPr sz="2400" b="1">
                    <a:latin typeface="宋体" panose="02010600030101010101" pitchFamily="2" charset="-122"/>
                    <a:ea typeface="宋体" panose="02010600030101010101" pitchFamily="2" charset="-122"/>
                  </a:defRPr>
                </a:lvl1pPr>
              </a:lstStyle>
              <a:p>
                <a:r>
                  <a:rPr lang="zh-CN" altLang="en-US" sz="3200"/>
                  <a:t>酒精</a:t>
                </a:r>
                <a:endParaRPr lang="zh-CN" altLang="en-US" sz="3200"/>
              </a:p>
            </p:txBody>
          </p:sp>
          <p:grpSp>
            <p:nvGrpSpPr>
              <p:cNvPr id="9" name="组合 8"/>
              <p:cNvGrpSpPr/>
              <p:nvPr>
                <p:custDataLst>
                  <p:tags r:id="rId28"/>
                </p:custDataLst>
              </p:nvPr>
            </p:nvGrpSpPr>
            <p:grpSpPr>
              <a:xfrm>
                <a:off x="2976" y="2400"/>
                <a:ext cx="624" cy="912"/>
                <a:chOff x="1920" y="2400"/>
                <a:chExt cx="624" cy="912"/>
              </a:xfrm>
            </p:grpSpPr>
            <p:grpSp>
              <p:nvGrpSpPr>
                <p:cNvPr id="10" name="xjhzja8"/>
                <p:cNvGrpSpPr/>
                <p:nvPr>
                  <p:custDataLst>
                    <p:tags r:id="rId29"/>
                  </p:custDataLst>
                </p:nvPr>
              </p:nvGrpSpPr>
              <p:grpSpPr>
                <a:xfrm>
                  <a:off x="1920" y="2400"/>
                  <a:ext cx="624" cy="912"/>
                  <a:chOff x="7740" y="816"/>
                  <a:chExt cx="1740" cy="1890"/>
                </a:xfrm>
              </p:grpSpPr>
              <p:sp>
                <p:nvSpPr>
                  <p:cNvPr id="11" name="流程图: 可选过程 10"/>
                  <p:cNvSpPr/>
                  <p:nvPr>
                    <p:custDataLst>
                      <p:tags r:id="rId30"/>
                    </p:custDataLst>
                  </p:nvPr>
                </p:nvSpPr>
                <p:spPr>
                  <a:xfrm>
                    <a:off x="7965" y="1746"/>
                    <a:ext cx="1440" cy="960"/>
                  </a:xfrm>
                  <a:prstGeom prst="flowChartAlternateProcess">
                    <a:avLst/>
                  </a:prstGeom>
                  <a:noFill/>
                  <a:ln w="9525" cap="flat" cmpd="sng">
                    <a:solidFill>
                      <a:srgbClr val="000000"/>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sp>
                <p:nvSpPr>
                  <p:cNvPr id="12" name="任意多边形 11"/>
                  <p:cNvSpPr/>
                  <p:nvPr>
                    <p:custDataLst>
                      <p:tags r:id="rId31"/>
                    </p:custDataLst>
                  </p:nvPr>
                </p:nvSpPr>
                <p:spPr>
                  <a:xfrm>
                    <a:off x="7740" y="816"/>
                    <a:ext cx="1740" cy="1129"/>
                  </a:xfrm>
                  <a:custGeom>
                    <a:rect l="0" t="0" r="0" b="0"/>
                    <a:pathLst>
                      <a:path w="1740" h="1129">
                        <a:moveTo>
                          <a:pt x="225" y="1129"/>
                        </a:moveTo>
                        <a:lnTo>
                          <a:pt x="225" y="360"/>
                        </a:lnTo>
                        <a:lnTo>
                          <a:pt x="225" y="180"/>
                        </a:lnTo>
                        <a:lnTo>
                          <a:pt x="0" y="45"/>
                        </a:lnTo>
                        <a:lnTo>
                          <a:pt x="285" y="0"/>
                        </a:lnTo>
                        <a:lnTo>
                          <a:pt x="1740" y="0"/>
                        </a:lnTo>
                        <a:lnTo>
                          <a:pt x="1665" y="120"/>
                        </a:lnTo>
                        <a:lnTo>
                          <a:pt x="1665" y="1129"/>
                        </a:lnTo>
                      </a:path>
                    </a:pathLst>
                  </a:custGeom>
                  <a:solidFill>
                    <a:srgbClr val="FFFFFF"/>
                  </a:solidFill>
                  <a:ln w="9525" cap="flat" cmpd="sng">
                    <a:solidFill>
                      <a:srgbClr val="000000"/>
                    </a:solidFill>
                    <a:prstDash val="soli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sp>
              <p:nvSpPr>
                <p:cNvPr id="13" name="矩形 12"/>
                <p:cNvSpPr/>
                <p:nvPr>
                  <p:custDataLst>
                    <p:tags r:id="rId32"/>
                  </p:custDataLst>
                </p:nvPr>
              </p:nvSpPr>
              <p:spPr>
                <a:xfrm>
                  <a:off x="2001" y="2600"/>
                  <a:ext cx="516" cy="292"/>
                </a:xfrm>
                <a:prstGeom prst="rect">
                  <a:avLst/>
                </a:prstGeom>
                <a:solidFill>
                  <a:schemeClr val="bg2"/>
                </a:solidFill>
                <a:ln w="12700" cap="rnd" cmpd="sng">
                  <a:noFill/>
                  <a:prstDash val="solid"/>
                  <a:roun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grpSp>
        <p:sp>
          <p:nvSpPr>
            <p:cNvPr id="14" name="圆角矩形 13"/>
            <p:cNvSpPr/>
            <p:nvPr>
              <p:custDataLst>
                <p:tags r:id="rId33"/>
              </p:custDataLst>
            </p:nvPr>
          </p:nvSpPr>
          <p:spPr>
            <a:xfrm>
              <a:off x="12872" y="5050"/>
              <a:ext cx="1291" cy="122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楷体" panose="02010609060101010101" charset="-122"/>
                <a:ea typeface="楷体" panose="02010609060101010101" charset="-122"/>
              </a:endParaRPr>
            </a:p>
          </p:txBody>
        </p:sp>
      </p:grpSp>
      <p:grpSp>
        <p:nvGrpSpPr>
          <p:cNvPr id="25" name="组合 24" title=""/>
          <p:cNvGrpSpPr/>
          <p:nvPr>
            <p:custDataLst>
              <p:tags r:id="rId34"/>
            </p:custDataLst>
          </p:nvPr>
        </p:nvGrpSpPr>
        <p:grpSpPr>
          <a:xfrm>
            <a:off x="6459223" y="2259931"/>
            <a:ext cx="1343025" cy="2107946"/>
            <a:chOff x="15702" y="3996"/>
            <a:chExt cx="2115" cy="3320"/>
          </a:xfrm>
        </p:grpSpPr>
        <p:grpSp>
          <p:nvGrpSpPr>
            <p:cNvPr id="15" name="组合 14"/>
            <p:cNvGrpSpPr/>
            <p:nvPr>
              <p:custDataLst>
                <p:tags r:id="rId35"/>
              </p:custDataLst>
            </p:nvPr>
          </p:nvGrpSpPr>
          <p:grpSpPr>
            <a:xfrm>
              <a:off x="15702" y="3996"/>
              <a:ext cx="2115" cy="3320"/>
              <a:chOff x="2976" y="2400"/>
              <a:chExt cx="846" cy="1328"/>
            </a:xfrm>
          </p:grpSpPr>
          <p:sp>
            <p:nvSpPr>
              <p:cNvPr id="16" name="文本框 15"/>
              <p:cNvSpPr txBox="1"/>
              <p:nvPr>
                <p:custDataLst>
                  <p:tags r:id="rId36"/>
                </p:custDataLst>
              </p:nvPr>
            </p:nvSpPr>
            <p:spPr>
              <a:xfrm>
                <a:off x="3056" y="3360"/>
                <a:ext cx="766" cy="368"/>
              </a:xfrm>
              <a:prstGeom prst="rect">
                <a:avLst/>
              </a:prstGeom>
              <a:noFill/>
              <a:ln w="9525">
                <a:noFill/>
              </a:ln>
            </p:spPr>
            <p:txBody>
              <a:bodyPr wrap="square">
                <a:spAutoFit/>
              </a:bodyPr>
              <a:lstStyle>
                <a:defPPr>
                  <a:defRPr lang="zh-CN"/>
                </a:defPPr>
                <a:lvl1pPr>
                  <a:spcBef>
                    <a:spcPct val="50000"/>
                  </a:spcBef>
                  <a:defRPr sz="2400" b="1">
                    <a:latin typeface="宋体" panose="02010600030101010101" pitchFamily="2" charset="-122"/>
                    <a:ea typeface="宋体" panose="02010600030101010101" pitchFamily="2" charset="-122"/>
                  </a:defRPr>
                </a:lvl1pPr>
              </a:lstStyle>
              <a:p>
                <a:r>
                  <a:rPr lang="zh-CN" altLang="en-US" sz="3200"/>
                  <a:t>盐水</a:t>
                </a:r>
                <a:endParaRPr lang="zh-CN" altLang="en-US" sz="3200"/>
              </a:p>
            </p:txBody>
          </p:sp>
          <p:grpSp>
            <p:nvGrpSpPr>
              <p:cNvPr id="17" name="组合 16"/>
              <p:cNvGrpSpPr/>
              <p:nvPr>
                <p:custDataLst>
                  <p:tags r:id="rId37"/>
                </p:custDataLst>
              </p:nvPr>
            </p:nvGrpSpPr>
            <p:grpSpPr>
              <a:xfrm>
                <a:off x="2976" y="2400"/>
                <a:ext cx="624" cy="912"/>
                <a:chOff x="1920" y="2400"/>
                <a:chExt cx="624" cy="912"/>
              </a:xfrm>
            </p:grpSpPr>
            <p:grpSp>
              <p:nvGrpSpPr>
                <p:cNvPr id="18" name="xjhzja8"/>
                <p:cNvGrpSpPr/>
                <p:nvPr>
                  <p:custDataLst>
                    <p:tags r:id="rId38"/>
                  </p:custDataLst>
                </p:nvPr>
              </p:nvGrpSpPr>
              <p:grpSpPr>
                <a:xfrm>
                  <a:off x="1920" y="2400"/>
                  <a:ext cx="624" cy="912"/>
                  <a:chOff x="7740" y="816"/>
                  <a:chExt cx="1740" cy="1890"/>
                </a:xfrm>
              </p:grpSpPr>
              <p:sp>
                <p:nvSpPr>
                  <p:cNvPr id="19" name="流程图: 可选过程 18"/>
                  <p:cNvSpPr/>
                  <p:nvPr>
                    <p:custDataLst>
                      <p:tags r:id="rId39"/>
                    </p:custDataLst>
                  </p:nvPr>
                </p:nvSpPr>
                <p:spPr>
                  <a:xfrm>
                    <a:off x="7965" y="1746"/>
                    <a:ext cx="1440" cy="960"/>
                  </a:xfrm>
                  <a:prstGeom prst="flowChartAlternateProcess">
                    <a:avLst/>
                  </a:prstGeom>
                  <a:noFill/>
                  <a:ln w="9525" cap="flat" cmpd="sng">
                    <a:solidFill>
                      <a:srgbClr val="000000"/>
                    </a:solidFill>
                    <a:prstDash val="solid"/>
                    <a:miter/>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sp>
                <p:nvSpPr>
                  <p:cNvPr id="20" name="任意多边形 19"/>
                  <p:cNvSpPr/>
                  <p:nvPr>
                    <p:custDataLst>
                      <p:tags r:id="rId40"/>
                    </p:custDataLst>
                  </p:nvPr>
                </p:nvSpPr>
                <p:spPr>
                  <a:xfrm>
                    <a:off x="7740" y="816"/>
                    <a:ext cx="1740" cy="1129"/>
                  </a:xfrm>
                  <a:custGeom>
                    <a:rect l="0" t="0" r="0" b="0"/>
                    <a:pathLst>
                      <a:path w="1740" h="1129">
                        <a:moveTo>
                          <a:pt x="225" y="1129"/>
                        </a:moveTo>
                        <a:lnTo>
                          <a:pt x="225" y="360"/>
                        </a:lnTo>
                        <a:lnTo>
                          <a:pt x="225" y="180"/>
                        </a:lnTo>
                        <a:lnTo>
                          <a:pt x="0" y="45"/>
                        </a:lnTo>
                        <a:lnTo>
                          <a:pt x="285" y="0"/>
                        </a:lnTo>
                        <a:lnTo>
                          <a:pt x="1740" y="0"/>
                        </a:lnTo>
                        <a:lnTo>
                          <a:pt x="1665" y="120"/>
                        </a:lnTo>
                        <a:lnTo>
                          <a:pt x="1665" y="1129"/>
                        </a:lnTo>
                      </a:path>
                    </a:pathLst>
                  </a:custGeom>
                  <a:solidFill>
                    <a:srgbClr val="FFFFFF"/>
                  </a:solidFill>
                  <a:ln w="9525" cap="flat" cmpd="sng">
                    <a:solidFill>
                      <a:srgbClr val="000000"/>
                    </a:solidFill>
                    <a:prstDash val="soli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sp>
              <p:nvSpPr>
                <p:cNvPr id="21" name="矩形 20"/>
                <p:cNvSpPr/>
                <p:nvPr>
                  <p:custDataLst>
                    <p:tags r:id="rId41"/>
                  </p:custDataLst>
                </p:nvPr>
              </p:nvSpPr>
              <p:spPr>
                <a:xfrm>
                  <a:off x="2001" y="2600"/>
                  <a:ext cx="516" cy="292"/>
                </a:xfrm>
                <a:prstGeom prst="rect">
                  <a:avLst/>
                </a:prstGeom>
                <a:solidFill>
                  <a:schemeClr val="bg2">
                    <a:lumMod val="50000"/>
                  </a:schemeClr>
                </a:solidFill>
                <a:ln w="12700" cap="rnd" cmpd="sng">
                  <a:noFill/>
                  <a:prstDash val="solid"/>
                  <a:round/>
                  <a:headEnd type="none" w="med" len="med"/>
                  <a:tailEnd type="none" w="med" len="med"/>
                </a:ln>
              </p:spPr>
              <p:txBody>
                <a:bodyPr/>
                <a:lstStyle/>
                <a:p>
                  <a:endParaRPr lang="zh-CN" altLang="en-US" sz="3200">
                    <a:latin typeface="楷体" panose="02010609060101010101" charset="-122"/>
                    <a:ea typeface="楷体" panose="02010609060101010101" charset="-122"/>
                  </a:endParaRPr>
                </a:p>
              </p:txBody>
            </p:sp>
          </p:grpSp>
        </p:grpSp>
        <p:sp>
          <p:nvSpPr>
            <p:cNvPr id="22" name="圆角矩形 21"/>
            <p:cNvSpPr/>
            <p:nvPr>
              <p:custDataLst>
                <p:tags r:id="rId42"/>
              </p:custDataLst>
            </p:nvPr>
          </p:nvSpPr>
          <p:spPr>
            <a:xfrm>
              <a:off x="15902" y="4830"/>
              <a:ext cx="1290" cy="144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楷体" panose="02010609060101010101" charset="-122"/>
                <a:ea typeface="楷体" panose="02010609060101010101" charset="-122"/>
              </a:endParaRPr>
            </a:p>
          </p:txBody>
        </p:sp>
      </p:grpSp>
      <p:sp>
        <p:nvSpPr>
          <p:cNvPr id="32" name="矩形 31" title=""/>
          <p:cNvSpPr/>
          <p:nvPr>
            <p:custDataLst>
              <p:tags r:id="rId43"/>
            </p:custDataLst>
          </p:nvPr>
        </p:nvSpPr>
        <p:spPr>
          <a:xfrm>
            <a:off x="943885" y="4701444"/>
            <a:ext cx="2632710"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p>
            <a:pPr fontAlgn="base">
              <a:spcBef>
                <a:spcPct val="0"/>
              </a:spcBef>
              <a:spcAft>
                <a:spcPct val="0"/>
              </a:spcAft>
            </a:pPr>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r>
              <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rPr>
              <a:t>实验过程</a:t>
            </a:r>
            <a:r>
              <a:rPr lang="en-US" altLang="zh-CN" sz="3200" b="1">
                <a:solidFill>
                  <a:srgbClr val="0000FF"/>
                </a:solidFill>
                <a:latin typeface="黑体" panose="02010609060101010101" pitchFamily="49" charset="-122"/>
                <a:ea typeface="黑体" panose="02010609060101010101" pitchFamily="49" charset="-122"/>
                <a:cs typeface="楷体" panose="02010609060101010101" charset="-122"/>
              </a:rPr>
              <a:t>】</a:t>
            </a:r>
            <a:endPar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endParaRPr>
          </a:p>
        </p:txBody>
      </p:sp>
      <p:sp>
        <p:nvSpPr>
          <p:cNvPr id="28" name="矩形 27" title=""/>
          <p:cNvSpPr/>
          <p:nvPr>
            <p:custDataLst>
              <p:tags r:id="rId44"/>
            </p:custDataLst>
          </p:nvPr>
        </p:nvSpPr>
        <p:spPr>
          <a:xfrm>
            <a:off x="2040064" y="5597808"/>
            <a:ext cx="6307455" cy="583565"/>
          </a:xfrm>
          <a:prstGeom prst="rect">
            <a:avLst/>
          </a:prstGeom>
        </p:spPr>
        <p:txBody>
          <a:bodyPr wrap="none">
            <a:spAutoFit/>
          </a:bodyPr>
          <a:lstStyle/>
          <a:p>
            <a:pPr lvl="0" algn="ctr"/>
            <a:r>
              <a:rPr lang="zh-CN" altLang="en-US" sz="3200" b="1">
                <a:solidFill>
                  <a:srgbClr val="FF0000"/>
                </a:solidFill>
                <a:latin typeface="楷体" panose="02010609060101010101" charset="-122"/>
                <a:ea typeface="楷体" panose="02010609060101010101" charset="-122"/>
              </a:rPr>
              <a:t>探究浮力的大小跟哪些因素有关。</a:t>
            </a:r>
            <a:endParaRPr lang="zh-CN" altLang="en-US" sz="3200" b="1">
              <a:solidFill>
                <a:srgbClr val="FF0000"/>
              </a:solidFill>
              <a:latin typeface="楷体" panose="02010609060101010101" charset="-122"/>
              <a:ea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5000"/>
                                        </p:tgtEl>
                                        <p:attrNameLst>
                                          <p:attrName>style.visibility</p:attrName>
                                        </p:attrNameLst>
                                      </p:cBhvr>
                                      <p:to>
                                        <p:strVal val="visible"/>
                                      </p:to>
                                    </p:set>
                                    <p:anim to="" calcmode="lin" valueType="num">
                                      <p:cBhvr>
                                        <p:cTn id="7" dur="1" fill="hold"/>
                                        <p:tgtEl>
                                          <p:spTgt spid="125000"/>
                                        </p:tgtEl>
                                      </p:cBhvr>
                                    </p:anim>
                                  </p:childTnLst>
                                </p:cTn>
                              </p:par>
                            </p:childTnLst>
                          </p:cTn>
                        </p:par>
                      </p:childTnLst>
                    </p:cTn>
                  </p:par>
                  <p:par>
                    <p:cTn id="8" fill="hold" nodeType="clickPar">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4998"/>
                                        </p:tgtEl>
                                        <p:attrNameLst>
                                          <p:attrName>style.visibility</p:attrName>
                                        </p:attrNameLst>
                                      </p:cBhvr>
                                      <p:to>
                                        <p:strVal val="visible"/>
                                      </p:to>
                                    </p:set>
                                    <p:anim to="" calcmode="lin" valueType="num">
                                      <p:cBhvr>
                                        <p:cTn id="12" dur="1" fill="hold"/>
                                        <p:tgtEl>
                                          <p:spTgt spid="124998"/>
                                        </p:tgtEl>
                                      </p:cBhvr>
                                    </p:anim>
                                  </p:childTnLst>
                                </p:cTn>
                              </p:par>
                            </p:childTnLst>
                          </p:cTn>
                        </p:par>
                      </p:childTnLst>
                    </p:cTn>
                  </p:par>
                  <p:par>
                    <p:cTn id="13" fill="hold" nodeType="clickPar">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to="" calcmode="lin" valueType="num">
                                      <p:cBhvr>
                                        <p:cTn id="17" dur="1" fill="hold"/>
                                        <p:tgtEl>
                                          <p:spTgt spid="24"/>
                                        </p:tgtEl>
                                      </p:cBhvr>
                                    </p:anim>
                                  </p:childTnLst>
                                </p:cTn>
                              </p:par>
                            </p:childTnLst>
                          </p:cTn>
                        </p:par>
                      </p:childTnLst>
                    </p:cTn>
                  </p:par>
                  <p:par>
                    <p:cTn id="18" fill="hold" nodeType="clickPar">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to="" calcmode="lin" valueType="num">
                                      <p:cBhvr>
                                        <p:cTn id="22" dur="1" fill="hold"/>
                                        <p:tgtEl>
                                          <p:spTgt spid="23"/>
                                        </p:tgtEl>
                                      </p:cBhvr>
                                    </p:anim>
                                  </p:childTnLst>
                                </p:cTn>
                              </p:par>
                            </p:childTnLst>
                          </p:cTn>
                        </p:par>
                      </p:childTnLst>
                    </p:cTn>
                  </p:par>
                  <p:par>
                    <p:cTn id="23" fill="hold" nodeType="clickPar">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to="" calcmode="lin" valueType="num">
                                      <p:cBhvr>
                                        <p:cTn id="27" dur="1" fill="hold"/>
                                        <p:tgtEl>
                                          <p:spTgt spid="25"/>
                                        </p:tgtEl>
                                      </p:cBhvr>
                                    </p:anim>
                                  </p:childTnLst>
                                </p:cTn>
                              </p:par>
                            </p:childTnLst>
                          </p:cTn>
                        </p:par>
                      </p:childTnLst>
                    </p:cTn>
                  </p:par>
                  <p:par>
                    <p:cTn id="28" fill="hold" nodeType="clickPar">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to="" calcmode="lin" valueType="num">
                                      <p:cBhvr>
                                        <p:cTn id="32" dur="1" fill="hold"/>
                                        <p:tgtEl>
                                          <p:spTgt spid="32"/>
                                        </p:tgtEl>
                                      </p:cBhvr>
                                    </p:anim>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71362" name="图片 271361" title=""/>
          <p:cNvPicPr>
            <a:picLocks noChangeAspect="1"/>
          </p:cNvPicPr>
          <p:nvPr>
            <p:custDataLst>
              <p:tags r:id="rId4"/>
            </p:custDataLst>
          </p:nvPr>
        </p:nvPicPr>
        <p:blipFill>
          <a:blip r:embed="rId3">
            <a:clrChange>
              <a:clrFrom>
                <a:srgbClr val="FFFFFF"/>
              </a:clrFrom>
              <a:clrTo>
                <a:srgbClr val="FFFFFF">
                  <a:alpha val="0"/>
                </a:srgbClr>
              </a:clrTo>
            </a:clrChange>
          </a:blip>
          <a:stretch>
            <a:fillRect/>
          </a:stretch>
        </p:blipFill>
        <p:spPr>
          <a:xfrm>
            <a:off x="10075863" y="3769643"/>
            <a:ext cx="2089151" cy="2557463"/>
          </a:xfrm>
          <a:prstGeom prst="rect">
            <a:avLst/>
          </a:prstGeom>
          <a:noFill/>
          <a:ln w="12700">
            <a:noFill/>
          </a:ln>
        </p:spPr>
      </p:pic>
      <p:pic>
        <p:nvPicPr>
          <p:cNvPr id="271363" name="图片 271362"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10623551" y="1164555"/>
            <a:ext cx="828675" cy="4102100"/>
          </a:xfrm>
          <a:prstGeom prst="rect">
            <a:avLst/>
          </a:prstGeom>
          <a:noFill/>
          <a:ln w="12700">
            <a:noFill/>
          </a:ln>
        </p:spPr>
      </p:pic>
      <p:sp>
        <p:nvSpPr>
          <p:cNvPr id="271364" name="文本框 271363" title=""/>
          <p:cNvSpPr txBox="1"/>
          <p:nvPr>
            <p:custDataLst>
              <p:tags r:id="rId7"/>
            </p:custDataLst>
          </p:nvPr>
        </p:nvSpPr>
        <p:spPr>
          <a:xfrm>
            <a:off x="293688" y="1478561"/>
            <a:ext cx="2224405"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cs typeface="楷体" panose="02010609060101010101" charset="-122"/>
              </a:defRPr>
            </a:lvl1pPr>
            <a:lvl2pPr lvl="1" indent="0" algn="ctr" eaLnBrk="0" fontAlgn="base" hangingPunct="0">
              <a:lnSpc>
                <a:spcPct val="100000"/>
              </a:lnSpc>
              <a:spcBef>
                <a:spcPct val="0"/>
              </a:spcBef>
              <a:spcAft>
                <a:spcPct val="0"/>
              </a:spcAft>
              <a:buNone/>
              <a:defRPr b="0" i="0" u="none" baseline="0">
                <a:latin typeface="Arial" panose="020b0604020202020204" pitchFamily="34" charset="0"/>
              </a:defRPr>
            </a:lvl2pPr>
            <a:lvl3pPr lvl="2" indent="0" algn="ctr" eaLnBrk="0" fontAlgn="base" hangingPunct="0">
              <a:lnSpc>
                <a:spcPct val="100000"/>
              </a:lnSpc>
              <a:spcBef>
                <a:spcPct val="0"/>
              </a:spcBef>
              <a:spcAft>
                <a:spcPct val="0"/>
              </a:spcAft>
              <a:buNone/>
              <a:defRPr b="0" i="0" u="none" baseline="0">
                <a:latin typeface="Arial" panose="020b0604020202020204" pitchFamily="34" charset="0"/>
              </a:defRPr>
            </a:lvl3pPr>
            <a:lvl4pPr lvl="3" indent="0" algn="ctr" eaLnBrk="0" fontAlgn="base" hangingPunct="0">
              <a:lnSpc>
                <a:spcPct val="100000"/>
              </a:lnSpc>
              <a:spcBef>
                <a:spcPct val="0"/>
              </a:spcBef>
              <a:spcAft>
                <a:spcPct val="0"/>
              </a:spcAft>
              <a:buNone/>
              <a:defRPr b="0" i="0" u="none" baseline="0">
                <a:latin typeface="Arial" panose="020b0604020202020204" pitchFamily="34" charset="0"/>
              </a:defRPr>
            </a:lvl4pPr>
            <a:lvl5pPr lvl="4" indent="0" algn="ctr" eaLnBrk="0" fontAlgn="base" hangingPunct="0">
              <a:lnSpc>
                <a:spcPct val="100000"/>
              </a:lnSpc>
              <a:spcBef>
                <a:spcPct val="0"/>
              </a:spcBef>
              <a:spcAft>
                <a:spcPct val="0"/>
              </a:spcAft>
              <a:buNone/>
              <a:defRPr b="0" i="0" u="none" baseline="0">
                <a:latin typeface="Arial" panose="020b0604020202020204" pitchFamily="34" charset="0"/>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a:t>实验</a:t>
            </a:r>
            <a:r>
              <a:rPr lang="zh-CN" altLang="en-US" sz="3200">
                <a:sym typeface="+mn-ea"/>
              </a:rPr>
              <a:t>设计</a:t>
            </a:r>
            <a:r>
              <a:rPr lang="zh-CN" altLang="en-US" sz="3200"/>
              <a:t>：</a:t>
            </a:r>
            <a:endParaRPr lang="zh-CN" altLang="en-US" sz="3200"/>
          </a:p>
        </p:txBody>
      </p:sp>
      <p:sp>
        <p:nvSpPr>
          <p:cNvPr id="271365" name="文本框 271364" title=""/>
          <p:cNvSpPr txBox="1"/>
          <p:nvPr>
            <p:custDataLst>
              <p:tags r:id="rId8"/>
            </p:custDataLst>
          </p:nvPr>
        </p:nvSpPr>
        <p:spPr>
          <a:xfrm>
            <a:off x="405891" y="2150293"/>
            <a:ext cx="9215120" cy="583565"/>
          </a:xfrm>
          <a:prstGeom prst="rect">
            <a:avLst/>
          </a:prstGeom>
          <a:noFill/>
          <a:ln w="12700">
            <a:noFill/>
          </a:ln>
        </p:spPr>
        <p:txBody>
          <a:bodyPr wrap="square">
            <a:spAutoFit/>
          </a:bodyPr>
          <a:lstStyle/>
          <a:p>
            <a:pPr algn="l">
              <a:spcBef>
                <a:spcPct val="50000"/>
              </a:spcBef>
            </a:pPr>
            <a:r>
              <a:rPr lang="zh-CN"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⑴</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把物体浸没在水中，观察弹簧测力计的读数</a:t>
            </a:r>
            <a:r>
              <a:rPr lang="en-US" altLang="zh-CN" sz="3200" b="1" i="1">
                <a:solidFill>
                  <a:schemeClr val="tx1"/>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en-US"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a:t>
            </a:r>
            <a:endPar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271366" name="文本框 271365" title=""/>
          <p:cNvSpPr txBox="1"/>
          <p:nvPr>
            <p:custDataLst>
              <p:tags r:id="rId9"/>
            </p:custDataLst>
          </p:nvPr>
        </p:nvSpPr>
        <p:spPr>
          <a:xfrm>
            <a:off x="393065" y="3747100"/>
            <a:ext cx="10362020" cy="583565"/>
          </a:xfrm>
          <a:prstGeom prst="rect">
            <a:avLst/>
          </a:prstGeom>
          <a:noFill/>
          <a:ln w="12700">
            <a:noFill/>
          </a:ln>
        </p:spPr>
        <p:txBody>
          <a:bodyPr wrap="square">
            <a:spAutoFit/>
          </a:bodyPr>
          <a:lstStyle/>
          <a:p>
            <a:pPr algn="l">
              <a:spcBef>
                <a:spcPct val="50000"/>
              </a:spcBef>
            </a:pPr>
            <a:r>
              <a:rPr lang="zh-CN"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⑵</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改变物体在水</a:t>
            </a:r>
            <a:r>
              <a:rPr lang="zh-CN" altLang="en-US" sz="3200" b="1">
                <a:latin typeface="Times New Roman" panose="02020603050405020304" pitchFamily="18" charset="0"/>
                <a:ea typeface="楷体" panose="02010609060101010101" charset="-122"/>
                <a:cs typeface="Times New Roman" panose="02020603050405020304" pitchFamily="18" charset="0"/>
              </a:rPr>
              <a:t>中的</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深度，再观察弹簧测力计的读数</a:t>
            </a:r>
            <a:r>
              <a:rPr lang="en-US" altLang="zh-CN" sz="3200" b="1" i="1">
                <a:solidFill>
                  <a:schemeClr val="tx1"/>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en-US"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a:t>
            </a:r>
            <a:endPar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271367" name="文本框 271366" title=""/>
          <p:cNvSpPr txBox="1"/>
          <p:nvPr>
            <p:custDataLst>
              <p:tags r:id="rId10"/>
            </p:custDataLst>
          </p:nvPr>
        </p:nvSpPr>
        <p:spPr>
          <a:xfrm>
            <a:off x="393065" y="5353015"/>
            <a:ext cx="6398260" cy="583565"/>
          </a:xfrm>
          <a:prstGeom prst="rect">
            <a:avLst/>
          </a:prstGeom>
          <a:noFill/>
          <a:ln w="12700">
            <a:noFill/>
          </a:ln>
        </p:spPr>
        <p:txBody>
          <a:bodyPr wrap="square">
            <a:spAutoFit/>
          </a:bodyPr>
          <a:lstStyle/>
          <a:p>
            <a:pPr algn="l">
              <a:spcBef>
                <a:spcPct val="50000"/>
              </a:spcBef>
            </a:pPr>
            <a:r>
              <a:rPr lang="zh-CN"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⑶</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比较两次的读数  </a:t>
            </a:r>
            <a:r>
              <a:rPr lang="en-US" altLang="zh-CN" sz="3200" b="1" i="1">
                <a:solidFill>
                  <a:schemeClr val="tx1"/>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1"/>
                </a:solidFill>
                <a:latin typeface="Times New Roman" panose="02020603050405020304" pitchFamily="18" charset="0"/>
                <a:ea typeface="楷体" panose="02010609060101010101" charset="-122"/>
                <a:cs typeface="Times New Roman" panose="02020603050405020304" pitchFamily="18" charset="0"/>
              </a:rPr>
              <a:t>1 </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和  </a:t>
            </a:r>
            <a:r>
              <a:rPr lang="en-US" altLang="zh-CN" sz="3200" b="1" i="1">
                <a:solidFill>
                  <a:schemeClr val="tx1"/>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en-US" altLang="zh-CN" sz="3200" b="1">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rPr>
              <a:t>。</a:t>
            </a:r>
            <a:endParaRPr lang="zh-CN" altLang="en-US" sz="3200" b="1">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271368" name="文本框 271367" title=""/>
          <p:cNvSpPr txBox="1"/>
          <p:nvPr>
            <p:custDataLst>
              <p:tags r:id="rId11"/>
            </p:custDataLst>
          </p:nvPr>
        </p:nvSpPr>
        <p:spPr>
          <a:xfrm>
            <a:off x="1693228" y="2953349"/>
            <a:ext cx="6035040" cy="583565"/>
          </a:xfrm>
          <a:prstGeom prst="rect">
            <a:avLst/>
          </a:prstGeom>
          <a:noFill/>
          <a:ln w="12700">
            <a:noFill/>
          </a:ln>
        </p:spPr>
        <p:txBody>
          <a:bodyPr wrap="square">
            <a:spAutoFit/>
          </a:bodyPr>
          <a:lstStyle/>
          <a:p>
            <a:pPr algn="l">
              <a:spcBef>
                <a:spcPct val="50000"/>
              </a:spcBef>
            </a:pPr>
            <a:r>
              <a:rPr lang="zh-CN" altLang="en-US" sz="3200" b="1">
                <a:solidFill>
                  <a:srgbClr val="CC00CC"/>
                </a:solidFill>
                <a:latin typeface="Times New Roman" panose="02020603050405020304" pitchFamily="18" charset="0"/>
                <a:ea typeface="楷体" panose="02010609060101010101" charset="-122"/>
                <a:cs typeface="Times New Roman" panose="02020603050405020304" pitchFamily="18" charset="0"/>
              </a:rPr>
              <a:t>测力计的读数  </a:t>
            </a:r>
            <a:r>
              <a:rPr lang="en-US" altLang="zh-CN" sz="3200" b="1" i="1">
                <a:solidFill>
                  <a:schemeClr val="tx2"/>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2"/>
                </a:solidFill>
                <a:latin typeface="Times New Roman" panose="02020603050405020304" pitchFamily="18" charset="0"/>
                <a:ea typeface="楷体" panose="02010609060101010101" charset="-122"/>
                <a:cs typeface="Times New Roman" panose="02020603050405020304" pitchFamily="18" charset="0"/>
              </a:rPr>
              <a:t>1 </a:t>
            </a:r>
            <a:r>
              <a:rPr lang="en-US" altLang="zh-CN" sz="3200" b="1">
                <a:solidFill>
                  <a:schemeClr val="tx2"/>
                </a:solidFill>
                <a:latin typeface="Times New Roman" panose="02020603050405020304" pitchFamily="18" charset="0"/>
                <a:ea typeface="楷体" panose="02010609060101010101" charset="-122"/>
                <a:cs typeface="Times New Roman" panose="02020603050405020304" pitchFamily="18" charset="0"/>
              </a:rPr>
              <a:t> = 2 N</a:t>
            </a:r>
            <a:endParaRPr lang="en-US" altLang="zh-CN" sz="3200" b="1">
              <a:solidFill>
                <a:srgbClr val="CC00CC"/>
              </a:solidFill>
              <a:latin typeface="Times New Roman" panose="02020603050405020304" pitchFamily="18" charset="0"/>
              <a:ea typeface="楷体" panose="02010609060101010101" charset="-122"/>
              <a:cs typeface="Times New Roman" panose="02020603050405020304" pitchFamily="18" charset="0"/>
            </a:endParaRPr>
          </a:p>
        </p:txBody>
      </p:sp>
      <p:sp>
        <p:nvSpPr>
          <p:cNvPr id="271369" name="文本框 271368" title=""/>
          <p:cNvSpPr txBox="1"/>
          <p:nvPr>
            <p:custDataLst>
              <p:tags r:id="rId12"/>
            </p:custDataLst>
          </p:nvPr>
        </p:nvSpPr>
        <p:spPr>
          <a:xfrm>
            <a:off x="1740725" y="4483192"/>
            <a:ext cx="4537075" cy="583565"/>
          </a:xfrm>
          <a:prstGeom prst="rect">
            <a:avLst/>
          </a:prstGeom>
          <a:noFill/>
          <a:ln w="12700">
            <a:noFill/>
          </a:ln>
        </p:spPr>
        <p:txBody>
          <a:bodyPr>
            <a:spAutoFit/>
          </a:bodyPr>
          <a:lstStyle/>
          <a:p>
            <a:pPr algn="l">
              <a:spcBef>
                <a:spcPct val="50000"/>
              </a:spcBef>
            </a:pPr>
            <a:r>
              <a:rPr lang="zh-CN" altLang="en-US" sz="3200" b="1">
                <a:solidFill>
                  <a:srgbClr val="CC00CC"/>
                </a:solidFill>
                <a:latin typeface="Times New Roman" panose="02020603050405020304" pitchFamily="18" charset="0"/>
                <a:ea typeface="楷体" panose="02010609060101010101" charset="-122"/>
                <a:cs typeface="Times New Roman" panose="02020603050405020304" pitchFamily="18" charset="0"/>
              </a:rPr>
              <a:t>测力计的读数  </a:t>
            </a:r>
            <a:r>
              <a:rPr lang="en-US" altLang="zh-CN" sz="3200" b="1" i="1">
                <a:solidFill>
                  <a:schemeClr val="tx2"/>
                </a:solidFill>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solidFill>
                  <a:schemeClr val="tx2"/>
                </a:solidFill>
                <a:latin typeface="Times New Roman" panose="02020603050405020304" pitchFamily="18" charset="0"/>
                <a:ea typeface="楷体" panose="02010609060101010101" charset="-122"/>
                <a:cs typeface="Times New Roman" panose="02020603050405020304" pitchFamily="18" charset="0"/>
              </a:rPr>
              <a:t>2 </a:t>
            </a:r>
            <a:r>
              <a:rPr lang="en-US" altLang="zh-CN" sz="3200" b="1">
                <a:solidFill>
                  <a:schemeClr val="tx2"/>
                </a:solidFill>
                <a:latin typeface="Times New Roman" panose="02020603050405020304" pitchFamily="18" charset="0"/>
                <a:ea typeface="楷体" panose="02010609060101010101" charset="-122"/>
                <a:cs typeface="Times New Roman" panose="02020603050405020304" pitchFamily="18" charset="0"/>
              </a:rPr>
              <a:t> = 2 N</a:t>
            </a:r>
            <a:endParaRPr lang="zh-CN" altLang="en-US" sz="3200" b="1">
              <a:solidFill>
                <a:srgbClr val="CC00CC"/>
              </a:solidFill>
              <a:latin typeface="Times New Roman" panose="02020603050405020304" pitchFamily="18" charset="0"/>
              <a:ea typeface="楷体" panose="02010609060101010101" charset="-122"/>
              <a:cs typeface="Times New Roman" panose="02020603050405020304" pitchFamily="18" charset="0"/>
            </a:endParaRPr>
          </a:p>
        </p:txBody>
      </p:sp>
      <p:sp>
        <p:nvSpPr>
          <p:cNvPr id="271370" name="文本框 271369" title=""/>
          <p:cNvSpPr txBox="1"/>
          <p:nvPr>
            <p:custDataLst>
              <p:tags r:id="rId13"/>
            </p:custDataLst>
          </p:nvPr>
        </p:nvSpPr>
        <p:spPr>
          <a:xfrm>
            <a:off x="215264" y="6085805"/>
            <a:ext cx="10177780" cy="583565"/>
          </a:xfrm>
          <a:prstGeom prst="rect">
            <a:avLst/>
          </a:prstGeom>
          <a:noFill/>
          <a:ln w="12700">
            <a:noFill/>
          </a:ln>
        </p:spPr>
        <p:txBody>
          <a:bodyPr wrap="square">
            <a:spAutoFit/>
          </a:bodyPr>
          <a:lstStyle/>
          <a:p>
            <a:pPr algn="l">
              <a:spcBef>
                <a:spcPct val="50000"/>
              </a:spcBef>
            </a:pPr>
            <a:r>
              <a:rPr lang="en-US" altLang="zh-CN" sz="3200" b="1">
                <a:solidFill>
                  <a:srgbClr val="0000FF"/>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3200" b="1">
                <a:solidFill>
                  <a:srgbClr val="0000FF"/>
                </a:solidFill>
                <a:latin typeface="黑体" panose="02010609060101010101" pitchFamily="49" charset="-122"/>
                <a:ea typeface="黑体" panose="02010609060101010101" pitchFamily="49" charset="-122"/>
                <a:cs typeface="Times New Roman" panose="02020603050405020304" pitchFamily="18" charset="0"/>
              </a:rPr>
              <a:t>结论：</a:t>
            </a:r>
            <a:r>
              <a:rPr lang="zh-CN" altLang="en-US" sz="3200" b="1">
                <a:solidFill>
                  <a:schemeClr val="tx1"/>
                </a:solidFill>
                <a:latin typeface="宋体" panose="02010600030101010101" pitchFamily="2" charset="-122"/>
                <a:ea typeface="宋体" panose="02010600030101010101" pitchFamily="2" charset="-122"/>
                <a:cs typeface="Times New Roman" panose="02020603050405020304" pitchFamily="18" charset="0"/>
              </a:rPr>
              <a:t>浮力的大小跟</a:t>
            </a:r>
            <a:r>
              <a:rPr lang="zh-CN" altLang="en-US" sz="3200" b="1">
                <a:solidFill>
                  <a:srgbClr val="FF0000"/>
                </a:solidFill>
                <a:latin typeface="宋体" panose="02010600030101010101" pitchFamily="2" charset="-122"/>
                <a:ea typeface="宋体" panose="02010600030101010101" pitchFamily="2" charset="-122"/>
                <a:cs typeface="Times New Roman" panose="02020603050405020304" pitchFamily="18" charset="0"/>
              </a:rPr>
              <a:t>物体在液体中的深度</a:t>
            </a:r>
            <a:r>
              <a:rPr lang="zh-CN" altLang="en-US" sz="3200" b="1">
                <a:solidFill>
                  <a:schemeClr val="tx1"/>
                </a:solidFill>
                <a:latin typeface="宋体" panose="02010600030101010101" pitchFamily="2" charset="-122"/>
                <a:ea typeface="宋体" panose="02010600030101010101" pitchFamily="2" charset="-122"/>
                <a:cs typeface="Times New Roman" panose="02020603050405020304" pitchFamily="18" charset="0"/>
              </a:rPr>
              <a:t>无关。</a:t>
            </a:r>
            <a:endParaRPr lang="zh-CN" altLang="en-US" sz="3200" b="1">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71372" name="文本框 271371" title=""/>
          <p:cNvSpPr txBox="1"/>
          <p:nvPr>
            <p:custDataLst>
              <p:tags r:id="rId14"/>
            </p:custDataLst>
          </p:nvPr>
        </p:nvSpPr>
        <p:spPr>
          <a:xfrm>
            <a:off x="1809687" y="774543"/>
            <a:ext cx="8502651" cy="583565"/>
          </a:xfrm>
          <a:prstGeom prst="rect">
            <a:avLst/>
          </a:prstGeom>
          <a:noFill/>
          <a:ln w="12700">
            <a:noFill/>
          </a:ln>
        </p:spPr>
        <p:txBody>
          <a:bodyPr wrap="square">
            <a:spAutoFit/>
          </a:bodyPr>
          <a:lstStyle/>
          <a:p>
            <a:pPr algn="l">
              <a:spcBef>
                <a:spcPct val="50000"/>
              </a:spcBef>
            </a:pP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探究</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：浮力可能与物体浸入液体的深度有关</a:t>
            </a:r>
            <a:endPar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 to="" calcmode="lin" valueType="num">
                                      <p:cBhvr>
                                        <p:cTn id="7" dur="1" fill="hold"/>
                                        <p:tgtEl>
                                          <p:spTgt spid="271364"/>
                                        </p:tgtEl>
                                      </p:cBhvr>
                                    </p:anim>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 calcmode="lin" valueType="num">
                                      <p:cBhvr additive="base">
                                        <p:cTn id="12" dur="500" fill="hold"/>
                                        <p:tgtEl>
                                          <p:spTgt spid="271365"/>
                                        </p:tgtEl>
                                        <p:attrNameLst>
                                          <p:attrName>ppt_x</p:attrName>
                                        </p:attrNameLst>
                                      </p:cBhvr>
                                      <p:tavLst>
                                        <p:tav tm="0">
                                          <p:val>
                                            <p:strVal val="#ppt_x"/>
                                          </p:val>
                                        </p:tav>
                                        <p:tav tm="100000">
                                          <p:val>
                                            <p:strVal val="#ppt_x"/>
                                          </p:val>
                                        </p:tav>
                                      </p:tavLst>
                                    </p:anim>
                                    <p:anim calcmode="lin" valueType="num">
                                      <p:cBhvr additive="base">
                                        <p:cTn id="13" dur="500" fill="hold"/>
                                        <p:tgtEl>
                                          <p:spTgt spid="271365"/>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500" fill="hold">
                                          <p:stCondLst>
                                            <p:cond delay="0"/>
                                          </p:stCondLst>
                                        </p:cTn>
                                        <p:tgtEl>
                                          <p:spTgt spid="271363"/>
                                        </p:tgtEl>
                                        <p:attrNameLst>
                                          <p:attrName>style.visibility</p:attrName>
                                        </p:attrNameLst>
                                      </p:cBhvr>
                                      <p:to>
                                        <p:strVal val="visible"/>
                                      </p:to>
                                    </p:set>
                                    <p:animEffect transition="in" filter="fade">
                                      <p:cBhvr>
                                        <p:cTn id="16" dur="500"/>
                                        <p:tgtEl>
                                          <p:spTgt spid="27136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1368"/>
                                        </p:tgtEl>
                                        <p:attrNameLst>
                                          <p:attrName>style.visibility</p:attrName>
                                        </p:attrNameLst>
                                      </p:cBhvr>
                                      <p:to>
                                        <p:strVal val="visible"/>
                                      </p:to>
                                    </p:set>
                                    <p:anim calcmode="discrete" valueType="clr">
                                      <p:cBhvr override="childStyle">
                                        <p:cTn id="21" dur="80"/>
                                        <p:tgtEl>
                                          <p:spTgt spid="27136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1368"/>
                                        </p:tgtEl>
                                        <p:attrNameLst>
                                          <p:attrName>fillcolor</p:attrName>
                                        </p:attrNameLst>
                                      </p:cBhvr>
                                      <p:tavLst>
                                        <p:tav tm="0">
                                          <p:val>
                                            <p:clrVal>
                                              <a:schemeClr val="accent2"/>
                                            </p:clrVal>
                                          </p:val>
                                        </p:tav>
                                        <p:tav tm="50000">
                                          <p:val>
                                            <p:clrVal>
                                              <a:schemeClr val="hlink"/>
                                            </p:clrVal>
                                          </p:val>
                                        </p:tav>
                                      </p:tavLst>
                                    </p:anim>
                                    <p:set>
                                      <p:cBhvr>
                                        <p:cTn id="23" dur="80"/>
                                        <p:tgtEl>
                                          <p:spTgt spid="27136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71366"/>
                                        </p:tgtEl>
                                        <p:attrNameLst>
                                          <p:attrName>style.visibility</p:attrName>
                                        </p:attrNameLst>
                                      </p:cBhvr>
                                      <p:to>
                                        <p:strVal val="visible"/>
                                      </p:to>
                                    </p:set>
                                    <p:anim calcmode="discrete" valueType="clr">
                                      <p:cBhvr override="childStyle">
                                        <p:cTn id="28" dur="80"/>
                                        <p:tgtEl>
                                          <p:spTgt spid="27136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71366"/>
                                        </p:tgtEl>
                                        <p:attrNameLst>
                                          <p:attrName>fillcolor</p:attrName>
                                        </p:attrNameLst>
                                      </p:cBhvr>
                                      <p:tavLst>
                                        <p:tav tm="0">
                                          <p:val>
                                            <p:clrVal>
                                              <a:schemeClr val="accent2"/>
                                            </p:clrVal>
                                          </p:val>
                                        </p:tav>
                                        <p:tav tm="50000">
                                          <p:val>
                                            <p:clrVal>
                                              <a:schemeClr val="hlink"/>
                                            </p:clrVal>
                                          </p:val>
                                        </p:tav>
                                      </p:tavLst>
                                    </p:anim>
                                    <p:set>
                                      <p:cBhvr>
                                        <p:cTn id="30" dur="80"/>
                                        <p:tgtEl>
                                          <p:spTgt spid="27136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 0 L 0 0.096296" pathEditMode="relative" ptsTypes="">
                                      <p:cBhvr>
                                        <p:cTn id="34" dur="2000" fill="hold"/>
                                        <p:tgtEl>
                                          <p:spTgt spid="271363"/>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71369"/>
                                        </p:tgtEl>
                                        <p:attrNameLst>
                                          <p:attrName>style.visibility</p:attrName>
                                        </p:attrNameLst>
                                      </p:cBhvr>
                                      <p:to>
                                        <p:strVal val="visible"/>
                                      </p:to>
                                    </p:set>
                                    <p:anim calcmode="discrete" valueType="clr">
                                      <p:cBhvr override="childStyle">
                                        <p:cTn id="39" dur="80"/>
                                        <p:tgtEl>
                                          <p:spTgt spid="271369"/>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71369"/>
                                        </p:tgtEl>
                                        <p:attrNameLst>
                                          <p:attrName>fillcolor</p:attrName>
                                        </p:attrNameLst>
                                      </p:cBhvr>
                                      <p:tavLst>
                                        <p:tav tm="0">
                                          <p:val>
                                            <p:clrVal>
                                              <a:schemeClr val="accent2"/>
                                            </p:clrVal>
                                          </p:val>
                                        </p:tav>
                                        <p:tav tm="50000">
                                          <p:val>
                                            <p:clrVal>
                                              <a:schemeClr val="hlink"/>
                                            </p:clrVal>
                                          </p:val>
                                        </p:tav>
                                      </p:tavLst>
                                    </p:anim>
                                    <p:set>
                                      <p:cBhvr>
                                        <p:cTn id="41" dur="80"/>
                                        <p:tgtEl>
                                          <p:spTgt spid="271369"/>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71367"/>
                                        </p:tgtEl>
                                        <p:attrNameLst>
                                          <p:attrName>style.visibility</p:attrName>
                                        </p:attrNameLst>
                                      </p:cBhvr>
                                      <p:to>
                                        <p:strVal val="visible"/>
                                      </p:to>
                                    </p:set>
                                    <p:anim calcmode="discrete" valueType="clr">
                                      <p:cBhvr override="childStyle">
                                        <p:cTn id="46" dur="80"/>
                                        <p:tgtEl>
                                          <p:spTgt spid="27136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71367"/>
                                        </p:tgtEl>
                                        <p:attrNameLst>
                                          <p:attrName>fillcolor</p:attrName>
                                        </p:attrNameLst>
                                      </p:cBhvr>
                                      <p:tavLst>
                                        <p:tav tm="0">
                                          <p:val>
                                            <p:clrVal>
                                              <a:schemeClr val="accent2"/>
                                            </p:clrVal>
                                          </p:val>
                                        </p:tav>
                                        <p:tav tm="50000">
                                          <p:val>
                                            <p:clrVal>
                                              <a:schemeClr val="hlink"/>
                                            </p:clrVal>
                                          </p:val>
                                        </p:tav>
                                      </p:tavLst>
                                    </p:anim>
                                    <p:set>
                                      <p:cBhvr>
                                        <p:cTn id="48" dur="80"/>
                                        <p:tgtEl>
                                          <p:spTgt spid="27136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71370"/>
                                        </p:tgtEl>
                                        <p:attrNameLst>
                                          <p:attrName>style.visibility</p:attrName>
                                        </p:attrNameLst>
                                      </p:cBhvr>
                                      <p:to>
                                        <p:strVal val="visible"/>
                                      </p:to>
                                    </p:set>
                                    <p:anim calcmode="discrete" valueType="clr">
                                      <p:cBhvr override="childStyle">
                                        <p:cTn id="53" dur="80"/>
                                        <p:tgtEl>
                                          <p:spTgt spid="27137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71370"/>
                                        </p:tgtEl>
                                        <p:attrNameLst>
                                          <p:attrName>fillcolor</p:attrName>
                                        </p:attrNameLst>
                                      </p:cBhvr>
                                      <p:tavLst>
                                        <p:tav tm="0">
                                          <p:val>
                                            <p:clrVal>
                                              <a:schemeClr val="accent2"/>
                                            </p:clrVal>
                                          </p:val>
                                        </p:tav>
                                        <p:tav tm="50000">
                                          <p:val>
                                            <p:clrVal>
                                              <a:schemeClr val="hlink"/>
                                            </p:clrVal>
                                          </p:val>
                                        </p:tav>
                                      </p:tavLst>
                                    </p:anim>
                                    <p:set>
                                      <p:cBhvr>
                                        <p:cTn id="55" dur="80"/>
                                        <p:tgtEl>
                                          <p:spTgt spid="271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nimBg="1"/>
      <p:bldP spid="271365" grpId="0"/>
      <p:bldP spid="271366" grpId="0"/>
      <p:bldP spid="271367" grpId="0"/>
      <p:bldP spid="271368" grpId="0"/>
      <p:bldP spid="271369" grpId="0"/>
      <p:bldP spid="27137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66987" name="任意多边形 166986" title=""/>
          <p:cNvSpPr/>
          <p:nvPr>
            <p:custDataLst>
              <p:tags r:id="rId4"/>
            </p:custDataLst>
          </p:nvPr>
        </p:nvSpPr>
        <p:spPr>
          <a:xfrm>
            <a:off x="9239251" y="4267800"/>
            <a:ext cx="985839" cy="1547813"/>
          </a:xfrm>
          <a:custGeom>
            <a:rect l="0" t="0" r="0" b="0"/>
            <a:pathLst>
              <a:path w="621" h="975">
                <a:moveTo>
                  <a:pt x="23" y="38"/>
                </a:moveTo>
                <a:cubicBezTo>
                  <a:pt x="46" y="61"/>
                  <a:pt x="204" y="144"/>
                  <a:pt x="250" y="174"/>
                </a:cubicBezTo>
                <a:cubicBezTo>
                  <a:pt x="296" y="204"/>
                  <a:pt x="273" y="175"/>
                  <a:pt x="296" y="220"/>
                </a:cubicBezTo>
                <a:cubicBezTo>
                  <a:pt x="319" y="265"/>
                  <a:pt x="348" y="334"/>
                  <a:pt x="386" y="447"/>
                </a:cubicBezTo>
                <a:cubicBezTo>
                  <a:pt x="424" y="560"/>
                  <a:pt x="484" y="825"/>
                  <a:pt x="522" y="900"/>
                </a:cubicBezTo>
                <a:cubicBezTo>
                  <a:pt x="560" y="975"/>
                  <a:pt x="605" y="938"/>
                  <a:pt x="613" y="900"/>
                </a:cubicBezTo>
                <a:cubicBezTo>
                  <a:pt x="621" y="862"/>
                  <a:pt x="598" y="779"/>
                  <a:pt x="568" y="673"/>
                </a:cubicBezTo>
                <a:cubicBezTo>
                  <a:pt x="538" y="567"/>
                  <a:pt x="508" y="371"/>
                  <a:pt x="432" y="265"/>
                </a:cubicBezTo>
                <a:cubicBezTo>
                  <a:pt x="356" y="159"/>
                  <a:pt x="182" y="76"/>
                  <a:pt x="114" y="38"/>
                </a:cubicBezTo>
                <a:cubicBezTo>
                  <a:pt x="46" y="0"/>
                  <a:pt x="0" y="15"/>
                  <a:pt x="23" y="38"/>
                </a:cubicBezTo>
                <a:close/>
              </a:path>
            </a:pathLst>
          </a:custGeom>
          <a:solidFill>
            <a:schemeClr val="accent1">
              <a:alpha val="100000"/>
            </a:schemeClr>
          </a:solidFill>
          <a:ln w="28575">
            <a:noFill/>
          </a:ln>
        </p:spPr>
        <p:txBody>
          <a:bodyPr/>
          <a:lstStyle/>
          <a:p>
            <a:endParaRPr lang="zh-CN" altLang="en-US"/>
          </a:p>
        </p:txBody>
      </p:sp>
      <p:sp>
        <p:nvSpPr>
          <p:cNvPr id="166914" name="矩形 166913" title=""/>
          <p:cNvSpPr/>
          <p:nvPr>
            <p:custDataLst>
              <p:tags r:id="rId5"/>
            </p:custDataLst>
          </p:nvPr>
        </p:nvSpPr>
        <p:spPr>
          <a:xfrm>
            <a:off x="1679575" y="4328125"/>
            <a:ext cx="1727200" cy="1512888"/>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166915" name="矩形 166914" title=""/>
          <p:cNvSpPr/>
          <p:nvPr>
            <p:custDataLst>
              <p:tags r:id="rId6"/>
            </p:custDataLst>
          </p:nvPr>
        </p:nvSpPr>
        <p:spPr>
          <a:xfrm>
            <a:off x="3479800" y="5560977"/>
            <a:ext cx="1008063" cy="288925"/>
          </a:xfrm>
          <a:prstGeom prst="rect">
            <a:avLst/>
          </a:prstGeom>
          <a:solidFill>
            <a:schemeClr val="accent1"/>
          </a:solidFill>
          <a:ln w="28575" cap="flat" cmpd="sng">
            <a:solidFill>
              <a:schemeClr val="accent1"/>
            </a:solidFill>
            <a:prstDash val="solid"/>
            <a:miter/>
            <a:headEnd type="none" w="med" len="med"/>
            <a:tailEnd type="none" w="med" len="med"/>
          </a:ln>
        </p:spPr>
        <p:txBody>
          <a:bodyPr/>
          <a:lstStyle/>
          <a:p>
            <a:endParaRPr lang="zh-CN" altLang="en-US"/>
          </a:p>
        </p:txBody>
      </p:sp>
      <p:sp>
        <p:nvSpPr>
          <p:cNvPr id="166916" name="任意多边形 166915" title=""/>
          <p:cNvSpPr/>
          <p:nvPr>
            <p:custDataLst>
              <p:tags r:id="rId7"/>
            </p:custDataLst>
          </p:nvPr>
        </p:nvSpPr>
        <p:spPr>
          <a:xfrm>
            <a:off x="3479800" y="4617049"/>
            <a:ext cx="1008063" cy="1223963"/>
          </a:xfrm>
          <a:custGeom>
            <a:rect l="0" t="0" r="0" b="0"/>
            <a:pathLst>
              <a:path w="452" h="771">
                <a:moveTo>
                  <a:pt x="0" y="0"/>
                </a:moveTo>
                <a:lnTo>
                  <a:pt x="0" y="771"/>
                </a:lnTo>
                <a:lnTo>
                  <a:pt x="454" y="771"/>
                </a:lnTo>
                <a:lnTo>
                  <a:pt x="454" y="0"/>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grpSp>
        <p:nvGrpSpPr>
          <p:cNvPr id="166917" name="组合 166916" title=""/>
          <p:cNvGrpSpPr/>
          <p:nvPr>
            <p:custDataLst>
              <p:tags r:id="rId8"/>
            </p:custDataLst>
          </p:nvPr>
        </p:nvGrpSpPr>
        <p:grpSpPr>
          <a:xfrm>
            <a:off x="1679575" y="3824888"/>
            <a:ext cx="2087563" cy="2016125"/>
            <a:chOff x="68" y="2115"/>
            <a:chExt cx="1315" cy="1270"/>
          </a:xfrm>
        </p:grpSpPr>
        <p:sp>
          <p:nvSpPr>
            <p:cNvPr id="166918" name="平行四边形 166917"/>
            <p:cNvSpPr/>
            <p:nvPr>
              <p:custDataLst>
                <p:tags r:id="rId9"/>
              </p:custDataLst>
            </p:nvPr>
          </p:nvSpPr>
          <p:spPr>
            <a:xfrm rot="5400000">
              <a:off x="1133" y="2318"/>
              <a:ext cx="272" cy="227"/>
            </a:xfrm>
            <a:prstGeom prst="parallelogram">
              <a:avLst>
                <a:gd name="adj" fmla="val 54985"/>
              </a:avLst>
            </a:prstGeom>
            <a:noFill/>
            <a:ln w="19050" cap="flat" cmpd="sng">
              <a:solidFill>
                <a:schemeClr val="tx1"/>
              </a:solidFill>
              <a:prstDash val="solid"/>
              <a:miter/>
              <a:headEnd type="none" w="med" len="med"/>
              <a:tailEnd type="none" w="med" len="med"/>
            </a:ln>
          </p:spPr>
          <p:txBody>
            <a:bodyPr/>
            <a:lstStyle/>
            <a:p>
              <a:endParaRPr lang="zh-CN" altLang="en-US"/>
            </a:p>
          </p:txBody>
        </p:sp>
        <p:sp>
          <p:nvSpPr>
            <p:cNvPr id="166919" name="任意多边形 166918"/>
            <p:cNvSpPr/>
            <p:nvPr>
              <p:custDataLst>
                <p:tags r:id="rId10"/>
              </p:custDataLst>
            </p:nvPr>
          </p:nvSpPr>
          <p:spPr>
            <a:xfrm>
              <a:off x="68" y="2115"/>
              <a:ext cx="1088" cy="1270"/>
            </a:xfrm>
            <a:custGeom>
              <a:rect l="0" t="0" r="0" b="0"/>
              <a:pathLst>
                <a:path w="1088" h="1361">
                  <a:moveTo>
                    <a:pt x="0" y="0"/>
                  </a:moveTo>
                  <a:lnTo>
                    <a:pt x="0" y="1361"/>
                  </a:lnTo>
                  <a:lnTo>
                    <a:pt x="1088" y="1361"/>
                  </a:lnTo>
                  <a:lnTo>
                    <a:pt x="1088" y="45"/>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sp>
          <p:nvSpPr>
            <p:cNvPr id="166920" name="直接连接符 166919"/>
            <p:cNvSpPr/>
            <p:nvPr>
              <p:custDataLst>
                <p:tags r:id="rId11"/>
              </p:custDataLst>
            </p:nvPr>
          </p:nvSpPr>
          <p:spPr>
            <a:xfrm flipH="1">
              <a:off x="1156" y="2305"/>
              <a:ext cx="0" cy="127"/>
            </a:xfrm>
            <a:prstGeom prst="line">
              <a:avLst/>
            </a:prstGeom>
            <a:ln w="57150" cap="flat" cmpd="sng">
              <a:solidFill>
                <a:schemeClr val="bg1"/>
              </a:solidFill>
              <a:prstDash val="solid"/>
              <a:headEnd type="none" w="med" len="med"/>
              <a:tailEnd type="none" w="med" len="med"/>
            </a:ln>
          </p:spPr>
          <p:txBody>
            <a:bodyPr/>
            <a:lstStyle/>
            <a:p/>
          </p:txBody>
        </p:sp>
      </p:grpSp>
      <p:sp>
        <p:nvSpPr>
          <p:cNvPr id="166921" name="矩形 166920" title=""/>
          <p:cNvSpPr/>
          <p:nvPr>
            <p:custDataLst>
              <p:tags r:id="rId12"/>
            </p:custDataLst>
          </p:nvPr>
        </p:nvSpPr>
        <p:spPr>
          <a:xfrm>
            <a:off x="4630739" y="4328125"/>
            <a:ext cx="1727200" cy="1512888"/>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166922" name="矩形 166921" title=""/>
          <p:cNvSpPr/>
          <p:nvPr>
            <p:custDataLst>
              <p:tags r:id="rId13"/>
            </p:custDataLst>
          </p:nvPr>
        </p:nvSpPr>
        <p:spPr>
          <a:xfrm>
            <a:off x="6430963" y="5264749"/>
            <a:ext cx="1008063" cy="576263"/>
          </a:xfrm>
          <a:prstGeom prst="rect">
            <a:avLst/>
          </a:prstGeom>
          <a:solidFill>
            <a:schemeClr val="accent1"/>
          </a:solidFill>
          <a:ln w="28575" cap="flat" cmpd="sng">
            <a:solidFill>
              <a:schemeClr val="accent1"/>
            </a:solidFill>
            <a:prstDash val="solid"/>
            <a:miter/>
            <a:headEnd type="none" w="med" len="med"/>
            <a:tailEnd type="none" w="med" len="med"/>
          </a:ln>
        </p:spPr>
        <p:txBody>
          <a:bodyPr/>
          <a:lstStyle/>
          <a:p>
            <a:endParaRPr lang="zh-CN" altLang="en-US"/>
          </a:p>
        </p:txBody>
      </p:sp>
      <p:sp>
        <p:nvSpPr>
          <p:cNvPr id="166923" name="任意多边形 166922" title=""/>
          <p:cNvSpPr/>
          <p:nvPr>
            <p:custDataLst>
              <p:tags r:id="rId14"/>
            </p:custDataLst>
          </p:nvPr>
        </p:nvSpPr>
        <p:spPr>
          <a:xfrm>
            <a:off x="6430963" y="4617049"/>
            <a:ext cx="1008063" cy="1223963"/>
          </a:xfrm>
          <a:custGeom>
            <a:rect l="0" t="0" r="0" b="0"/>
            <a:pathLst>
              <a:path w="452" h="771">
                <a:moveTo>
                  <a:pt x="0" y="0"/>
                </a:moveTo>
                <a:lnTo>
                  <a:pt x="0" y="771"/>
                </a:lnTo>
                <a:lnTo>
                  <a:pt x="454" y="771"/>
                </a:lnTo>
                <a:lnTo>
                  <a:pt x="454" y="0"/>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grpSp>
        <p:nvGrpSpPr>
          <p:cNvPr id="166924" name="组合 166923" title=""/>
          <p:cNvGrpSpPr/>
          <p:nvPr>
            <p:custDataLst>
              <p:tags r:id="rId15"/>
            </p:custDataLst>
          </p:nvPr>
        </p:nvGrpSpPr>
        <p:grpSpPr>
          <a:xfrm>
            <a:off x="4630739" y="3824888"/>
            <a:ext cx="2087563" cy="2016125"/>
            <a:chOff x="68" y="2115"/>
            <a:chExt cx="1315" cy="1270"/>
          </a:xfrm>
        </p:grpSpPr>
        <p:sp>
          <p:nvSpPr>
            <p:cNvPr id="166925" name="平行四边形 166924"/>
            <p:cNvSpPr/>
            <p:nvPr>
              <p:custDataLst>
                <p:tags r:id="rId16"/>
              </p:custDataLst>
            </p:nvPr>
          </p:nvSpPr>
          <p:spPr>
            <a:xfrm rot="5400000">
              <a:off x="1133" y="2318"/>
              <a:ext cx="272" cy="227"/>
            </a:xfrm>
            <a:prstGeom prst="parallelogram">
              <a:avLst>
                <a:gd name="adj" fmla="val 54985"/>
              </a:avLst>
            </a:prstGeom>
            <a:noFill/>
            <a:ln w="19050" cap="flat" cmpd="sng">
              <a:solidFill>
                <a:schemeClr val="tx1"/>
              </a:solidFill>
              <a:prstDash val="solid"/>
              <a:miter/>
              <a:headEnd type="none" w="med" len="med"/>
              <a:tailEnd type="none" w="med" len="med"/>
            </a:ln>
          </p:spPr>
          <p:txBody>
            <a:bodyPr/>
            <a:lstStyle/>
            <a:p>
              <a:endParaRPr lang="zh-CN" altLang="en-US"/>
            </a:p>
          </p:txBody>
        </p:sp>
        <p:sp>
          <p:nvSpPr>
            <p:cNvPr id="166926" name="任意多边形 166925"/>
            <p:cNvSpPr/>
            <p:nvPr>
              <p:custDataLst>
                <p:tags r:id="rId17"/>
              </p:custDataLst>
            </p:nvPr>
          </p:nvSpPr>
          <p:spPr>
            <a:xfrm>
              <a:off x="68" y="2115"/>
              <a:ext cx="1088" cy="1270"/>
            </a:xfrm>
            <a:custGeom>
              <a:rect l="0" t="0" r="0" b="0"/>
              <a:pathLst>
                <a:path w="1088" h="1361">
                  <a:moveTo>
                    <a:pt x="0" y="0"/>
                  </a:moveTo>
                  <a:lnTo>
                    <a:pt x="0" y="1361"/>
                  </a:lnTo>
                  <a:lnTo>
                    <a:pt x="1088" y="1361"/>
                  </a:lnTo>
                  <a:lnTo>
                    <a:pt x="1088" y="45"/>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sp>
          <p:nvSpPr>
            <p:cNvPr id="166927" name="直接连接符 166926"/>
            <p:cNvSpPr/>
            <p:nvPr>
              <p:custDataLst>
                <p:tags r:id="rId18"/>
              </p:custDataLst>
            </p:nvPr>
          </p:nvSpPr>
          <p:spPr>
            <a:xfrm flipH="1">
              <a:off x="1156" y="2305"/>
              <a:ext cx="0" cy="127"/>
            </a:xfrm>
            <a:prstGeom prst="line">
              <a:avLst/>
            </a:prstGeom>
            <a:ln w="57150" cap="flat" cmpd="sng">
              <a:solidFill>
                <a:schemeClr val="bg1"/>
              </a:solidFill>
              <a:prstDash val="solid"/>
              <a:headEnd type="none" w="med" len="med"/>
              <a:tailEnd type="none" w="med" len="med"/>
            </a:ln>
          </p:spPr>
          <p:txBody>
            <a:bodyPr/>
            <a:lstStyle/>
            <a:p/>
          </p:txBody>
        </p:sp>
      </p:grpSp>
      <p:sp>
        <p:nvSpPr>
          <p:cNvPr id="166928" name="矩形 166927" title=""/>
          <p:cNvSpPr/>
          <p:nvPr>
            <p:custDataLst>
              <p:tags r:id="rId19"/>
            </p:custDataLst>
          </p:nvPr>
        </p:nvSpPr>
        <p:spPr>
          <a:xfrm>
            <a:off x="7583488" y="4328125"/>
            <a:ext cx="1727200" cy="1512888"/>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166929" name="矩形 166928" title=""/>
          <p:cNvSpPr/>
          <p:nvPr>
            <p:custDataLst>
              <p:tags r:id="rId20"/>
            </p:custDataLst>
          </p:nvPr>
        </p:nvSpPr>
        <p:spPr>
          <a:xfrm>
            <a:off x="9383713" y="4732937"/>
            <a:ext cx="1008063" cy="1108075"/>
          </a:xfrm>
          <a:prstGeom prst="rect">
            <a:avLst/>
          </a:prstGeom>
          <a:solidFill>
            <a:schemeClr val="accent1"/>
          </a:solidFill>
          <a:ln w="28575" cap="flat" cmpd="sng">
            <a:solidFill>
              <a:schemeClr val="accent1"/>
            </a:solidFill>
            <a:prstDash val="solid"/>
            <a:miter/>
            <a:headEnd type="none" w="med" len="med"/>
            <a:tailEnd type="none" w="med" len="med"/>
          </a:ln>
        </p:spPr>
        <p:txBody>
          <a:bodyPr/>
          <a:lstStyle/>
          <a:p>
            <a:endParaRPr lang="zh-CN" altLang="en-US"/>
          </a:p>
        </p:txBody>
      </p:sp>
      <p:sp>
        <p:nvSpPr>
          <p:cNvPr id="166930" name="任意多边形 166929" title=""/>
          <p:cNvSpPr/>
          <p:nvPr>
            <p:custDataLst>
              <p:tags r:id="rId21"/>
            </p:custDataLst>
          </p:nvPr>
        </p:nvSpPr>
        <p:spPr>
          <a:xfrm>
            <a:off x="9383713" y="4617049"/>
            <a:ext cx="1008063" cy="1223963"/>
          </a:xfrm>
          <a:custGeom>
            <a:rect l="0" t="0" r="0" b="0"/>
            <a:pathLst>
              <a:path w="452" h="771">
                <a:moveTo>
                  <a:pt x="0" y="0"/>
                </a:moveTo>
                <a:lnTo>
                  <a:pt x="0" y="771"/>
                </a:lnTo>
                <a:lnTo>
                  <a:pt x="454" y="771"/>
                </a:lnTo>
                <a:lnTo>
                  <a:pt x="454" y="0"/>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grpSp>
        <p:nvGrpSpPr>
          <p:cNvPr id="166931" name="组合 166930" title=""/>
          <p:cNvGrpSpPr/>
          <p:nvPr>
            <p:custDataLst>
              <p:tags r:id="rId22"/>
            </p:custDataLst>
          </p:nvPr>
        </p:nvGrpSpPr>
        <p:grpSpPr>
          <a:xfrm>
            <a:off x="7583488" y="3824888"/>
            <a:ext cx="2087563" cy="2016125"/>
            <a:chOff x="68" y="2115"/>
            <a:chExt cx="1315" cy="1270"/>
          </a:xfrm>
        </p:grpSpPr>
        <p:sp>
          <p:nvSpPr>
            <p:cNvPr id="166932" name="平行四边形 166931"/>
            <p:cNvSpPr/>
            <p:nvPr>
              <p:custDataLst>
                <p:tags r:id="rId23"/>
              </p:custDataLst>
            </p:nvPr>
          </p:nvSpPr>
          <p:spPr>
            <a:xfrm rot="5400000">
              <a:off x="1133" y="2318"/>
              <a:ext cx="272" cy="227"/>
            </a:xfrm>
            <a:prstGeom prst="parallelogram">
              <a:avLst>
                <a:gd name="adj" fmla="val 54985"/>
              </a:avLst>
            </a:prstGeom>
            <a:noFill/>
            <a:ln w="19050" cap="flat" cmpd="sng">
              <a:solidFill>
                <a:schemeClr val="tx1"/>
              </a:solidFill>
              <a:prstDash val="solid"/>
              <a:miter/>
              <a:headEnd type="none" w="med" len="med"/>
              <a:tailEnd type="none" w="med" len="med"/>
            </a:ln>
          </p:spPr>
          <p:txBody>
            <a:bodyPr/>
            <a:lstStyle/>
            <a:p>
              <a:endParaRPr lang="zh-CN" altLang="en-US"/>
            </a:p>
          </p:txBody>
        </p:sp>
        <p:sp>
          <p:nvSpPr>
            <p:cNvPr id="166933" name="任意多边形 166932"/>
            <p:cNvSpPr/>
            <p:nvPr>
              <p:custDataLst>
                <p:tags r:id="rId24"/>
              </p:custDataLst>
            </p:nvPr>
          </p:nvSpPr>
          <p:spPr>
            <a:xfrm>
              <a:off x="68" y="2115"/>
              <a:ext cx="1088" cy="1270"/>
            </a:xfrm>
            <a:custGeom>
              <a:rect l="0" t="0" r="0" b="0"/>
              <a:pathLst>
                <a:path w="1088" h="1361">
                  <a:moveTo>
                    <a:pt x="0" y="0"/>
                  </a:moveTo>
                  <a:lnTo>
                    <a:pt x="0" y="1361"/>
                  </a:lnTo>
                  <a:lnTo>
                    <a:pt x="1088" y="1361"/>
                  </a:lnTo>
                  <a:lnTo>
                    <a:pt x="1088" y="45"/>
                  </a:lnTo>
                </a:path>
              </a:pathLst>
            </a:custGeom>
            <a:noFill/>
            <a:ln w="28575" cap="flat" cmpd="sng">
              <a:solidFill>
                <a:schemeClr val="tx1">
                  <a:alpha val="100000"/>
                </a:schemeClr>
              </a:solidFill>
              <a:prstDash val="solid"/>
              <a:headEnd type="none" w="med" len="med"/>
              <a:tailEnd type="none" w="med" len="med"/>
            </a:ln>
          </p:spPr>
          <p:txBody>
            <a:bodyPr/>
            <a:lstStyle/>
            <a:p>
              <a:endParaRPr lang="zh-CN" altLang="en-US"/>
            </a:p>
          </p:txBody>
        </p:sp>
        <p:sp>
          <p:nvSpPr>
            <p:cNvPr id="166934" name="直接连接符 166933"/>
            <p:cNvSpPr/>
            <p:nvPr>
              <p:custDataLst>
                <p:tags r:id="rId25"/>
              </p:custDataLst>
            </p:nvPr>
          </p:nvSpPr>
          <p:spPr>
            <a:xfrm flipH="1">
              <a:off x="1156" y="2305"/>
              <a:ext cx="0" cy="127"/>
            </a:xfrm>
            <a:prstGeom prst="line">
              <a:avLst/>
            </a:prstGeom>
            <a:ln w="57150" cap="flat" cmpd="sng">
              <a:solidFill>
                <a:schemeClr val="bg1"/>
              </a:solidFill>
              <a:prstDash val="solid"/>
              <a:headEnd type="none" w="med" len="med"/>
              <a:tailEnd type="none" w="med" len="med"/>
            </a:ln>
          </p:spPr>
          <p:txBody>
            <a:bodyPr/>
            <a:lstStyle/>
            <a:p/>
          </p:txBody>
        </p:sp>
      </p:grpSp>
      <p:grpSp>
        <p:nvGrpSpPr>
          <p:cNvPr id="166935" name="组合 166934" title=""/>
          <p:cNvGrpSpPr/>
          <p:nvPr>
            <p:custDataLst>
              <p:tags r:id="rId26"/>
            </p:custDataLst>
          </p:nvPr>
        </p:nvGrpSpPr>
        <p:grpSpPr>
          <a:xfrm>
            <a:off x="2039939" y="1145188"/>
            <a:ext cx="1008063" cy="3471863"/>
            <a:chOff x="295" y="427"/>
            <a:chExt cx="635" cy="2187"/>
          </a:xfrm>
        </p:grpSpPr>
        <p:sp>
          <p:nvSpPr>
            <p:cNvPr id="166936" name="矩形 166935"/>
            <p:cNvSpPr/>
            <p:nvPr>
              <p:custDataLst>
                <p:tags r:id="rId27"/>
              </p:custDataLst>
            </p:nvPr>
          </p:nvSpPr>
          <p:spPr>
            <a:xfrm>
              <a:off x="295" y="1979"/>
              <a:ext cx="635" cy="635"/>
            </a:xfrm>
            <a:prstGeom prst="rect">
              <a:avLst/>
            </a:prstGeom>
            <a:solidFill>
              <a:srgbClr val="CC9900"/>
            </a:solidFill>
            <a:ln w="28575" cap="flat" cmpd="sng">
              <a:noFill/>
              <a:prstDash val="solid"/>
              <a:miter/>
              <a:headEnd type="none" w="med" len="med"/>
              <a:tailEnd type="none" w="med" len="med"/>
            </a:ln>
          </p:spPr>
          <p:txBody>
            <a:bodyPr/>
            <a:lstStyle/>
            <a:p>
              <a:endParaRPr lang="zh-CN" altLang="en-US"/>
            </a:p>
          </p:txBody>
        </p:sp>
        <p:grpSp>
          <p:nvGrpSpPr>
            <p:cNvPr id="166937" name="组合 166936"/>
            <p:cNvGrpSpPr/>
            <p:nvPr>
              <p:custDataLst>
                <p:tags r:id="rId28"/>
              </p:custDataLst>
            </p:nvPr>
          </p:nvGrpSpPr>
          <p:grpSpPr>
            <a:xfrm>
              <a:off x="493" y="427"/>
              <a:ext cx="190" cy="1587"/>
              <a:chOff x="493" y="427"/>
              <a:chExt cx="190" cy="1587"/>
            </a:xfrm>
          </p:grpSpPr>
          <p:sp>
            <p:nvSpPr>
              <p:cNvPr id="166938" name="矩形 166937"/>
              <p:cNvSpPr/>
              <p:nvPr>
                <p:custDataLst>
                  <p:tags r:id="rId29"/>
                </p:custDataLst>
              </p:nvPr>
            </p:nvSpPr>
            <p:spPr>
              <a:xfrm>
                <a:off x="493" y="574"/>
                <a:ext cx="190" cy="816"/>
              </a:xfrm>
              <a:prstGeom prst="rect">
                <a:avLst/>
              </a:prstGeom>
              <a:gradFill rotWithShape="0">
                <a:gsLst>
                  <a:gs pos="0">
                    <a:srgbClr val="B2B2B2">
                      <a:gamma/>
                      <a:tint val="48235"/>
                      <a:invGamma/>
                    </a:srgbClr>
                  </a:gs>
                  <a:gs pos="100000">
                    <a:srgbClr val="B2B2B2"/>
                  </a:gs>
                </a:gsLst>
                <a:lin ang="18900000" scaled="1"/>
              </a:gradFill>
              <a:ln w="19050" cap="flat" cmpd="sng">
                <a:solidFill>
                  <a:schemeClr val="bg2"/>
                </a:solidFill>
                <a:prstDash val="solid"/>
                <a:miter/>
                <a:headEnd type="none" w="med" len="med"/>
                <a:tailEnd type="none" w="med" len="med"/>
              </a:ln>
            </p:spPr>
            <p:txBody>
              <a:bodyPr/>
              <a:lstStyle/>
              <a:p>
                <a:endParaRPr lang="zh-CN" altLang="en-US"/>
              </a:p>
            </p:txBody>
          </p:sp>
          <p:sp>
            <p:nvSpPr>
              <p:cNvPr id="166939" name="任意多边形 166938"/>
              <p:cNvSpPr/>
              <p:nvPr>
                <p:custDataLst>
                  <p:tags r:id="rId30"/>
                </p:custDataLst>
              </p:nvPr>
            </p:nvSpPr>
            <p:spPr>
              <a:xfrm>
                <a:off x="513" y="427"/>
                <a:ext cx="144" cy="144"/>
              </a:xfrm>
              <a:custGeom>
                <a:gdLst>
                  <a:gd name="txL" fmla="*/ 3163 w 21600"/>
                  <a:gd name="txT" fmla="*/ 3163 h 21600"/>
                  <a:gd name="txR" fmla="*/ 18437 w 21600"/>
                  <a:gd name="txB" fmla="*/ 18437 h 21600"/>
                </a:gd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2"/>
              </a:solidFill>
              <a:ln w="19050" cap="flat" cmpd="sng">
                <a:solidFill>
                  <a:schemeClr val="bg2"/>
                </a:solidFill>
                <a:prstDash val="solid"/>
                <a:headEnd type="none" w="med" len="med"/>
                <a:tailEnd type="none" w="med" len="med"/>
              </a:ln>
            </p:spPr>
            <p:txBody>
              <a:bodyPr/>
              <a:lstStyle/>
              <a:p>
                <a:endParaRPr lang="zh-CN" altLang="en-US"/>
              </a:p>
            </p:txBody>
          </p:sp>
          <p:sp>
            <p:nvSpPr>
              <p:cNvPr id="166940" name="任意多边形 166939"/>
              <p:cNvSpPr/>
              <p:nvPr>
                <p:custDataLst>
                  <p:tags r:id="rId31"/>
                </p:custDataLst>
              </p:nvPr>
            </p:nvSpPr>
            <p:spPr>
              <a:xfrm>
                <a:off x="539" y="1774"/>
                <a:ext cx="136" cy="240"/>
              </a:xfrm>
              <a:custGeom>
                <a:rect l="0" t="0" r="0" b="0"/>
                <a:pathLst>
                  <a:path w="496" h="728">
                    <a:moveTo>
                      <a:pt x="184" y="0"/>
                    </a:moveTo>
                    <a:cubicBezTo>
                      <a:pt x="176" y="0"/>
                      <a:pt x="208" y="88"/>
                      <a:pt x="184" y="144"/>
                    </a:cubicBezTo>
                    <a:cubicBezTo>
                      <a:pt x="160" y="200"/>
                      <a:pt x="64" y="256"/>
                      <a:pt x="40" y="336"/>
                    </a:cubicBezTo>
                    <a:cubicBezTo>
                      <a:pt x="16" y="416"/>
                      <a:pt x="0" y="560"/>
                      <a:pt x="40" y="624"/>
                    </a:cubicBezTo>
                    <a:cubicBezTo>
                      <a:pt x="80" y="688"/>
                      <a:pt x="208" y="728"/>
                      <a:pt x="280" y="720"/>
                    </a:cubicBezTo>
                    <a:cubicBezTo>
                      <a:pt x="352" y="712"/>
                      <a:pt x="448" y="632"/>
                      <a:pt x="472" y="576"/>
                    </a:cubicBezTo>
                    <a:cubicBezTo>
                      <a:pt x="496" y="520"/>
                      <a:pt x="432" y="400"/>
                      <a:pt x="424" y="384"/>
                    </a:cubicBezTo>
                    <a:cubicBezTo>
                      <a:pt x="416" y="368"/>
                      <a:pt x="424" y="448"/>
                      <a:pt x="424" y="480"/>
                    </a:cubicBezTo>
                    <a:cubicBezTo>
                      <a:pt x="424" y="512"/>
                      <a:pt x="448" y="544"/>
                      <a:pt x="424" y="576"/>
                    </a:cubicBezTo>
                    <a:cubicBezTo>
                      <a:pt x="400" y="608"/>
                      <a:pt x="328" y="664"/>
                      <a:pt x="280" y="672"/>
                    </a:cubicBezTo>
                    <a:cubicBezTo>
                      <a:pt x="232" y="680"/>
                      <a:pt x="176" y="656"/>
                      <a:pt x="136" y="624"/>
                    </a:cubicBezTo>
                    <a:cubicBezTo>
                      <a:pt x="96" y="592"/>
                      <a:pt x="48" y="520"/>
                      <a:pt x="40" y="480"/>
                    </a:cubicBezTo>
                    <a:cubicBezTo>
                      <a:pt x="32" y="440"/>
                      <a:pt x="56" y="440"/>
                      <a:pt x="88" y="384"/>
                    </a:cubicBezTo>
                    <a:cubicBezTo>
                      <a:pt x="120" y="328"/>
                      <a:pt x="208" y="208"/>
                      <a:pt x="232" y="144"/>
                    </a:cubicBezTo>
                    <a:cubicBezTo>
                      <a:pt x="256" y="80"/>
                      <a:pt x="192" y="0"/>
                      <a:pt x="184" y="0"/>
                    </a:cubicBezTo>
                    <a:close/>
                  </a:path>
                </a:pathLst>
              </a:custGeom>
              <a:solidFill>
                <a:srgbClr val="B2B2B2">
                  <a:alpha val="100000"/>
                </a:srgbClr>
              </a:solidFill>
              <a:ln w="19050" cap="flat" cmpd="sng">
                <a:solidFill>
                  <a:schemeClr val="bg2">
                    <a:alpha val="100000"/>
                  </a:schemeClr>
                </a:solidFill>
                <a:prstDash val="solid"/>
                <a:headEnd type="none" w="med" len="med"/>
                <a:tailEnd type="none" w="med" len="med"/>
              </a:ln>
            </p:spPr>
            <p:txBody>
              <a:bodyPr/>
              <a:lstStyle/>
              <a:p>
                <a:endParaRPr lang="zh-CN" altLang="en-US"/>
              </a:p>
            </p:txBody>
          </p:sp>
          <p:sp>
            <p:nvSpPr>
              <p:cNvPr id="166941" name="矩形 166940"/>
              <p:cNvSpPr/>
              <p:nvPr>
                <p:custDataLst>
                  <p:tags r:id="rId32"/>
                </p:custDataLst>
              </p:nvPr>
            </p:nvSpPr>
            <p:spPr>
              <a:xfrm>
                <a:off x="512" y="1390"/>
                <a:ext cx="145" cy="363"/>
              </a:xfrm>
              <a:prstGeom prst="rect">
                <a:avLst/>
              </a:prstGeom>
              <a:noFill/>
              <a:ln w="28575" cap="flat" cmpd="sng">
                <a:solidFill>
                  <a:schemeClr val="tx1"/>
                </a:solidFill>
                <a:prstDash val="solid"/>
                <a:miter/>
                <a:headEnd type="none" w="med" len="med"/>
                <a:tailEnd type="none" w="med" len="med"/>
              </a:ln>
            </p:spPr>
            <p:txBody>
              <a:bodyPr/>
              <a:lstStyle/>
              <a:p>
                <a:endParaRPr lang="zh-CN" altLang="en-US"/>
              </a:p>
            </p:txBody>
          </p:sp>
          <p:sp>
            <p:nvSpPr>
              <p:cNvPr id="166942" name="直接连接符 166941"/>
              <p:cNvSpPr/>
              <p:nvPr>
                <p:custDataLst>
                  <p:tags r:id="rId33"/>
                </p:custDataLst>
              </p:nvPr>
            </p:nvSpPr>
            <p:spPr>
              <a:xfrm>
                <a:off x="512" y="1434"/>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43" name="直接连接符 166942"/>
              <p:cNvSpPr/>
              <p:nvPr>
                <p:custDataLst>
                  <p:tags r:id="rId34"/>
                </p:custDataLst>
              </p:nvPr>
            </p:nvSpPr>
            <p:spPr>
              <a:xfrm>
                <a:off x="512" y="1488"/>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44" name="直接连接符 166943"/>
              <p:cNvSpPr/>
              <p:nvPr>
                <p:custDataLst>
                  <p:tags r:id="rId35"/>
                </p:custDataLst>
              </p:nvPr>
            </p:nvSpPr>
            <p:spPr>
              <a:xfrm>
                <a:off x="512" y="1542"/>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45" name="直接连接符 166944"/>
              <p:cNvSpPr/>
              <p:nvPr>
                <p:custDataLst>
                  <p:tags r:id="rId36"/>
                </p:custDataLst>
              </p:nvPr>
            </p:nvSpPr>
            <p:spPr>
              <a:xfrm>
                <a:off x="521" y="1597"/>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46" name="直接连接符 166945"/>
              <p:cNvSpPr/>
              <p:nvPr>
                <p:custDataLst>
                  <p:tags r:id="rId37"/>
                </p:custDataLst>
              </p:nvPr>
            </p:nvSpPr>
            <p:spPr>
              <a:xfrm>
                <a:off x="512" y="1652"/>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47" name="直接连接符 166946"/>
              <p:cNvSpPr/>
              <p:nvPr>
                <p:custDataLst>
                  <p:tags r:id="rId38"/>
                </p:custDataLst>
              </p:nvPr>
            </p:nvSpPr>
            <p:spPr>
              <a:xfrm>
                <a:off x="513" y="1706"/>
                <a:ext cx="136" cy="0"/>
              </a:xfrm>
              <a:prstGeom prst="line">
                <a:avLst/>
              </a:prstGeom>
              <a:ln w="57150" cap="flat" cmpd="sng">
                <a:solidFill>
                  <a:schemeClr val="tx1"/>
                </a:solidFill>
                <a:prstDash val="solid"/>
                <a:headEnd type="none" w="med" len="med"/>
                <a:tailEnd type="none" w="med" len="med"/>
              </a:ln>
            </p:spPr>
            <p:txBody>
              <a:bodyPr/>
              <a:lstStyle/>
              <a:p/>
            </p:txBody>
          </p:sp>
        </p:grpSp>
      </p:grpSp>
      <p:grpSp>
        <p:nvGrpSpPr>
          <p:cNvPr id="166948" name="组合 166947" title=""/>
          <p:cNvGrpSpPr/>
          <p:nvPr>
            <p:custDataLst>
              <p:tags r:id="rId39"/>
            </p:custDataLst>
          </p:nvPr>
        </p:nvGrpSpPr>
        <p:grpSpPr>
          <a:xfrm>
            <a:off x="4991100" y="1516663"/>
            <a:ext cx="1008063" cy="3359151"/>
            <a:chOff x="2154" y="634"/>
            <a:chExt cx="635" cy="2116"/>
          </a:xfrm>
        </p:grpSpPr>
        <p:sp>
          <p:nvSpPr>
            <p:cNvPr id="166949" name="矩形 166948"/>
            <p:cNvSpPr/>
            <p:nvPr>
              <p:custDataLst>
                <p:tags r:id="rId40"/>
              </p:custDataLst>
            </p:nvPr>
          </p:nvSpPr>
          <p:spPr>
            <a:xfrm>
              <a:off x="2154" y="2115"/>
              <a:ext cx="635" cy="635"/>
            </a:xfrm>
            <a:prstGeom prst="rect">
              <a:avLst/>
            </a:prstGeom>
            <a:solidFill>
              <a:srgbClr val="CC9900"/>
            </a:solidFill>
            <a:ln w="12700" cap="flat" cmpd="sng">
              <a:noFill/>
              <a:prstDash val="solid"/>
              <a:miter/>
              <a:headEnd type="none" w="med" len="med"/>
              <a:tailEnd type="none" w="med" len="med"/>
            </a:ln>
          </p:spPr>
          <p:txBody>
            <a:bodyPr/>
            <a:lstStyle/>
            <a:p>
              <a:endParaRPr lang="zh-CN" altLang="en-US"/>
            </a:p>
          </p:txBody>
        </p:sp>
        <p:grpSp>
          <p:nvGrpSpPr>
            <p:cNvPr id="166950" name="组合 166949"/>
            <p:cNvGrpSpPr/>
            <p:nvPr>
              <p:custDataLst>
                <p:tags r:id="rId41"/>
              </p:custDataLst>
            </p:nvPr>
          </p:nvGrpSpPr>
          <p:grpSpPr>
            <a:xfrm>
              <a:off x="2381" y="634"/>
              <a:ext cx="190" cy="1515"/>
              <a:chOff x="2381" y="634"/>
              <a:chExt cx="190" cy="1515"/>
            </a:xfrm>
          </p:grpSpPr>
          <p:sp>
            <p:nvSpPr>
              <p:cNvPr id="166951" name="任意多边形 166950"/>
              <p:cNvSpPr/>
              <p:nvPr>
                <p:custDataLst>
                  <p:tags r:id="rId42"/>
                </p:custDataLst>
              </p:nvPr>
            </p:nvSpPr>
            <p:spPr>
              <a:xfrm>
                <a:off x="2401" y="634"/>
                <a:ext cx="144" cy="144"/>
              </a:xfrm>
              <a:custGeom>
                <a:gdLst>
                  <a:gd name="txL" fmla="*/ 3163 w 21600"/>
                  <a:gd name="txT" fmla="*/ 3163 h 21600"/>
                  <a:gd name="txR" fmla="*/ 18437 w 21600"/>
                  <a:gd name="txB" fmla="*/ 18437 h 21600"/>
                </a:gd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2"/>
              </a:solidFill>
              <a:ln w="19050" cap="flat" cmpd="sng">
                <a:solidFill>
                  <a:schemeClr val="bg2"/>
                </a:solidFill>
                <a:prstDash val="solid"/>
                <a:headEnd type="none" w="med" len="med"/>
                <a:tailEnd type="none" w="med" len="med"/>
              </a:ln>
            </p:spPr>
            <p:txBody>
              <a:bodyPr/>
              <a:lstStyle/>
              <a:p>
                <a:endParaRPr lang="zh-CN" altLang="en-US"/>
              </a:p>
            </p:txBody>
          </p:sp>
          <p:sp>
            <p:nvSpPr>
              <p:cNvPr id="166952" name="任意多边形 166951"/>
              <p:cNvSpPr/>
              <p:nvPr>
                <p:custDataLst>
                  <p:tags r:id="rId43"/>
                </p:custDataLst>
              </p:nvPr>
            </p:nvSpPr>
            <p:spPr>
              <a:xfrm>
                <a:off x="2427" y="1909"/>
                <a:ext cx="136" cy="240"/>
              </a:xfrm>
              <a:custGeom>
                <a:rect l="0" t="0" r="0" b="0"/>
                <a:pathLst>
                  <a:path w="496" h="728">
                    <a:moveTo>
                      <a:pt x="184" y="0"/>
                    </a:moveTo>
                    <a:cubicBezTo>
                      <a:pt x="176" y="0"/>
                      <a:pt x="208" y="88"/>
                      <a:pt x="184" y="144"/>
                    </a:cubicBezTo>
                    <a:cubicBezTo>
                      <a:pt x="160" y="200"/>
                      <a:pt x="64" y="256"/>
                      <a:pt x="40" y="336"/>
                    </a:cubicBezTo>
                    <a:cubicBezTo>
                      <a:pt x="16" y="416"/>
                      <a:pt x="0" y="560"/>
                      <a:pt x="40" y="624"/>
                    </a:cubicBezTo>
                    <a:cubicBezTo>
                      <a:pt x="80" y="688"/>
                      <a:pt x="208" y="728"/>
                      <a:pt x="280" y="720"/>
                    </a:cubicBezTo>
                    <a:cubicBezTo>
                      <a:pt x="352" y="712"/>
                      <a:pt x="448" y="632"/>
                      <a:pt x="472" y="576"/>
                    </a:cubicBezTo>
                    <a:cubicBezTo>
                      <a:pt x="496" y="520"/>
                      <a:pt x="432" y="400"/>
                      <a:pt x="424" y="384"/>
                    </a:cubicBezTo>
                    <a:cubicBezTo>
                      <a:pt x="416" y="368"/>
                      <a:pt x="424" y="448"/>
                      <a:pt x="424" y="480"/>
                    </a:cubicBezTo>
                    <a:cubicBezTo>
                      <a:pt x="424" y="512"/>
                      <a:pt x="448" y="544"/>
                      <a:pt x="424" y="576"/>
                    </a:cubicBezTo>
                    <a:cubicBezTo>
                      <a:pt x="400" y="608"/>
                      <a:pt x="328" y="664"/>
                      <a:pt x="280" y="672"/>
                    </a:cubicBezTo>
                    <a:cubicBezTo>
                      <a:pt x="232" y="680"/>
                      <a:pt x="176" y="656"/>
                      <a:pt x="136" y="624"/>
                    </a:cubicBezTo>
                    <a:cubicBezTo>
                      <a:pt x="96" y="592"/>
                      <a:pt x="48" y="520"/>
                      <a:pt x="40" y="480"/>
                    </a:cubicBezTo>
                    <a:cubicBezTo>
                      <a:pt x="32" y="440"/>
                      <a:pt x="56" y="440"/>
                      <a:pt x="88" y="384"/>
                    </a:cubicBezTo>
                    <a:cubicBezTo>
                      <a:pt x="120" y="328"/>
                      <a:pt x="208" y="208"/>
                      <a:pt x="232" y="144"/>
                    </a:cubicBezTo>
                    <a:cubicBezTo>
                      <a:pt x="256" y="80"/>
                      <a:pt x="192" y="0"/>
                      <a:pt x="184" y="0"/>
                    </a:cubicBezTo>
                    <a:close/>
                  </a:path>
                </a:pathLst>
              </a:custGeom>
              <a:solidFill>
                <a:srgbClr val="B2B2B2">
                  <a:alpha val="100000"/>
                </a:srgbClr>
              </a:solidFill>
              <a:ln w="19050" cap="flat" cmpd="sng">
                <a:solidFill>
                  <a:schemeClr val="bg2">
                    <a:alpha val="100000"/>
                  </a:schemeClr>
                </a:solidFill>
                <a:prstDash val="solid"/>
                <a:headEnd type="none" w="med" len="med"/>
                <a:tailEnd type="none" w="med" len="med"/>
              </a:ln>
            </p:spPr>
            <p:txBody>
              <a:bodyPr/>
              <a:lstStyle/>
              <a:p>
                <a:endParaRPr lang="zh-CN" altLang="en-US"/>
              </a:p>
            </p:txBody>
          </p:sp>
          <p:sp>
            <p:nvSpPr>
              <p:cNvPr id="166953" name="矩形 166952"/>
              <p:cNvSpPr/>
              <p:nvPr>
                <p:custDataLst>
                  <p:tags r:id="rId44"/>
                </p:custDataLst>
              </p:nvPr>
            </p:nvSpPr>
            <p:spPr>
              <a:xfrm>
                <a:off x="2400" y="1525"/>
                <a:ext cx="145" cy="363"/>
              </a:xfrm>
              <a:prstGeom prst="rect">
                <a:avLst/>
              </a:prstGeom>
              <a:noFill/>
              <a:ln w="28575" cap="flat" cmpd="sng">
                <a:solidFill>
                  <a:schemeClr val="tx1"/>
                </a:solidFill>
                <a:prstDash val="solid"/>
                <a:miter/>
                <a:headEnd type="none" w="med" len="med"/>
                <a:tailEnd type="none" w="med" len="med"/>
              </a:ln>
            </p:spPr>
            <p:txBody>
              <a:bodyPr/>
              <a:lstStyle/>
              <a:p>
                <a:endParaRPr lang="zh-CN" altLang="en-US"/>
              </a:p>
            </p:txBody>
          </p:sp>
          <p:sp>
            <p:nvSpPr>
              <p:cNvPr id="166954" name="直接连接符 166953"/>
              <p:cNvSpPr/>
              <p:nvPr>
                <p:custDataLst>
                  <p:tags r:id="rId45"/>
                </p:custDataLst>
              </p:nvPr>
            </p:nvSpPr>
            <p:spPr>
              <a:xfrm>
                <a:off x="2400" y="1569"/>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55" name="直接连接符 166954"/>
              <p:cNvSpPr/>
              <p:nvPr>
                <p:custDataLst>
                  <p:tags r:id="rId46"/>
                </p:custDataLst>
              </p:nvPr>
            </p:nvSpPr>
            <p:spPr>
              <a:xfrm>
                <a:off x="2400" y="1623"/>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56" name="直接连接符 166955"/>
              <p:cNvSpPr/>
              <p:nvPr>
                <p:custDataLst>
                  <p:tags r:id="rId47"/>
                </p:custDataLst>
              </p:nvPr>
            </p:nvSpPr>
            <p:spPr>
              <a:xfrm>
                <a:off x="2400" y="1677"/>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57" name="直接连接符 166956"/>
              <p:cNvSpPr/>
              <p:nvPr>
                <p:custDataLst>
                  <p:tags r:id="rId48"/>
                </p:custDataLst>
              </p:nvPr>
            </p:nvSpPr>
            <p:spPr>
              <a:xfrm>
                <a:off x="2409" y="1732"/>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58" name="直接连接符 166957"/>
              <p:cNvSpPr/>
              <p:nvPr>
                <p:custDataLst>
                  <p:tags r:id="rId49"/>
                </p:custDataLst>
              </p:nvPr>
            </p:nvSpPr>
            <p:spPr>
              <a:xfrm>
                <a:off x="2400" y="1787"/>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59" name="直接连接符 166958"/>
              <p:cNvSpPr/>
              <p:nvPr>
                <p:custDataLst>
                  <p:tags r:id="rId50"/>
                </p:custDataLst>
              </p:nvPr>
            </p:nvSpPr>
            <p:spPr>
              <a:xfrm>
                <a:off x="2401" y="1841"/>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60" name="矩形 166959"/>
              <p:cNvSpPr/>
              <p:nvPr>
                <p:custDataLst>
                  <p:tags r:id="rId51"/>
                </p:custDataLst>
              </p:nvPr>
            </p:nvSpPr>
            <p:spPr>
              <a:xfrm>
                <a:off x="2381" y="781"/>
                <a:ext cx="190" cy="816"/>
              </a:xfrm>
              <a:prstGeom prst="rect">
                <a:avLst/>
              </a:prstGeom>
              <a:gradFill rotWithShape="0">
                <a:gsLst>
                  <a:gs pos="0">
                    <a:srgbClr val="B2B2B2">
                      <a:gamma/>
                      <a:tint val="48235"/>
                      <a:invGamma/>
                    </a:srgbClr>
                  </a:gs>
                  <a:gs pos="100000">
                    <a:srgbClr val="B2B2B2"/>
                  </a:gs>
                </a:gsLst>
                <a:lin ang="18900000" scaled="1"/>
              </a:gradFill>
              <a:ln w="19050" cap="flat" cmpd="sng">
                <a:solidFill>
                  <a:schemeClr val="bg2"/>
                </a:solidFill>
                <a:prstDash val="solid"/>
                <a:miter/>
                <a:headEnd type="none" w="med" len="med"/>
                <a:tailEnd type="none" w="med" len="med"/>
              </a:ln>
            </p:spPr>
            <p:txBody>
              <a:bodyPr/>
              <a:lstStyle/>
              <a:p>
                <a:endParaRPr lang="zh-CN" altLang="en-US"/>
              </a:p>
            </p:txBody>
          </p:sp>
        </p:grpSp>
      </p:grpSp>
      <p:grpSp>
        <p:nvGrpSpPr>
          <p:cNvPr id="166961" name="组合 166960" title=""/>
          <p:cNvGrpSpPr/>
          <p:nvPr>
            <p:custDataLst>
              <p:tags r:id="rId52"/>
            </p:custDataLst>
          </p:nvPr>
        </p:nvGrpSpPr>
        <p:grpSpPr>
          <a:xfrm>
            <a:off x="7943851" y="2342163"/>
            <a:ext cx="1008063" cy="3182937"/>
            <a:chOff x="4014" y="881"/>
            <a:chExt cx="635" cy="2005"/>
          </a:xfrm>
        </p:grpSpPr>
        <p:sp>
          <p:nvSpPr>
            <p:cNvPr id="166962" name="矩形 166961"/>
            <p:cNvSpPr/>
            <p:nvPr>
              <p:custDataLst>
                <p:tags r:id="rId53"/>
              </p:custDataLst>
            </p:nvPr>
          </p:nvSpPr>
          <p:spPr>
            <a:xfrm>
              <a:off x="4014" y="2251"/>
              <a:ext cx="635" cy="635"/>
            </a:xfrm>
            <a:prstGeom prst="rect">
              <a:avLst/>
            </a:prstGeom>
            <a:solidFill>
              <a:srgbClr val="CC9900"/>
            </a:solidFill>
            <a:ln w="28575" cap="flat" cmpd="sng">
              <a:noFill/>
              <a:prstDash val="solid"/>
              <a:miter/>
              <a:headEnd type="none" w="med" len="med"/>
              <a:tailEnd type="none" w="med" len="med"/>
            </a:ln>
          </p:spPr>
          <p:txBody>
            <a:bodyPr/>
            <a:lstStyle/>
            <a:p>
              <a:endParaRPr lang="zh-CN" altLang="en-US"/>
            </a:p>
          </p:txBody>
        </p:sp>
        <p:grpSp>
          <p:nvGrpSpPr>
            <p:cNvPr id="166963" name="组合 166962"/>
            <p:cNvGrpSpPr/>
            <p:nvPr>
              <p:custDataLst>
                <p:tags r:id="rId54"/>
              </p:custDataLst>
            </p:nvPr>
          </p:nvGrpSpPr>
          <p:grpSpPr>
            <a:xfrm>
              <a:off x="4213" y="881"/>
              <a:ext cx="190" cy="1404"/>
              <a:chOff x="4195" y="881"/>
              <a:chExt cx="190" cy="1404"/>
            </a:xfrm>
          </p:grpSpPr>
          <p:sp>
            <p:nvSpPr>
              <p:cNvPr id="166964" name="任意多边形 166963"/>
              <p:cNvSpPr/>
              <p:nvPr>
                <p:custDataLst>
                  <p:tags r:id="rId55"/>
                </p:custDataLst>
              </p:nvPr>
            </p:nvSpPr>
            <p:spPr>
              <a:xfrm>
                <a:off x="4214" y="881"/>
                <a:ext cx="144" cy="144"/>
              </a:xfrm>
              <a:custGeom>
                <a:gdLst>
                  <a:gd name="txL" fmla="*/ 3163 w 21600"/>
                  <a:gd name="txT" fmla="*/ 3163 h 21600"/>
                  <a:gd name="txR" fmla="*/ 18437 w 21600"/>
                  <a:gd name="txB" fmla="*/ 18437 h 21600"/>
                </a:gd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2"/>
              </a:solidFill>
              <a:ln w="19050" cap="flat" cmpd="sng">
                <a:solidFill>
                  <a:schemeClr val="bg2"/>
                </a:solidFill>
                <a:prstDash val="solid"/>
                <a:headEnd type="none" w="med" len="med"/>
                <a:tailEnd type="none" w="med" len="med"/>
              </a:ln>
            </p:spPr>
            <p:txBody>
              <a:bodyPr/>
              <a:lstStyle/>
              <a:p>
                <a:endParaRPr lang="zh-CN" altLang="en-US"/>
              </a:p>
            </p:txBody>
          </p:sp>
          <p:sp>
            <p:nvSpPr>
              <p:cNvPr id="166965" name="任意多边形 166964"/>
              <p:cNvSpPr/>
              <p:nvPr>
                <p:custDataLst>
                  <p:tags r:id="rId56"/>
                </p:custDataLst>
              </p:nvPr>
            </p:nvSpPr>
            <p:spPr>
              <a:xfrm>
                <a:off x="4241" y="2045"/>
                <a:ext cx="136" cy="240"/>
              </a:xfrm>
              <a:custGeom>
                <a:rect l="0" t="0" r="0" b="0"/>
                <a:pathLst>
                  <a:path w="496" h="728">
                    <a:moveTo>
                      <a:pt x="184" y="0"/>
                    </a:moveTo>
                    <a:cubicBezTo>
                      <a:pt x="176" y="0"/>
                      <a:pt x="208" y="88"/>
                      <a:pt x="184" y="144"/>
                    </a:cubicBezTo>
                    <a:cubicBezTo>
                      <a:pt x="160" y="200"/>
                      <a:pt x="64" y="256"/>
                      <a:pt x="40" y="336"/>
                    </a:cubicBezTo>
                    <a:cubicBezTo>
                      <a:pt x="16" y="416"/>
                      <a:pt x="0" y="560"/>
                      <a:pt x="40" y="624"/>
                    </a:cubicBezTo>
                    <a:cubicBezTo>
                      <a:pt x="80" y="688"/>
                      <a:pt x="208" y="728"/>
                      <a:pt x="280" y="720"/>
                    </a:cubicBezTo>
                    <a:cubicBezTo>
                      <a:pt x="352" y="712"/>
                      <a:pt x="448" y="632"/>
                      <a:pt x="472" y="576"/>
                    </a:cubicBezTo>
                    <a:cubicBezTo>
                      <a:pt x="496" y="520"/>
                      <a:pt x="432" y="400"/>
                      <a:pt x="424" y="384"/>
                    </a:cubicBezTo>
                    <a:cubicBezTo>
                      <a:pt x="416" y="368"/>
                      <a:pt x="424" y="448"/>
                      <a:pt x="424" y="480"/>
                    </a:cubicBezTo>
                    <a:cubicBezTo>
                      <a:pt x="424" y="512"/>
                      <a:pt x="448" y="544"/>
                      <a:pt x="424" y="576"/>
                    </a:cubicBezTo>
                    <a:cubicBezTo>
                      <a:pt x="400" y="608"/>
                      <a:pt x="328" y="664"/>
                      <a:pt x="280" y="672"/>
                    </a:cubicBezTo>
                    <a:cubicBezTo>
                      <a:pt x="232" y="680"/>
                      <a:pt x="176" y="656"/>
                      <a:pt x="136" y="624"/>
                    </a:cubicBezTo>
                    <a:cubicBezTo>
                      <a:pt x="96" y="592"/>
                      <a:pt x="48" y="520"/>
                      <a:pt x="40" y="480"/>
                    </a:cubicBezTo>
                    <a:cubicBezTo>
                      <a:pt x="32" y="440"/>
                      <a:pt x="56" y="440"/>
                      <a:pt x="88" y="384"/>
                    </a:cubicBezTo>
                    <a:cubicBezTo>
                      <a:pt x="120" y="328"/>
                      <a:pt x="208" y="208"/>
                      <a:pt x="232" y="144"/>
                    </a:cubicBezTo>
                    <a:cubicBezTo>
                      <a:pt x="256" y="80"/>
                      <a:pt x="192" y="0"/>
                      <a:pt x="184" y="0"/>
                    </a:cubicBezTo>
                    <a:close/>
                  </a:path>
                </a:pathLst>
              </a:custGeom>
              <a:solidFill>
                <a:srgbClr val="B2B2B2">
                  <a:alpha val="100000"/>
                </a:srgbClr>
              </a:solidFill>
              <a:ln w="19050" cap="flat" cmpd="sng">
                <a:solidFill>
                  <a:schemeClr val="bg2">
                    <a:alpha val="100000"/>
                  </a:schemeClr>
                </a:solidFill>
                <a:prstDash val="solid"/>
                <a:headEnd type="none" w="med" len="med"/>
                <a:tailEnd type="none" w="med" len="med"/>
              </a:ln>
            </p:spPr>
            <p:txBody>
              <a:bodyPr/>
              <a:lstStyle/>
              <a:p>
                <a:endParaRPr lang="zh-CN" altLang="en-US"/>
              </a:p>
            </p:txBody>
          </p:sp>
          <p:sp>
            <p:nvSpPr>
              <p:cNvPr id="166966" name="矩形 166965"/>
              <p:cNvSpPr/>
              <p:nvPr>
                <p:custDataLst>
                  <p:tags r:id="rId57"/>
                </p:custDataLst>
              </p:nvPr>
            </p:nvSpPr>
            <p:spPr>
              <a:xfrm>
                <a:off x="4214" y="1661"/>
                <a:ext cx="145" cy="363"/>
              </a:xfrm>
              <a:prstGeom prst="rect">
                <a:avLst/>
              </a:prstGeom>
              <a:noFill/>
              <a:ln w="28575" cap="flat" cmpd="sng">
                <a:solidFill>
                  <a:schemeClr val="tx1"/>
                </a:solidFill>
                <a:prstDash val="solid"/>
                <a:miter/>
                <a:headEnd type="none" w="med" len="med"/>
                <a:tailEnd type="none" w="med" len="med"/>
              </a:ln>
            </p:spPr>
            <p:txBody>
              <a:bodyPr/>
              <a:lstStyle/>
              <a:p>
                <a:endParaRPr lang="zh-CN" altLang="en-US"/>
              </a:p>
            </p:txBody>
          </p:sp>
          <p:sp>
            <p:nvSpPr>
              <p:cNvPr id="166967" name="直接连接符 166966"/>
              <p:cNvSpPr/>
              <p:nvPr>
                <p:custDataLst>
                  <p:tags r:id="rId58"/>
                </p:custDataLst>
              </p:nvPr>
            </p:nvSpPr>
            <p:spPr>
              <a:xfrm>
                <a:off x="4214" y="1705"/>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68" name="直接连接符 166967"/>
              <p:cNvSpPr/>
              <p:nvPr>
                <p:custDataLst>
                  <p:tags r:id="rId59"/>
                </p:custDataLst>
              </p:nvPr>
            </p:nvSpPr>
            <p:spPr>
              <a:xfrm>
                <a:off x="4214" y="1759"/>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69" name="直接连接符 166968"/>
              <p:cNvSpPr/>
              <p:nvPr>
                <p:custDataLst>
                  <p:tags r:id="rId60"/>
                </p:custDataLst>
              </p:nvPr>
            </p:nvSpPr>
            <p:spPr>
              <a:xfrm>
                <a:off x="4214" y="1813"/>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70" name="直接连接符 166969"/>
              <p:cNvSpPr/>
              <p:nvPr>
                <p:custDataLst>
                  <p:tags r:id="rId61"/>
                </p:custDataLst>
              </p:nvPr>
            </p:nvSpPr>
            <p:spPr>
              <a:xfrm>
                <a:off x="4223" y="1868"/>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71" name="直接连接符 166970"/>
              <p:cNvSpPr/>
              <p:nvPr>
                <p:custDataLst>
                  <p:tags r:id="rId62"/>
                </p:custDataLst>
              </p:nvPr>
            </p:nvSpPr>
            <p:spPr>
              <a:xfrm>
                <a:off x="4214" y="1923"/>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72" name="直接连接符 166971"/>
              <p:cNvSpPr/>
              <p:nvPr>
                <p:custDataLst>
                  <p:tags r:id="rId63"/>
                </p:custDataLst>
              </p:nvPr>
            </p:nvSpPr>
            <p:spPr>
              <a:xfrm>
                <a:off x="4215" y="1977"/>
                <a:ext cx="136" cy="0"/>
              </a:xfrm>
              <a:prstGeom prst="line">
                <a:avLst/>
              </a:prstGeom>
              <a:ln w="57150" cap="flat" cmpd="sng">
                <a:solidFill>
                  <a:schemeClr val="tx1"/>
                </a:solidFill>
                <a:prstDash val="solid"/>
                <a:headEnd type="none" w="med" len="med"/>
                <a:tailEnd type="none" w="med" len="med"/>
              </a:ln>
            </p:spPr>
            <p:txBody>
              <a:bodyPr/>
              <a:lstStyle/>
              <a:p/>
            </p:txBody>
          </p:sp>
          <p:sp>
            <p:nvSpPr>
              <p:cNvPr id="166973" name="矩形 166972"/>
              <p:cNvSpPr/>
              <p:nvPr>
                <p:custDataLst>
                  <p:tags r:id="rId64"/>
                </p:custDataLst>
              </p:nvPr>
            </p:nvSpPr>
            <p:spPr>
              <a:xfrm>
                <a:off x="4195" y="1026"/>
                <a:ext cx="190" cy="816"/>
              </a:xfrm>
              <a:prstGeom prst="rect">
                <a:avLst/>
              </a:prstGeom>
              <a:gradFill rotWithShape="0">
                <a:gsLst>
                  <a:gs pos="0">
                    <a:srgbClr val="B2B2B2">
                      <a:gamma/>
                      <a:tint val="48235"/>
                      <a:invGamma/>
                    </a:srgbClr>
                  </a:gs>
                  <a:gs pos="100000">
                    <a:srgbClr val="B2B2B2"/>
                  </a:gs>
                </a:gsLst>
                <a:lin ang="18900000" scaled="1"/>
              </a:gradFill>
              <a:ln w="19050" cap="flat" cmpd="sng">
                <a:solidFill>
                  <a:schemeClr val="bg2"/>
                </a:solidFill>
                <a:prstDash val="solid"/>
                <a:miter/>
                <a:headEnd type="none" w="med" len="med"/>
                <a:tailEnd type="none" w="med" len="med"/>
              </a:ln>
            </p:spPr>
            <p:txBody>
              <a:bodyPr/>
              <a:lstStyle/>
              <a:p>
                <a:endParaRPr lang="zh-CN" altLang="en-US"/>
              </a:p>
            </p:txBody>
          </p:sp>
        </p:grpSp>
      </p:grpSp>
      <p:sp>
        <p:nvSpPr>
          <p:cNvPr id="166974" name="矩形 166973" title=""/>
          <p:cNvSpPr/>
          <p:nvPr>
            <p:custDataLst>
              <p:tags r:id="rId65"/>
            </p:custDataLst>
          </p:nvPr>
        </p:nvSpPr>
        <p:spPr>
          <a:xfrm>
            <a:off x="2040891" y="4328125"/>
            <a:ext cx="1007111" cy="287655"/>
          </a:xfrm>
          <a:prstGeom prst="rect">
            <a:avLst/>
          </a:prstGeom>
          <a:pattFill prst="wdUpDiag">
            <a:fgClr>
              <a:schemeClr val="tx1"/>
            </a:fgClr>
            <a:bgClr>
              <a:schemeClr val="bg1"/>
            </a:bgClr>
          </a:pattFill>
          <a:ln w="28575">
            <a:noFill/>
          </a:ln>
        </p:spPr>
        <p:txBody>
          <a:bodyPr/>
          <a:lstStyle/>
          <a:p>
            <a:endParaRPr lang="zh-CN" altLang="en-US"/>
          </a:p>
        </p:txBody>
      </p:sp>
      <p:sp>
        <p:nvSpPr>
          <p:cNvPr id="166975" name="矩形 166974" title=""/>
          <p:cNvSpPr/>
          <p:nvPr>
            <p:custDataLst>
              <p:tags r:id="rId66"/>
            </p:custDataLst>
          </p:nvPr>
        </p:nvSpPr>
        <p:spPr>
          <a:xfrm>
            <a:off x="4991100" y="4358605"/>
            <a:ext cx="1009015" cy="517525"/>
          </a:xfrm>
          <a:prstGeom prst="rect">
            <a:avLst/>
          </a:prstGeom>
          <a:pattFill prst="wdUpDiag">
            <a:fgClr>
              <a:schemeClr val="tx1"/>
            </a:fgClr>
            <a:bgClr>
              <a:schemeClr val="bg1"/>
            </a:bgClr>
          </a:pattFill>
          <a:ln w="28575">
            <a:noFill/>
          </a:ln>
        </p:spPr>
        <p:txBody>
          <a:bodyPr/>
          <a:lstStyle/>
          <a:p>
            <a:endParaRPr lang="zh-CN" altLang="en-US"/>
          </a:p>
        </p:txBody>
      </p:sp>
      <p:sp>
        <p:nvSpPr>
          <p:cNvPr id="166976" name="矩形 166975" title=""/>
          <p:cNvSpPr/>
          <p:nvPr>
            <p:custDataLst>
              <p:tags r:id="rId67"/>
            </p:custDataLst>
          </p:nvPr>
        </p:nvSpPr>
        <p:spPr>
          <a:xfrm>
            <a:off x="7943851" y="4525609"/>
            <a:ext cx="1008380" cy="991235"/>
          </a:xfrm>
          <a:prstGeom prst="rect">
            <a:avLst/>
          </a:prstGeom>
          <a:pattFill prst="wdUpDiag">
            <a:fgClr>
              <a:schemeClr val="tx1"/>
            </a:fgClr>
            <a:bgClr>
              <a:schemeClr val="bg1"/>
            </a:bgClr>
          </a:pattFill>
          <a:ln w="28575">
            <a:noFill/>
          </a:ln>
        </p:spPr>
        <p:txBody>
          <a:bodyPr/>
          <a:lstStyle/>
          <a:p>
            <a:endParaRPr lang="zh-CN" altLang="en-US"/>
          </a:p>
        </p:txBody>
      </p:sp>
      <p:sp>
        <p:nvSpPr>
          <p:cNvPr id="166978" name="矩形 166977" title=""/>
          <p:cNvSpPr/>
          <p:nvPr>
            <p:custDataLst>
              <p:tags r:id="rId68"/>
            </p:custDataLst>
          </p:nvPr>
        </p:nvSpPr>
        <p:spPr>
          <a:xfrm>
            <a:off x="0" y="5936349"/>
            <a:ext cx="12013820" cy="583565"/>
          </a:xfrm>
          <a:prstGeom prst="rect">
            <a:avLst/>
          </a:prstGeom>
          <a:noFill/>
          <a:ln w="28575">
            <a:noFill/>
          </a:ln>
        </p:spPr>
        <p:txBody>
          <a:bodyPr wrap="square">
            <a:spAutoFit/>
          </a:bodyPr>
          <a:lstStyle/>
          <a:p>
            <a:pPr marL="457200" indent="-457200"/>
            <a:r>
              <a:rPr lang="en-US" altLang="zh-CN" sz="3200" b="1">
                <a:solidFill>
                  <a:srgbClr val="0000FF"/>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3200" b="1">
                <a:solidFill>
                  <a:srgbClr val="0000FF"/>
                </a:solidFill>
                <a:latin typeface="黑体" panose="02010609060101010101" pitchFamily="49" charset="-122"/>
                <a:ea typeface="黑体" panose="02010609060101010101" pitchFamily="49" charset="-122"/>
                <a:cs typeface="Times New Roman" panose="02020603050405020304" pitchFamily="18" charset="0"/>
              </a:rPr>
              <a:t>结论：</a:t>
            </a:r>
            <a:r>
              <a:rPr lang="zh-CN" altLang="en-US" sz="3200" b="1">
                <a:latin typeface="宋体" panose="02010600030101010101" pitchFamily="2" charset="-122"/>
                <a:ea typeface="宋体" panose="02010600030101010101" pitchFamily="2" charset="-122"/>
                <a:cs typeface="楷体" panose="02010609060101010101" charset="-122"/>
              </a:rPr>
              <a:t>物体浸入部分越多，排开的水的</a:t>
            </a:r>
            <a:r>
              <a:rPr lang="zh-CN" altLang="en-US" sz="3200" b="1">
                <a:solidFill>
                  <a:srgbClr val="FF0000"/>
                </a:solidFill>
                <a:latin typeface="宋体" panose="02010600030101010101" pitchFamily="2" charset="-122"/>
                <a:ea typeface="宋体" panose="02010600030101010101" pitchFamily="2" charset="-122"/>
              </a:rPr>
              <a:t>体积越大</a:t>
            </a:r>
            <a:r>
              <a:rPr lang="zh-CN" altLang="en-US" sz="3200" b="1">
                <a:latin typeface="宋体" panose="02010600030101010101" pitchFamily="2" charset="-122"/>
                <a:ea typeface="宋体" panose="02010600030101010101" pitchFamily="2" charset="-122"/>
                <a:cs typeface="楷体" panose="02010609060101010101" charset="-122"/>
              </a:rPr>
              <a:t>，所受浮力</a:t>
            </a:r>
            <a:r>
              <a:rPr lang="zh-CN" altLang="en-US" sz="3200" b="1">
                <a:solidFill>
                  <a:srgbClr val="FF0000"/>
                </a:solidFill>
                <a:latin typeface="宋体" panose="02010600030101010101" pitchFamily="2" charset="-122"/>
                <a:ea typeface="宋体" panose="02010600030101010101" pitchFamily="2" charset="-122"/>
              </a:rPr>
              <a:t>越大</a:t>
            </a:r>
            <a:r>
              <a:rPr lang="zh-CN" altLang="en-US" sz="3200" b="1">
                <a:latin typeface="宋体" panose="02010600030101010101" pitchFamily="2" charset="-122"/>
                <a:ea typeface="宋体" panose="02010600030101010101" pitchFamily="2" charset="-122"/>
                <a:cs typeface="楷体" panose="02010609060101010101" charset="-122"/>
              </a:rPr>
              <a:t>。</a:t>
            </a:r>
            <a:r>
              <a:rPr lang="zh-CN" altLang="en-US" sz="3200" b="1" u="sng">
                <a:latin typeface="宋体" panose="02010600030101010101" pitchFamily="2" charset="-122"/>
                <a:ea typeface="宋体" panose="02010600030101010101" pitchFamily="2" charset="-122"/>
                <a:cs typeface="楷体" panose="02010609060101010101" charset="-122"/>
              </a:rPr>
              <a:t> </a:t>
            </a:r>
            <a:r>
              <a:rPr lang="zh-CN" altLang="en-US" sz="3200" b="1">
                <a:effectLst>
                  <a:outerShdw blurRad="38100" dist="38100" dir="2700000">
                    <a:srgbClr val="FFFFFF"/>
                  </a:outerShdw>
                </a:effectLst>
                <a:latin typeface="宋体" panose="02010600030101010101" pitchFamily="2" charset="-122"/>
                <a:ea typeface="宋体" panose="02010600030101010101" pitchFamily="2" charset="-122"/>
                <a:cs typeface="楷体" panose="02010609060101010101" charset="-122"/>
              </a:rPr>
              <a:t> </a:t>
            </a:r>
            <a:endParaRPr lang="zh-CN" altLang="en-US" sz="3200" b="1">
              <a:latin typeface="宋体" panose="02010600030101010101" pitchFamily="2" charset="-122"/>
              <a:ea typeface="宋体" panose="02010600030101010101" pitchFamily="2" charset="-122"/>
              <a:cs typeface="楷体" panose="02010609060101010101" charset="-122"/>
            </a:endParaRPr>
          </a:p>
        </p:txBody>
      </p:sp>
      <p:sp>
        <p:nvSpPr>
          <p:cNvPr id="166979" name="文本框 166978" title=""/>
          <p:cNvSpPr txBox="1"/>
          <p:nvPr>
            <p:custDataLst>
              <p:tags r:id="rId69"/>
            </p:custDataLst>
          </p:nvPr>
        </p:nvSpPr>
        <p:spPr>
          <a:xfrm>
            <a:off x="9342439" y="5020275"/>
            <a:ext cx="1258887" cy="829945"/>
          </a:xfrm>
          <a:prstGeom prst="rect">
            <a:avLst/>
          </a:prstGeom>
          <a:noFill/>
          <a:ln w="28575">
            <a:noFill/>
          </a:ln>
        </p:spPr>
        <p:txBody>
          <a:bodyPr>
            <a:spAutoFit/>
          </a:bodyPr>
          <a:lstStyle/>
          <a:p>
            <a:r>
              <a:rPr lang="zh-CN" altLang="en-US" sz="2400">
                <a:effectLst>
                  <a:outerShdw blurRad="38100" dist="38100" dir="2700000">
                    <a:srgbClr val="FFFFFF"/>
                  </a:outerShdw>
                </a:effectLst>
                <a:latin typeface="Arial" panose="020b0604020202020204" pitchFamily="34" charset="0"/>
                <a:ea typeface="宋体" panose="02010600030101010101" pitchFamily="2" charset="-122"/>
              </a:rPr>
              <a:t>物体排开的水</a:t>
            </a:r>
            <a:endParaRPr lang="zh-CN" altLang="en-US" sz="2400">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66980" name="文本框 166979" title=""/>
          <p:cNvSpPr txBox="1"/>
          <p:nvPr>
            <p:custDataLst>
              <p:tags r:id="rId70"/>
            </p:custDataLst>
          </p:nvPr>
        </p:nvSpPr>
        <p:spPr>
          <a:xfrm>
            <a:off x="7837488" y="5974363"/>
            <a:ext cx="309880" cy="583565"/>
          </a:xfrm>
          <a:prstGeom prst="rect">
            <a:avLst/>
          </a:prstGeom>
          <a:noFill/>
          <a:ln w="28575">
            <a:noFill/>
          </a:ln>
        </p:spPr>
        <p:txBody>
          <a:bodyPr wrap="none" anchor="t">
            <a:spAutoFit/>
          </a:bodyPr>
          <a:lstStyle/>
          <a:p>
            <a:endParaRPr sz="3200">
              <a:effectLst>
                <a:outerShdw blurRad="38100" dist="38100" dir="2700000">
                  <a:srgbClr val="FFFFFF"/>
                </a:outerShdw>
              </a:effectLst>
              <a:latin typeface="楷体" panose="02010609060101010101" charset="-122"/>
              <a:ea typeface="楷体" panose="02010609060101010101" charset="-122"/>
            </a:endParaRPr>
          </a:p>
        </p:txBody>
      </p:sp>
      <p:sp>
        <p:nvSpPr>
          <p:cNvPr id="166985" name="任意多边形 166984" title=""/>
          <p:cNvSpPr/>
          <p:nvPr>
            <p:custDataLst>
              <p:tags r:id="rId71"/>
            </p:custDataLst>
          </p:nvPr>
        </p:nvSpPr>
        <p:spPr>
          <a:xfrm>
            <a:off x="3370263" y="4278913"/>
            <a:ext cx="985837" cy="1547812"/>
          </a:xfrm>
          <a:custGeom>
            <a:rect l="0" t="0" r="0" b="0"/>
            <a:pathLst>
              <a:path w="621" h="975">
                <a:moveTo>
                  <a:pt x="23" y="38"/>
                </a:moveTo>
                <a:cubicBezTo>
                  <a:pt x="46" y="61"/>
                  <a:pt x="204" y="144"/>
                  <a:pt x="250" y="174"/>
                </a:cubicBezTo>
                <a:cubicBezTo>
                  <a:pt x="296" y="204"/>
                  <a:pt x="273" y="175"/>
                  <a:pt x="296" y="220"/>
                </a:cubicBezTo>
                <a:cubicBezTo>
                  <a:pt x="319" y="265"/>
                  <a:pt x="348" y="334"/>
                  <a:pt x="386" y="447"/>
                </a:cubicBezTo>
                <a:cubicBezTo>
                  <a:pt x="424" y="560"/>
                  <a:pt x="484" y="825"/>
                  <a:pt x="522" y="900"/>
                </a:cubicBezTo>
                <a:cubicBezTo>
                  <a:pt x="560" y="975"/>
                  <a:pt x="605" y="938"/>
                  <a:pt x="613" y="900"/>
                </a:cubicBezTo>
                <a:cubicBezTo>
                  <a:pt x="621" y="862"/>
                  <a:pt x="598" y="779"/>
                  <a:pt x="568" y="673"/>
                </a:cubicBezTo>
                <a:cubicBezTo>
                  <a:pt x="538" y="567"/>
                  <a:pt x="508" y="371"/>
                  <a:pt x="432" y="265"/>
                </a:cubicBezTo>
                <a:cubicBezTo>
                  <a:pt x="356" y="159"/>
                  <a:pt x="182" y="76"/>
                  <a:pt x="114" y="38"/>
                </a:cubicBezTo>
                <a:cubicBezTo>
                  <a:pt x="46" y="0"/>
                  <a:pt x="0" y="15"/>
                  <a:pt x="23" y="38"/>
                </a:cubicBezTo>
                <a:close/>
              </a:path>
            </a:pathLst>
          </a:custGeom>
          <a:solidFill>
            <a:schemeClr val="accent1">
              <a:alpha val="100000"/>
            </a:schemeClr>
          </a:solidFill>
          <a:ln w="28575">
            <a:noFill/>
          </a:ln>
        </p:spPr>
        <p:txBody>
          <a:bodyPr/>
          <a:lstStyle/>
          <a:p>
            <a:endParaRPr lang="zh-CN" altLang="en-US"/>
          </a:p>
        </p:txBody>
      </p:sp>
      <p:sp>
        <p:nvSpPr>
          <p:cNvPr id="166986" name="任意多边形 166985" title=""/>
          <p:cNvSpPr/>
          <p:nvPr>
            <p:custDataLst>
              <p:tags r:id="rId72"/>
            </p:custDataLst>
          </p:nvPr>
        </p:nvSpPr>
        <p:spPr>
          <a:xfrm>
            <a:off x="6288088" y="4267800"/>
            <a:ext cx="985837" cy="1547813"/>
          </a:xfrm>
          <a:custGeom>
            <a:rect l="0" t="0" r="0" b="0"/>
            <a:pathLst>
              <a:path w="621" h="975">
                <a:moveTo>
                  <a:pt x="23" y="38"/>
                </a:moveTo>
                <a:cubicBezTo>
                  <a:pt x="46" y="61"/>
                  <a:pt x="204" y="144"/>
                  <a:pt x="250" y="174"/>
                </a:cubicBezTo>
                <a:cubicBezTo>
                  <a:pt x="296" y="204"/>
                  <a:pt x="273" y="175"/>
                  <a:pt x="296" y="220"/>
                </a:cubicBezTo>
                <a:cubicBezTo>
                  <a:pt x="319" y="265"/>
                  <a:pt x="348" y="334"/>
                  <a:pt x="386" y="447"/>
                </a:cubicBezTo>
                <a:cubicBezTo>
                  <a:pt x="424" y="560"/>
                  <a:pt x="484" y="825"/>
                  <a:pt x="522" y="900"/>
                </a:cubicBezTo>
                <a:cubicBezTo>
                  <a:pt x="560" y="975"/>
                  <a:pt x="605" y="938"/>
                  <a:pt x="613" y="900"/>
                </a:cubicBezTo>
                <a:cubicBezTo>
                  <a:pt x="621" y="862"/>
                  <a:pt x="598" y="779"/>
                  <a:pt x="568" y="673"/>
                </a:cubicBezTo>
                <a:cubicBezTo>
                  <a:pt x="538" y="567"/>
                  <a:pt x="508" y="371"/>
                  <a:pt x="432" y="265"/>
                </a:cubicBezTo>
                <a:cubicBezTo>
                  <a:pt x="356" y="159"/>
                  <a:pt x="182" y="76"/>
                  <a:pt x="114" y="38"/>
                </a:cubicBezTo>
                <a:cubicBezTo>
                  <a:pt x="46" y="0"/>
                  <a:pt x="0" y="15"/>
                  <a:pt x="23" y="38"/>
                </a:cubicBezTo>
                <a:close/>
              </a:path>
            </a:pathLst>
          </a:custGeom>
          <a:solidFill>
            <a:schemeClr val="accent1">
              <a:alpha val="100000"/>
            </a:schemeClr>
          </a:solidFill>
          <a:ln w="28575">
            <a:noFill/>
          </a:ln>
        </p:spPr>
        <p:txBody>
          <a:bodyPr/>
          <a:lstStyle/>
          <a:p>
            <a:endParaRPr lang="zh-CN" altLang="en-US"/>
          </a:p>
        </p:txBody>
      </p:sp>
      <p:sp>
        <p:nvSpPr>
          <p:cNvPr id="2" name="矩形 1" title=""/>
          <p:cNvSpPr/>
          <p:nvPr>
            <p:custDataLst>
              <p:tags r:id="rId73"/>
            </p:custDataLst>
          </p:nvPr>
        </p:nvSpPr>
        <p:spPr>
          <a:xfrm>
            <a:off x="3479165" y="5560025"/>
            <a:ext cx="1009015" cy="266700"/>
          </a:xfrm>
          <a:prstGeom prst="rect">
            <a:avLst/>
          </a:prstGeom>
          <a:pattFill prst="wdUpDiag">
            <a:fgClr>
              <a:schemeClr val="tx1"/>
            </a:fgClr>
            <a:bgClr>
              <a:schemeClr val="bg1"/>
            </a:bgClr>
          </a:pattFill>
          <a:ln w="28575">
            <a:noFill/>
          </a:ln>
        </p:spPr>
        <p:txBody>
          <a:bodyPr/>
          <a:lstStyle/>
          <a:p>
            <a:endParaRPr lang="zh-CN" altLang="en-US"/>
          </a:p>
        </p:txBody>
      </p:sp>
      <p:sp>
        <p:nvSpPr>
          <p:cNvPr id="271372" name="文本框 271371" title=""/>
          <p:cNvSpPr txBox="1"/>
          <p:nvPr>
            <p:custDataLst>
              <p:tags r:id="rId74"/>
            </p:custDataLst>
          </p:nvPr>
        </p:nvSpPr>
        <p:spPr>
          <a:xfrm>
            <a:off x="1948117" y="758013"/>
            <a:ext cx="8502651" cy="583565"/>
          </a:xfrm>
          <a:prstGeom prst="rect">
            <a:avLst/>
          </a:prstGeom>
          <a:noFill/>
          <a:ln w="12700">
            <a:noFill/>
          </a:ln>
        </p:spPr>
        <p:txBody>
          <a:bodyPr wrap="square">
            <a:spAutoFit/>
          </a:bodyPr>
          <a:lstStyle>
            <a:defPPr>
              <a:defRPr lang="zh-CN"/>
            </a:defPPr>
            <a:lvl1pPr>
              <a:spcBef>
                <a:spcPct val="50000"/>
              </a:spcBef>
              <a:defRPr sz="2400" b="1">
                <a:solidFill>
                  <a:srgbClr val="0000FF"/>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200"/>
              <a:t>探究</a:t>
            </a:r>
            <a:r>
              <a:rPr lang="en-US" altLang="zh-CN" sz="3200"/>
              <a:t>2</a:t>
            </a:r>
            <a:r>
              <a:rPr lang="zh-CN" altLang="en-US" sz="3200"/>
              <a:t>：浮力可能与物体浸入液体的体积有关</a:t>
            </a:r>
            <a:endParaRPr lang="zh-CN" altLang="en-US" sz="32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6935"/>
                                        </p:tgtEl>
                                        <p:attrNameLst>
                                          <p:attrName>style.visibility</p:attrName>
                                        </p:attrNameLst>
                                      </p:cBhvr>
                                      <p:to>
                                        <p:strVal val="visible"/>
                                      </p:to>
                                    </p:set>
                                    <p:anim calcmode="lin" valueType="num">
                                      <p:cBhvr additive="base">
                                        <p:cTn id="7" dur="3000" fill="hold"/>
                                        <p:tgtEl>
                                          <p:spTgt spid="166935"/>
                                        </p:tgtEl>
                                        <p:attrNameLst>
                                          <p:attrName>ppt_x</p:attrName>
                                        </p:attrNameLst>
                                      </p:cBhvr>
                                      <p:tavLst>
                                        <p:tav tm="0">
                                          <p:val>
                                            <p:strVal val="#ppt_x"/>
                                          </p:val>
                                        </p:tav>
                                        <p:tav tm="100000">
                                          <p:val>
                                            <p:strVal val="#ppt_x"/>
                                          </p:val>
                                        </p:tav>
                                      </p:tavLst>
                                    </p:anim>
                                    <p:anim calcmode="lin" valueType="num">
                                      <p:cBhvr additive="base">
                                        <p:cTn id="8" dur="3000" fill="hold"/>
                                        <p:tgtEl>
                                          <p:spTgt spid="166935"/>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2700"/>
                                  </p:stCondLst>
                                  <p:childTnLst>
                                    <p:set>
                                      <p:cBhvr>
                                        <p:cTn id="10" dur="500" fill="hold">
                                          <p:stCondLst>
                                            <p:cond delay="0"/>
                                          </p:stCondLst>
                                        </p:cTn>
                                        <p:tgtEl>
                                          <p:spTgt spid="166915"/>
                                        </p:tgtEl>
                                        <p:attrNameLst>
                                          <p:attrName>style.visibility</p:attrName>
                                        </p:attrNameLst>
                                      </p:cBhvr>
                                      <p:to>
                                        <p:strVal val="visible"/>
                                      </p:to>
                                    </p:set>
                                    <p:animEffect transition="in" filter="slide(fromBottom)">
                                      <p:cBhvr>
                                        <p:cTn id="11" dur="500"/>
                                        <p:tgtEl>
                                          <p:spTgt spid="166915"/>
                                        </p:tgtEl>
                                      </p:cBhvr>
                                    </p:animEffect>
                                  </p:childTnLst>
                                </p:cTn>
                              </p:par>
                              <p:par>
                                <p:cTn id="12" presetID="22" presetClass="entr" presetSubtype="1" fill="hold" nodeType="withEffect">
                                  <p:stCondLst>
                                    <p:cond delay="2700"/>
                                  </p:stCondLst>
                                  <p:childTnLst>
                                    <p:set>
                                      <p:cBhvr>
                                        <p:cTn id="13" dur="1" fill="hold">
                                          <p:stCondLst>
                                            <p:cond delay="0"/>
                                          </p:stCondLst>
                                        </p:cTn>
                                        <p:tgtEl>
                                          <p:spTgt spid="166985"/>
                                        </p:tgtEl>
                                        <p:attrNameLst>
                                          <p:attrName>style.visibility</p:attrName>
                                        </p:attrNameLst>
                                      </p:cBhvr>
                                      <p:to>
                                        <p:strVal val="visible"/>
                                      </p:to>
                                    </p:set>
                                    <p:animEffect transition="in" filter="wipe(up)">
                                      <p:cBhvr>
                                        <p:cTn id="14" dur="500"/>
                                        <p:tgtEl>
                                          <p:spTgt spid="166985"/>
                                        </p:tgtEl>
                                      </p:cBhvr>
                                    </p:animEffect>
                                  </p:childTnLst>
                                  <p:subTnLst>
                                    <p:set>
                                      <p:cBhvr override="childStyle">
                                        <p:cTn dur="65" fill="hold" display="1" masterRel="sameClick" afterEffect="1">
                                          <p:stCondLst>
                                            <p:cond evt="end" delay="0">
                                              <p:tn val="12"/>
                                            </p:cond>
                                          </p:stCondLst>
                                        </p:cTn>
                                        <p:tgtEl>
                                          <p:spTgt spid="16698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66948"/>
                                        </p:tgtEl>
                                        <p:attrNameLst>
                                          <p:attrName>style.visibility</p:attrName>
                                        </p:attrNameLst>
                                      </p:cBhvr>
                                      <p:to>
                                        <p:strVal val="visible"/>
                                      </p:to>
                                    </p:set>
                                    <p:anim calcmode="lin" valueType="num">
                                      <p:cBhvr additive="base">
                                        <p:cTn id="19" dur="3000" fill="hold"/>
                                        <p:tgtEl>
                                          <p:spTgt spid="166948"/>
                                        </p:tgtEl>
                                        <p:attrNameLst>
                                          <p:attrName>ppt_x</p:attrName>
                                        </p:attrNameLst>
                                      </p:cBhvr>
                                      <p:tavLst>
                                        <p:tav tm="0">
                                          <p:val>
                                            <p:strVal val="#ppt_x"/>
                                          </p:val>
                                        </p:tav>
                                        <p:tav tm="100000">
                                          <p:val>
                                            <p:strVal val="#ppt_x"/>
                                          </p:val>
                                        </p:tav>
                                      </p:tavLst>
                                    </p:anim>
                                    <p:anim calcmode="lin" valueType="num">
                                      <p:cBhvr additive="base">
                                        <p:cTn id="20" dur="3000" fill="hold"/>
                                        <p:tgtEl>
                                          <p:spTgt spid="166948"/>
                                        </p:tgtEl>
                                        <p:attrNameLst>
                                          <p:attrName>ppt_y</p:attrName>
                                        </p:attrNameLst>
                                      </p:cBhvr>
                                      <p:tavLst>
                                        <p:tav tm="0">
                                          <p:val>
                                            <p:strVal val="0-#ppt_h/2"/>
                                          </p:val>
                                        </p:tav>
                                        <p:tav tm="100000">
                                          <p:val>
                                            <p:strVal val="#ppt_y"/>
                                          </p:val>
                                        </p:tav>
                                      </p:tavLst>
                                    </p:anim>
                                  </p:childTnLst>
                                </p:cTn>
                              </p:par>
                              <p:par>
                                <p:cTn id="21" presetID="12" presetClass="entr" presetSubtype="4" fill="hold" nodeType="withEffect">
                                  <p:stCondLst>
                                    <p:cond delay="2500"/>
                                  </p:stCondLst>
                                  <p:childTnLst>
                                    <p:set>
                                      <p:cBhvr>
                                        <p:cTn id="22" dur="500" fill="hold">
                                          <p:stCondLst>
                                            <p:cond delay="0"/>
                                          </p:stCondLst>
                                        </p:cTn>
                                        <p:tgtEl>
                                          <p:spTgt spid="166922"/>
                                        </p:tgtEl>
                                        <p:attrNameLst>
                                          <p:attrName>style.visibility</p:attrName>
                                        </p:attrNameLst>
                                      </p:cBhvr>
                                      <p:to>
                                        <p:strVal val="visible"/>
                                      </p:to>
                                    </p:set>
                                    <p:animEffect transition="in" filter="slide(fromBottom)">
                                      <p:cBhvr>
                                        <p:cTn id="23" dur="500"/>
                                        <p:tgtEl>
                                          <p:spTgt spid="166922"/>
                                        </p:tgtEl>
                                      </p:cBhvr>
                                    </p:animEffect>
                                  </p:childTnLst>
                                </p:cTn>
                              </p:par>
                              <p:par>
                                <p:cTn id="24" presetID="22" presetClass="entr" presetSubtype="1" fill="hold" nodeType="withEffect">
                                  <p:stCondLst>
                                    <p:cond delay="2700"/>
                                  </p:stCondLst>
                                  <p:childTnLst>
                                    <p:set>
                                      <p:cBhvr>
                                        <p:cTn id="25" dur="1" fill="hold">
                                          <p:stCondLst>
                                            <p:cond delay="0"/>
                                          </p:stCondLst>
                                        </p:cTn>
                                        <p:tgtEl>
                                          <p:spTgt spid="166986"/>
                                        </p:tgtEl>
                                        <p:attrNameLst>
                                          <p:attrName>style.visibility</p:attrName>
                                        </p:attrNameLst>
                                      </p:cBhvr>
                                      <p:to>
                                        <p:strVal val="visible"/>
                                      </p:to>
                                    </p:set>
                                    <p:animEffect transition="in" filter="wipe(up)">
                                      <p:cBhvr>
                                        <p:cTn id="26" dur="500"/>
                                        <p:tgtEl>
                                          <p:spTgt spid="166986"/>
                                        </p:tgtEl>
                                      </p:cBhvr>
                                    </p:animEffect>
                                  </p:childTnLst>
                                  <p:subTnLst>
                                    <p:set>
                                      <p:cBhvr override="childStyle">
                                        <p:cTn dur="65" fill="hold" display="1" masterRel="sameClick" afterEffect="1">
                                          <p:stCondLst>
                                            <p:cond evt="end" delay="0">
                                              <p:tn val="24"/>
                                            </p:cond>
                                          </p:stCondLst>
                                        </p:cTn>
                                        <p:tgtEl>
                                          <p:spTgt spid="16698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66961"/>
                                        </p:tgtEl>
                                        <p:attrNameLst>
                                          <p:attrName>style.visibility</p:attrName>
                                        </p:attrNameLst>
                                      </p:cBhvr>
                                      <p:to>
                                        <p:strVal val="visible"/>
                                      </p:to>
                                    </p:set>
                                    <p:anim calcmode="lin" valueType="num">
                                      <p:cBhvr additive="base">
                                        <p:cTn id="31" dur="3000" fill="hold"/>
                                        <p:tgtEl>
                                          <p:spTgt spid="166961"/>
                                        </p:tgtEl>
                                        <p:attrNameLst>
                                          <p:attrName>ppt_x</p:attrName>
                                        </p:attrNameLst>
                                      </p:cBhvr>
                                      <p:tavLst>
                                        <p:tav tm="0">
                                          <p:val>
                                            <p:strVal val="#ppt_x"/>
                                          </p:val>
                                        </p:tav>
                                        <p:tav tm="100000">
                                          <p:val>
                                            <p:strVal val="#ppt_x"/>
                                          </p:val>
                                        </p:tav>
                                      </p:tavLst>
                                    </p:anim>
                                    <p:anim calcmode="lin" valueType="num">
                                      <p:cBhvr additive="base">
                                        <p:cTn id="32" dur="3000" fill="hold"/>
                                        <p:tgtEl>
                                          <p:spTgt spid="166961"/>
                                        </p:tgtEl>
                                        <p:attrNameLst>
                                          <p:attrName>ppt_y</p:attrName>
                                        </p:attrNameLst>
                                      </p:cBhvr>
                                      <p:tavLst>
                                        <p:tav tm="0">
                                          <p:val>
                                            <p:strVal val="0-#ppt_h/2"/>
                                          </p:val>
                                        </p:tav>
                                        <p:tav tm="100000">
                                          <p:val>
                                            <p:strVal val="#ppt_y"/>
                                          </p:val>
                                        </p:tav>
                                      </p:tavLst>
                                    </p:anim>
                                  </p:childTnLst>
                                </p:cTn>
                              </p:par>
                              <p:par>
                                <p:cTn id="33" presetID="12" presetClass="entr" presetSubtype="4" fill="hold" nodeType="withEffect">
                                  <p:stCondLst>
                                    <p:cond delay="3000"/>
                                  </p:stCondLst>
                                  <p:childTnLst>
                                    <p:set>
                                      <p:cBhvr>
                                        <p:cTn id="34" dur="500" fill="hold">
                                          <p:stCondLst>
                                            <p:cond delay="0"/>
                                          </p:stCondLst>
                                        </p:cTn>
                                        <p:tgtEl>
                                          <p:spTgt spid="166929"/>
                                        </p:tgtEl>
                                        <p:attrNameLst>
                                          <p:attrName>style.visibility</p:attrName>
                                        </p:attrNameLst>
                                      </p:cBhvr>
                                      <p:to>
                                        <p:strVal val="visible"/>
                                      </p:to>
                                    </p:set>
                                    <p:animEffect transition="in" filter="slide(fromBottom)">
                                      <p:cBhvr>
                                        <p:cTn id="35" dur="500"/>
                                        <p:tgtEl>
                                          <p:spTgt spid="166929"/>
                                        </p:tgtEl>
                                      </p:cBhvr>
                                    </p:animEffect>
                                  </p:childTnLst>
                                </p:cTn>
                              </p:par>
                              <p:par>
                                <p:cTn id="36" presetID="22" presetClass="entr" presetSubtype="1" fill="hold" nodeType="withEffect">
                                  <p:stCondLst>
                                    <p:cond delay="3000"/>
                                  </p:stCondLst>
                                  <p:childTnLst>
                                    <p:set>
                                      <p:cBhvr>
                                        <p:cTn id="37" dur="1" fill="hold">
                                          <p:stCondLst>
                                            <p:cond delay="0"/>
                                          </p:stCondLst>
                                        </p:cTn>
                                        <p:tgtEl>
                                          <p:spTgt spid="166987"/>
                                        </p:tgtEl>
                                        <p:attrNameLst>
                                          <p:attrName>style.visibility</p:attrName>
                                        </p:attrNameLst>
                                      </p:cBhvr>
                                      <p:to>
                                        <p:strVal val="visible"/>
                                      </p:to>
                                    </p:set>
                                    <p:animEffect transition="in" filter="wipe(up)">
                                      <p:cBhvr>
                                        <p:cTn id="38" dur="500"/>
                                        <p:tgtEl>
                                          <p:spTgt spid="166987"/>
                                        </p:tgtEl>
                                      </p:cBhvr>
                                    </p:animEffect>
                                  </p:childTnLst>
                                  <p:subTnLst>
                                    <p:set>
                                      <p:cBhvr override="childStyle">
                                        <p:cTn dur="65" fill="hold" display="1" masterRel="sameClick" afterEffect="1">
                                          <p:stCondLst>
                                            <p:cond evt="end" delay="0">
                                              <p:tn val="36"/>
                                            </p:cond>
                                          </p:stCondLst>
                                        </p:cTn>
                                        <p:tgtEl>
                                          <p:spTgt spid="166987"/>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74"/>
                                        </p:tgtEl>
                                        <p:attrNameLst>
                                          <p:attrName>style.visibility</p:attrName>
                                        </p:attrNameLst>
                                      </p:cBhvr>
                                      <p:to>
                                        <p:strVal val="visible"/>
                                      </p:to>
                                    </p:set>
                                  </p:childTnLst>
                                </p:cTn>
                              </p:par>
                            </p:childTnLst>
                          </p:cTn>
                        </p:par>
                        <p:par>
                          <p:cTn id="43" fill="hold" nodeType="afterGroup">
                            <p:stCondLst>
                              <p:cond delay="1"/>
                            </p:stCondLst>
                            <p:childTnLst>
                              <p:par>
                                <p:cTn id="44" presetID="27" presetClass="emph" presetSubtype="0" fill="hold" nodeType="afterEffect">
                                  <p:stCondLst>
                                    <p:cond delay="0"/>
                                  </p:stCondLst>
                                  <p:childTnLst>
                                    <p:animClr clrSpc="rgb" dir="cw">
                                      <p:cBhvr override="childStyle">
                                        <p:cTn id="45" dur="250" autoRev="1" fill="hold"/>
                                        <p:tgtEl>
                                          <p:spTgt spid="166974"/>
                                        </p:tgtEl>
                                        <p:attrNameLst>
                                          <p:attrName>style.color</p:attrName>
                                        </p:attrNameLst>
                                      </p:cBhvr>
                                      <p:to>
                                        <a:schemeClr val="bg1"/>
                                      </p:to>
                                    </p:animClr>
                                    <p:animClr clrSpc="rgb" dir="cw">
                                      <p:cBhvr>
                                        <p:cTn id="46" dur="250" autoRev="1" fill="hold"/>
                                        <p:tgtEl>
                                          <p:spTgt spid="166974"/>
                                        </p:tgtEl>
                                        <p:attrNameLst>
                                          <p:attrName>fillcolor</p:attrName>
                                        </p:attrNameLst>
                                      </p:cBhvr>
                                      <p:to>
                                        <a:schemeClr val="bg1"/>
                                      </p:to>
                                    </p:animClr>
                                    <p:set>
                                      <p:cBhvr>
                                        <p:cTn id="47" dur="250" autoRev="1" fill="hold"/>
                                        <p:tgtEl>
                                          <p:spTgt spid="166974"/>
                                        </p:tgtEl>
                                        <p:attrNameLst>
                                          <p:attrName>fill.type</p:attrName>
                                        </p:attrNameLst>
                                      </p:cBhvr>
                                      <p:to>
                                        <p:strVal val="solid"/>
                                      </p:to>
                                    </p:set>
                                    <p:set>
                                      <p:cBhvr>
                                        <p:cTn id="48" dur="250" autoRev="1" fill="hold"/>
                                        <p:tgtEl>
                                          <p:spTgt spid="166974"/>
                                        </p:tgtEl>
                                        <p:attrNameLst>
                                          <p:attrName>fill.on</p:attrName>
                                        </p:attrNameLst>
                                      </p:cBhvr>
                                      <p:to>
                                        <p:strVal val="true"/>
                                      </p:to>
                                    </p:set>
                                  </p:childTnLst>
                                </p:cTn>
                              </p:par>
                            </p:childTnLst>
                          </p:cTn>
                        </p:par>
                      </p:childTnLst>
                    </p:cTn>
                  </p:par>
                  <p:par>
                    <p:cTn id="49" fill="hold" nodeType="clickPar">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par>
                          <p:cTn id="53" fill="hold" nodeType="afterGroup">
                            <p:stCondLst>
                              <p:cond delay="1"/>
                            </p:stCondLst>
                            <p:childTnLst>
                              <p:par>
                                <p:cTn id="54" presetID="27" presetClass="emph" presetSubtype="0" fill="hold" nodeType="afterEffect">
                                  <p:stCondLst>
                                    <p:cond delay="0"/>
                                  </p:stCondLst>
                                  <p:childTnLst>
                                    <p:animClr clrSpc="rgb" dir="cw">
                                      <p:cBhvr override="childStyle">
                                        <p:cTn id="55" dur="250" autoRev="1" fill="hold"/>
                                        <p:tgtEl>
                                          <p:spTgt spid="2"/>
                                        </p:tgtEl>
                                        <p:attrNameLst>
                                          <p:attrName>style.color</p:attrName>
                                        </p:attrNameLst>
                                      </p:cBhvr>
                                      <p:to>
                                        <a:schemeClr val="bg1"/>
                                      </p:to>
                                    </p:animClr>
                                    <p:animClr clrSpc="rgb" dir="cw">
                                      <p:cBhvr>
                                        <p:cTn id="56" dur="250" autoRev="1" fill="hold"/>
                                        <p:tgtEl>
                                          <p:spTgt spid="2"/>
                                        </p:tgtEl>
                                        <p:attrNameLst>
                                          <p:attrName>fillcolor</p:attrName>
                                        </p:attrNameLst>
                                      </p:cBhvr>
                                      <p:to>
                                        <a:schemeClr val="bg1"/>
                                      </p:to>
                                    </p:animClr>
                                    <p:set>
                                      <p:cBhvr>
                                        <p:cTn id="57" dur="250" autoRev="1" fill="hold"/>
                                        <p:tgtEl>
                                          <p:spTgt spid="2"/>
                                        </p:tgtEl>
                                        <p:attrNameLst>
                                          <p:attrName>fill.type</p:attrName>
                                        </p:attrNameLst>
                                      </p:cBhvr>
                                      <p:to>
                                        <p:strVal val="solid"/>
                                      </p:to>
                                    </p:set>
                                    <p:set>
                                      <p:cBhvr>
                                        <p:cTn id="58" dur="250" autoRev="1" fill="hold"/>
                                        <p:tgtEl>
                                          <p:spTgt spid="2"/>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6975"/>
                                        </p:tgtEl>
                                        <p:attrNameLst>
                                          <p:attrName>style.visibility</p:attrName>
                                        </p:attrNameLst>
                                      </p:cBhvr>
                                      <p:to>
                                        <p:strVal val="visible"/>
                                      </p:to>
                                    </p:set>
                                  </p:childTnLst>
                                </p:cTn>
                              </p:par>
                            </p:childTnLst>
                          </p:cTn>
                        </p:par>
                        <p:par>
                          <p:cTn id="63" fill="hold" nodeType="afterGroup">
                            <p:stCondLst>
                              <p:cond delay="1"/>
                            </p:stCondLst>
                            <p:childTnLst>
                              <p:par>
                                <p:cTn id="64" presetID="27" presetClass="emph" presetSubtype="0" fill="hold" nodeType="afterEffect">
                                  <p:stCondLst>
                                    <p:cond delay="0"/>
                                  </p:stCondLst>
                                  <p:childTnLst>
                                    <p:animClr clrSpc="rgb" dir="cw">
                                      <p:cBhvr override="childStyle">
                                        <p:cTn id="65" dur="250" autoRev="1" fill="hold"/>
                                        <p:tgtEl>
                                          <p:spTgt spid="166975"/>
                                        </p:tgtEl>
                                        <p:attrNameLst>
                                          <p:attrName>style.color</p:attrName>
                                        </p:attrNameLst>
                                      </p:cBhvr>
                                      <p:to>
                                        <a:schemeClr val="bg1"/>
                                      </p:to>
                                    </p:animClr>
                                    <p:animClr clrSpc="rgb" dir="cw">
                                      <p:cBhvr>
                                        <p:cTn id="66" dur="250" autoRev="1" fill="hold"/>
                                        <p:tgtEl>
                                          <p:spTgt spid="166975"/>
                                        </p:tgtEl>
                                        <p:attrNameLst>
                                          <p:attrName>fillcolor</p:attrName>
                                        </p:attrNameLst>
                                      </p:cBhvr>
                                      <p:to>
                                        <a:schemeClr val="bg1"/>
                                      </p:to>
                                    </p:animClr>
                                    <p:set>
                                      <p:cBhvr>
                                        <p:cTn id="67" dur="250" autoRev="1" fill="hold"/>
                                        <p:tgtEl>
                                          <p:spTgt spid="166975"/>
                                        </p:tgtEl>
                                        <p:attrNameLst>
                                          <p:attrName>fill.type</p:attrName>
                                        </p:attrNameLst>
                                      </p:cBhvr>
                                      <p:to>
                                        <p:strVal val="solid"/>
                                      </p:to>
                                    </p:set>
                                    <p:set>
                                      <p:cBhvr>
                                        <p:cTn id="68" dur="250" autoRev="1" fill="hold"/>
                                        <p:tgtEl>
                                          <p:spTgt spid="166975"/>
                                        </p:tgtEl>
                                        <p:attrNameLst>
                                          <p:attrName>fill.on</p:attrName>
                                        </p:attrNameLst>
                                      </p:cBhvr>
                                      <p:to>
                                        <p:strVal val="true"/>
                                      </p:to>
                                    </p:set>
                                  </p:childTnLst>
                                </p:cTn>
                              </p:par>
                            </p:childTnLst>
                          </p:cTn>
                        </p:par>
                      </p:childTnLst>
                    </p:cTn>
                  </p:par>
                  <p:par>
                    <p:cTn id="69" fill="hold" nodeType="clickPar">
                      <p:stCondLst>
                        <p:cond delay="indefinite"/>
                      </p:stCondLst>
                      <p:childTnLst>
                        <p:par>
                          <p:cTn id="70" fill="hold">
                            <p:stCondLst>
                              <p:cond delay="0"/>
                            </p:stCondLst>
                            <p:childTnLst>
                              <p:par>
                                <p:cTn id="71" presetID="27" presetClass="emph" presetSubtype="0" fill="hold" nodeType="clickEffect">
                                  <p:stCondLst>
                                    <p:cond delay="0"/>
                                  </p:stCondLst>
                                  <p:childTnLst>
                                    <p:animClr clrSpc="rgb" dir="cw">
                                      <p:cBhvr override="childStyle">
                                        <p:cTn id="72" dur="250" autoRev="1" fill="hold"/>
                                        <p:tgtEl>
                                          <p:spTgt spid="166922"/>
                                        </p:tgtEl>
                                        <p:attrNameLst>
                                          <p:attrName>style.color</p:attrName>
                                        </p:attrNameLst>
                                      </p:cBhvr>
                                      <p:to>
                                        <a:schemeClr val="bg1"/>
                                      </p:to>
                                    </p:animClr>
                                    <p:animClr clrSpc="rgb" dir="cw">
                                      <p:cBhvr>
                                        <p:cTn id="73" dur="250" autoRev="1" fill="hold"/>
                                        <p:tgtEl>
                                          <p:spTgt spid="166922"/>
                                        </p:tgtEl>
                                        <p:attrNameLst>
                                          <p:attrName>fillcolor</p:attrName>
                                        </p:attrNameLst>
                                      </p:cBhvr>
                                      <p:to>
                                        <a:schemeClr val="bg1"/>
                                      </p:to>
                                    </p:animClr>
                                    <p:set>
                                      <p:cBhvr>
                                        <p:cTn id="74" dur="250" autoRev="1" fill="hold"/>
                                        <p:tgtEl>
                                          <p:spTgt spid="166922"/>
                                        </p:tgtEl>
                                        <p:attrNameLst>
                                          <p:attrName>fill.type</p:attrName>
                                        </p:attrNameLst>
                                      </p:cBhvr>
                                      <p:to>
                                        <p:strVal val="solid"/>
                                      </p:to>
                                    </p:set>
                                    <p:set>
                                      <p:cBhvr>
                                        <p:cTn id="75" dur="250" autoRev="1" fill="hold"/>
                                        <p:tgtEl>
                                          <p:spTgt spid="166922"/>
                                        </p:tgtEl>
                                        <p:attrNameLst>
                                          <p:attrName>fill.on</p:attrName>
                                        </p:attrNameLst>
                                      </p:cBhvr>
                                      <p:to>
                                        <p:strVal val="true"/>
                                      </p:to>
                                    </p:set>
                                  </p:childTnLst>
                                </p:cTn>
                              </p:par>
                            </p:childTnLst>
                          </p:cTn>
                        </p:par>
                      </p:childTnLst>
                    </p:cTn>
                  </p:par>
                  <p:par>
                    <p:cTn id="76" fill="hold" nodeType="clickPar">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66976"/>
                                        </p:tgtEl>
                                        <p:attrNameLst>
                                          <p:attrName>style.visibility</p:attrName>
                                        </p:attrNameLst>
                                      </p:cBhvr>
                                      <p:to>
                                        <p:strVal val="visible"/>
                                      </p:to>
                                    </p:set>
                                  </p:childTnLst>
                                </p:cTn>
                              </p:par>
                            </p:childTnLst>
                          </p:cTn>
                        </p:par>
                        <p:par>
                          <p:cTn id="80" fill="hold" nodeType="afterGroup">
                            <p:stCondLst>
                              <p:cond delay="1"/>
                            </p:stCondLst>
                            <p:childTnLst>
                              <p:par>
                                <p:cTn id="81" presetID="27" presetClass="emph" presetSubtype="0" fill="hold" nodeType="afterEffect">
                                  <p:stCondLst>
                                    <p:cond delay="0"/>
                                  </p:stCondLst>
                                  <p:childTnLst>
                                    <p:animClr clrSpc="rgb" dir="cw">
                                      <p:cBhvr override="childStyle">
                                        <p:cTn id="82" dur="250" autoRev="1" fill="hold"/>
                                        <p:tgtEl>
                                          <p:spTgt spid="166976"/>
                                        </p:tgtEl>
                                        <p:attrNameLst>
                                          <p:attrName>style.color</p:attrName>
                                        </p:attrNameLst>
                                      </p:cBhvr>
                                      <p:to>
                                        <a:schemeClr val="bg1"/>
                                      </p:to>
                                    </p:animClr>
                                    <p:animClr clrSpc="rgb" dir="cw">
                                      <p:cBhvr>
                                        <p:cTn id="83" dur="250" autoRev="1" fill="hold"/>
                                        <p:tgtEl>
                                          <p:spTgt spid="166976"/>
                                        </p:tgtEl>
                                        <p:attrNameLst>
                                          <p:attrName>fillcolor</p:attrName>
                                        </p:attrNameLst>
                                      </p:cBhvr>
                                      <p:to>
                                        <a:schemeClr val="bg1"/>
                                      </p:to>
                                    </p:animClr>
                                    <p:set>
                                      <p:cBhvr>
                                        <p:cTn id="84" dur="250" autoRev="1" fill="hold"/>
                                        <p:tgtEl>
                                          <p:spTgt spid="166976"/>
                                        </p:tgtEl>
                                        <p:attrNameLst>
                                          <p:attrName>fill.type</p:attrName>
                                        </p:attrNameLst>
                                      </p:cBhvr>
                                      <p:to>
                                        <p:strVal val="solid"/>
                                      </p:to>
                                    </p:set>
                                    <p:set>
                                      <p:cBhvr>
                                        <p:cTn id="85" dur="250" autoRev="1" fill="hold"/>
                                        <p:tgtEl>
                                          <p:spTgt spid="166976"/>
                                        </p:tgtEl>
                                        <p:attrNameLst>
                                          <p:attrName>fill.on</p:attrName>
                                        </p:attrNameLst>
                                      </p:cBhvr>
                                      <p:to>
                                        <p:strVal val="true"/>
                                      </p:to>
                                    </p:set>
                                  </p:childTnLst>
                                </p:cTn>
                              </p:par>
                            </p:childTnLst>
                          </p:cTn>
                        </p:par>
                      </p:childTnLst>
                    </p:cTn>
                  </p:par>
                  <p:par>
                    <p:cTn id="86" fill="hold" nodeType="clickPar">
                      <p:stCondLst>
                        <p:cond delay="indefinite"/>
                      </p:stCondLst>
                      <p:childTnLst>
                        <p:par>
                          <p:cTn id="87" fill="hold">
                            <p:stCondLst>
                              <p:cond delay="0"/>
                            </p:stCondLst>
                            <p:childTnLst>
                              <p:par>
                                <p:cTn id="88" presetID="27" presetClass="emph" presetSubtype="0" fill="hold" nodeType="clickEffect">
                                  <p:stCondLst>
                                    <p:cond delay="0"/>
                                  </p:stCondLst>
                                  <p:childTnLst>
                                    <p:animClr clrSpc="rgb" dir="cw">
                                      <p:cBhvr override="childStyle">
                                        <p:cTn id="89" dur="500" autoRev="1" fill="hold"/>
                                        <p:tgtEl>
                                          <p:spTgt spid="166929"/>
                                        </p:tgtEl>
                                        <p:attrNameLst>
                                          <p:attrName>style.color</p:attrName>
                                        </p:attrNameLst>
                                      </p:cBhvr>
                                      <p:to>
                                        <a:schemeClr val="bg1"/>
                                      </p:to>
                                    </p:animClr>
                                    <p:animClr clrSpc="rgb" dir="cw">
                                      <p:cBhvr>
                                        <p:cTn id="90" dur="500" autoRev="1" fill="hold"/>
                                        <p:tgtEl>
                                          <p:spTgt spid="166929"/>
                                        </p:tgtEl>
                                        <p:attrNameLst>
                                          <p:attrName>fillcolor</p:attrName>
                                        </p:attrNameLst>
                                      </p:cBhvr>
                                      <p:to>
                                        <a:schemeClr val="bg1"/>
                                      </p:to>
                                    </p:animClr>
                                    <p:set>
                                      <p:cBhvr>
                                        <p:cTn id="91" dur="500" autoRev="1" fill="hold"/>
                                        <p:tgtEl>
                                          <p:spTgt spid="166929"/>
                                        </p:tgtEl>
                                        <p:attrNameLst>
                                          <p:attrName>fill.type</p:attrName>
                                        </p:attrNameLst>
                                      </p:cBhvr>
                                      <p:to>
                                        <p:strVal val="solid"/>
                                      </p:to>
                                    </p:set>
                                    <p:set>
                                      <p:cBhvr>
                                        <p:cTn id="92" dur="500" autoRev="1" fill="hold"/>
                                        <p:tgtEl>
                                          <p:spTgt spid="166929"/>
                                        </p:tgtEl>
                                        <p:attrNameLst>
                                          <p:attrName>fill.on</p:attrName>
                                        </p:attrNameLst>
                                      </p:cBhvr>
                                      <p:to>
                                        <p:strVal val="true"/>
                                      </p:to>
                                    </p:set>
                                  </p:childTnLst>
                                </p:cTn>
                              </p:par>
                            </p:childTnLst>
                          </p:cTn>
                        </p:par>
                      </p:childTnLst>
                    </p:cTn>
                  </p:par>
                  <p:par>
                    <p:cTn id="93" fill="hold" nodeType="clickPar">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6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7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3170" name="组合 263169" title=""/>
          <p:cNvGrpSpPr/>
          <p:nvPr>
            <p:custDataLst>
              <p:tags r:id="rId3"/>
            </p:custDataLst>
          </p:nvPr>
        </p:nvGrpSpPr>
        <p:grpSpPr>
          <a:xfrm>
            <a:off x="2871788" y="1563017"/>
            <a:ext cx="509587" cy="3295651"/>
            <a:chOff x="657" y="300"/>
            <a:chExt cx="372" cy="2404"/>
          </a:xfrm>
        </p:grpSpPr>
        <p:grpSp>
          <p:nvGrpSpPr>
            <p:cNvPr id="263171" name="组合 263170"/>
            <p:cNvGrpSpPr/>
            <p:nvPr>
              <p:custDataLst>
                <p:tags r:id="rId4"/>
              </p:custDataLst>
            </p:nvPr>
          </p:nvGrpSpPr>
          <p:grpSpPr>
            <a:xfrm>
              <a:off x="657" y="300"/>
              <a:ext cx="363" cy="1804"/>
              <a:chOff x="2880" y="583"/>
              <a:chExt cx="816" cy="2620"/>
            </a:xfrm>
          </p:grpSpPr>
          <p:sp>
            <p:nvSpPr>
              <p:cNvPr id="263172" name="矩形 263171"/>
              <p:cNvSpPr/>
              <p:nvPr>
                <p:custDataLst>
                  <p:tags r:id="rId5"/>
                </p:custDataLst>
              </p:nvPr>
            </p:nvSpPr>
            <p:spPr>
              <a:xfrm>
                <a:off x="2880" y="935"/>
                <a:ext cx="816" cy="1769"/>
              </a:xfrm>
              <a:prstGeom prst="rect">
                <a:avLst/>
              </a:prstGeom>
              <a:solidFill>
                <a:schemeClr val="accent1"/>
              </a:solidFill>
              <a:ln w="31750" cap="flat" cmpd="sng">
                <a:solidFill>
                  <a:srgbClr val="FF6600"/>
                </a:solidFill>
                <a:prstDash val="solid"/>
                <a:miter/>
                <a:headEnd type="none" w="med" len="med"/>
                <a:tailEnd type="none" w="med" len="med"/>
              </a:ln>
            </p:spPr>
            <p:txBody>
              <a:bodyPr/>
              <a:lstStyle/>
              <a:p>
                <a:endParaRPr lang="zh-CN" altLang="en-US"/>
              </a:p>
            </p:txBody>
          </p:sp>
          <p:sp>
            <p:nvSpPr>
              <p:cNvPr id="263173" name="直接连接符 263172"/>
              <p:cNvSpPr/>
              <p:nvPr>
                <p:custDataLst>
                  <p:tags r:id="rId6"/>
                </p:custDataLst>
              </p:nvPr>
            </p:nvSpPr>
            <p:spPr>
              <a:xfrm flipH="1">
                <a:off x="3300" y="799"/>
                <a:ext cx="0" cy="2223"/>
              </a:xfrm>
              <a:prstGeom prst="line">
                <a:avLst/>
              </a:prstGeom>
              <a:ln w="38100" cap="flat" cmpd="sng">
                <a:solidFill>
                  <a:srgbClr val="FF0000"/>
                </a:solidFill>
                <a:prstDash val="solid"/>
                <a:headEnd type="none" w="med" len="med"/>
                <a:tailEnd type="none" w="med" len="med"/>
              </a:ln>
            </p:spPr>
            <p:txBody>
              <a:bodyPr/>
              <a:lstStyle/>
              <a:p/>
            </p:txBody>
          </p:sp>
          <p:sp>
            <p:nvSpPr>
              <p:cNvPr id="263174" name="椭圆 263173"/>
              <p:cNvSpPr/>
              <p:nvPr>
                <p:custDataLst>
                  <p:tags r:id="rId7"/>
                </p:custDataLst>
              </p:nvPr>
            </p:nvSpPr>
            <p:spPr>
              <a:xfrm>
                <a:off x="3188" y="583"/>
                <a:ext cx="227" cy="227"/>
              </a:xfrm>
              <a:prstGeom prst="ellipse">
                <a:avLst/>
              </a:prstGeom>
              <a:solidFill>
                <a:srgbClr val="FF6600"/>
              </a:solidFill>
              <a:ln w="41275" cap="flat" cmpd="sng">
                <a:solidFill>
                  <a:srgbClr val="FF0000"/>
                </a:solidFill>
                <a:prstDash val="solid"/>
                <a:headEnd type="none" w="med" len="med"/>
                <a:tailEnd type="none" w="med" len="med"/>
              </a:ln>
            </p:spPr>
            <p:txBody>
              <a:bodyPr/>
              <a:lstStyle/>
              <a:p>
                <a:endParaRPr lang="zh-CN" altLang="en-US"/>
              </a:p>
            </p:txBody>
          </p:sp>
          <p:sp>
            <p:nvSpPr>
              <p:cNvPr id="263175" name="直接连接符 263174"/>
              <p:cNvSpPr/>
              <p:nvPr>
                <p:custDataLst>
                  <p:tags r:id="rId8"/>
                </p:custDataLst>
              </p:nvPr>
            </p:nvSpPr>
            <p:spPr>
              <a:xfrm>
                <a:off x="3116" y="1052"/>
                <a:ext cx="340" cy="0"/>
              </a:xfrm>
              <a:prstGeom prst="line">
                <a:avLst/>
              </a:prstGeom>
              <a:ln w="38100" cap="flat" cmpd="sng">
                <a:solidFill>
                  <a:schemeClr val="tx1"/>
                </a:solidFill>
                <a:prstDash val="solid"/>
                <a:headEnd type="none" w="med" len="med"/>
                <a:tailEnd type="none" w="med" len="med"/>
              </a:ln>
            </p:spPr>
            <p:txBody>
              <a:bodyPr/>
              <a:lstStyle/>
              <a:p/>
            </p:txBody>
          </p:sp>
          <p:sp>
            <p:nvSpPr>
              <p:cNvPr id="263176" name="直接连接符 263175"/>
              <p:cNvSpPr/>
              <p:nvPr>
                <p:custDataLst>
                  <p:tags r:id="rId9"/>
                </p:custDataLst>
              </p:nvPr>
            </p:nvSpPr>
            <p:spPr>
              <a:xfrm>
                <a:off x="3199" y="112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77" name="直接连接符 263176"/>
              <p:cNvSpPr/>
              <p:nvPr>
                <p:custDataLst>
                  <p:tags r:id="rId10"/>
                </p:custDataLst>
              </p:nvPr>
            </p:nvSpPr>
            <p:spPr>
              <a:xfrm>
                <a:off x="3198" y="1176"/>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78" name="直接连接符 263177"/>
              <p:cNvSpPr/>
              <p:nvPr>
                <p:custDataLst>
                  <p:tags r:id="rId11"/>
                </p:custDataLst>
              </p:nvPr>
            </p:nvSpPr>
            <p:spPr>
              <a:xfrm>
                <a:off x="3197" y="1230"/>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79" name="直接连接符 263178"/>
              <p:cNvSpPr/>
              <p:nvPr>
                <p:custDataLst>
                  <p:tags r:id="rId12"/>
                </p:custDataLst>
              </p:nvPr>
            </p:nvSpPr>
            <p:spPr>
              <a:xfrm>
                <a:off x="3195" y="129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0" name="直接连接符 263179"/>
              <p:cNvSpPr/>
              <p:nvPr>
                <p:custDataLst>
                  <p:tags r:id="rId13"/>
                </p:custDataLst>
              </p:nvPr>
            </p:nvSpPr>
            <p:spPr>
              <a:xfrm>
                <a:off x="3133" y="1353"/>
                <a:ext cx="340" cy="0"/>
              </a:xfrm>
              <a:prstGeom prst="line">
                <a:avLst/>
              </a:prstGeom>
              <a:ln w="38100" cap="flat" cmpd="sng">
                <a:solidFill>
                  <a:schemeClr val="tx1"/>
                </a:solidFill>
                <a:prstDash val="solid"/>
                <a:headEnd type="none" w="med" len="med"/>
                <a:tailEnd type="none" w="med" len="med"/>
              </a:ln>
            </p:spPr>
            <p:txBody>
              <a:bodyPr/>
              <a:lstStyle/>
              <a:p/>
            </p:txBody>
          </p:sp>
          <p:sp>
            <p:nvSpPr>
              <p:cNvPr id="263181" name="直接连接符 263180"/>
              <p:cNvSpPr/>
              <p:nvPr>
                <p:custDataLst>
                  <p:tags r:id="rId14"/>
                </p:custDataLst>
              </p:nvPr>
            </p:nvSpPr>
            <p:spPr>
              <a:xfrm>
                <a:off x="3207" y="14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2" name="直接连接符 263181"/>
              <p:cNvSpPr/>
              <p:nvPr>
                <p:custDataLst>
                  <p:tags r:id="rId15"/>
                </p:custDataLst>
              </p:nvPr>
            </p:nvSpPr>
            <p:spPr>
              <a:xfrm>
                <a:off x="3206" y="14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3" name="直接连接符 263182"/>
              <p:cNvSpPr/>
              <p:nvPr>
                <p:custDataLst>
                  <p:tags r:id="rId16"/>
                </p:custDataLst>
              </p:nvPr>
            </p:nvSpPr>
            <p:spPr>
              <a:xfrm>
                <a:off x="3205" y="15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4" name="直接连接符 263183"/>
              <p:cNvSpPr/>
              <p:nvPr>
                <p:custDataLst>
                  <p:tags r:id="rId17"/>
                </p:custDataLst>
              </p:nvPr>
            </p:nvSpPr>
            <p:spPr>
              <a:xfrm>
                <a:off x="3203" y="15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5" name="直接连接符 263184"/>
              <p:cNvSpPr/>
              <p:nvPr>
                <p:custDataLst>
                  <p:tags r:id="rId18"/>
                </p:custDataLst>
              </p:nvPr>
            </p:nvSpPr>
            <p:spPr>
              <a:xfrm>
                <a:off x="3141" y="16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186" name="直接连接符 263185"/>
              <p:cNvSpPr/>
              <p:nvPr>
                <p:custDataLst>
                  <p:tags r:id="rId19"/>
                </p:custDataLst>
              </p:nvPr>
            </p:nvSpPr>
            <p:spPr>
              <a:xfrm>
                <a:off x="3209" y="17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7" name="直接连接符 263186"/>
              <p:cNvSpPr/>
              <p:nvPr>
                <p:custDataLst>
                  <p:tags r:id="rId20"/>
                </p:custDataLst>
              </p:nvPr>
            </p:nvSpPr>
            <p:spPr>
              <a:xfrm>
                <a:off x="3208" y="17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8" name="直接连接符 263187"/>
              <p:cNvSpPr/>
              <p:nvPr>
                <p:custDataLst>
                  <p:tags r:id="rId21"/>
                </p:custDataLst>
              </p:nvPr>
            </p:nvSpPr>
            <p:spPr>
              <a:xfrm>
                <a:off x="3207" y="18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89" name="直接连接符 263188"/>
              <p:cNvSpPr/>
              <p:nvPr>
                <p:custDataLst>
                  <p:tags r:id="rId22"/>
                </p:custDataLst>
              </p:nvPr>
            </p:nvSpPr>
            <p:spPr>
              <a:xfrm>
                <a:off x="3205" y="18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0" name="直接连接符 263189"/>
              <p:cNvSpPr/>
              <p:nvPr>
                <p:custDataLst>
                  <p:tags r:id="rId23"/>
                </p:custDataLst>
              </p:nvPr>
            </p:nvSpPr>
            <p:spPr>
              <a:xfrm>
                <a:off x="3143" y="19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191" name="直接连接符 263190"/>
              <p:cNvSpPr/>
              <p:nvPr>
                <p:custDataLst>
                  <p:tags r:id="rId24"/>
                </p:custDataLst>
              </p:nvPr>
            </p:nvSpPr>
            <p:spPr>
              <a:xfrm>
                <a:off x="3197" y="20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2" name="直接连接符 263191"/>
              <p:cNvSpPr/>
              <p:nvPr>
                <p:custDataLst>
                  <p:tags r:id="rId25"/>
                </p:custDataLst>
              </p:nvPr>
            </p:nvSpPr>
            <p:spPr>
              <a:xfrm>
                <a:off x="3196" y="207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3" name="直接连接符 263192"/>
              <p:cNvSpPr/>
              <p:nvPr>
                <p:custDataLst>
                  <p:tags r:id="rId26"/>
                </p:custDataLst>
              </p:nvPr>
            </p:nvSpPr>
            <p:spPr>
              <a:xfrm>
                <a:off x="3195" y="212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4" name="直接连接符 263193"/>
              <p:cNvSpPr/>
              <p:nvPr>
                <p:custDataLst>
                  <p:tags r:id="rId27"/>
                </p:custDataLst>
              </p:nvPr>
            </p:nvSpPr>
            <p:spPr>
              <a:xfrm>
                <a:off x="3193" y="218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5" name="直接连接符 263194"/>
              <p:cNvSpPr/>
              <p:nvPr>
                <p:custDataLst>
                  <p:tags r:id="rId28"/>
                </p:custDataLst>
              </p:nvPr>
            </p:nvSpPr>
            <p:spPr>
              <a:xfrm>
                <a:off x="3131" y="2248"/>
                <a:ext cx="340" cy="0"/>
              </a:xfrm>
              <a:prstGeom prst="line">
                <a:avLst/>
              </a:prstGeom>
              <a:ln w="38100" cap="flat" cmpd="sng">
                <a:solidFill>
                  <a:schemeClr val="tx1"/>
                </a:solidFill>
                <a:prstDash val="solid"/>
                <a:headEnd type="none" w="med" len="med"/>
                <a:tailEnd type="none" w="med" len="med"/>
              </a:ln>
            </p:spPr>
            <p:txBody>
              <a:bodyPr/>
              <a:lstStyle/>
              <a:p/>
            </p:txBody>
          </p:sp>
          <p:sp>
            <p:nvSpPr>
              <p:cNvPr id="263196" name="直接连接符 263195"/>
              <p:cNvSpPr/>
              <p:nvPr>
                <p:custDataLst>
                  <p:tags r:id="rId29"/>
                </p:custDataLst>
              </p:nvPr>
            </p:nvSpPr>
            <p:spPr>
              <a:xfrm>
                <a:off x="3207" y="231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7" name="直接连接符 263196"/>
              <p:cNvSpPr/>
              <p:nvPr>
                <p:custDataLst>
                  <p:tags r:id="rId30"/>
                </p:custDataLst>
              </p:nvPr>
            </p:nvSpPr>
            <p:spPr>
              <a:xfrm>
                <a:off x="3206" y="2364"/>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8" name="直接连接符 263197"/>
              <p:cNvSpPr/>
              <p:nvPr>
                <p:custDataLst>
                  <p:tags r:id="rId31"/>
                </p:custDataLst>
              </p:nvPr>
            </p:nvSpPr>
            <p:spPr>
              <a:xfrm>
                <a:off x="3205" y="24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199" name="直接连接符 263198"/>
              <p:cNvSpPr/>
              <p:nvPr>
                <p:custDataLst>
                  <p:tags r:id="rId32"/>
                </p:custDataLst>
              </p:nvPr>
            </p:nvSpPr>
            <p:spPr>
              <a:xfrm>
                <a:off x="3203" y="248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00" name="直接连接符 263199"/>
              <p:cNvSpPr/>
              <p:nvPr>
                <p:custDataLst>
                  <p:tags r:id="rId33"/>
                </p:custDataLst>
              </p:nvPr>
            </p:nvSpPr>
            <p:spPr>
              <a:xfrm>
                <a:off x="3141" y="2541"/>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01" name="任意多边形 263200"/>
              <p:cNvSpPr/>
              <p:nvPr>
                <p:custDataLst>
                  <p:tags r:id="rId34"/>
                </p:custDataLst>
              </p:nvPr>
            </p:nvSpPr>
            <p:spPr>
              <a:xfrm>
                <a:off x="3152" y="3022"/>
                <a:ext cx="158" cy="181"/>
              </a:xfrm>
              <a:custGeom>
                <a:rect l="0" t="0" r="0" b="0"/>
                <a:pathLst>
                  <a:path w="158" h="181">
                    <a:moveTo>
                      <a:pt x="151" y="0"/>
                    </a:moveTo>
                    <a:cubicBezTo>
                      <a:pt x="154" y="53"/>
                      <a:pt x="158" y="106"/>
                      <a:pt x="151" y="136"/>
                    </a:cubicBezTo>
                    <a:cubicBezTo>
                      <a:pt x="144" y="166"/>
                      <a:pt x="129" y="181"/>
                      <a:pt x="106" y="181"/>
                    </a:cubicBezTo>
                    <a:cubicBezTo>
                      <a:pt x="83" y="181"/>
                      <a:pt x="30" y="159"/>
                      <a:pt x="15" y="136"/>
                    </a:cubicBezTo>
                    <a:cubicBezTo>
                      <a:pt x="0" y="113"/>
                      <a:pt x="7" y="79"/>
                      <a:pt x="15" y="45"/>
                    </a:cubicBezTo>
                  </a:path>
                </a:pathLst>
              </a:custGeom>
              <a:noFill/>
              <a:ln w="38100" cap="flat" cmpd="sng">
                <a:solidFill>
                  <a:srgbClr val="FF0000"/>
                </a:solidFill>
                <a:prstDash val="solid"/>
                <a:headEnd type="none" w="med" len="med"/>
                <a:tailEnd type="none" w="med" len="med"/>
              </a:ln>
            </p:spPr>
            <p:txBody>
              <a:bodyPr/>
              <a:lstStyle/>
              <a:p>
                <a:endParaRPr lang="zh-CN" altLang="en-US"/>
              </a:p>
            </p:txBody>
          </p:sp>
        </p:grpSp>
        <p:grpSp>
          <p:nvGrpSpPr>
            <p:cNvPr id="263202" name="组合 263201"/>
            <p:cNvGrpSpPr/>
            <p:nvPr>
              <p:custDataLst>
                <p:tags r:id="rId35"/>
              </p:custDataLst>
            </p:nvPr>
          </p:nvGrpSpPr>
          <p:grpSpPr>
            <a:xfrm>
              <a:off x="703" y="2086"/>
              <a:ext cx="227" cy="618"/>
              <a:chOff x="703" y="2540"/>
              <a:chExt cx="227" cy="618"/>
            </a:xfrm>
          </p:grpSpPr>
          <p:sp>
            <p:nvSpPr>
              <p:cNvPr id="263203" name="直接连接符 263202"/>
              <p:cNvSpPr/>
              <p:nvPr>
                <p:custDataLst>
                  <p:tags r:id="rId36"/>
                </p:custDataLst>
              </p:nvPr>
            </p:nvSpPr>
            <p:spPr>
              <a:xfrm flipH="1">
                <a:off x="821" y="2540"/>
                <a:ext cx="0" cy="318"/>
              </a:xfrm>
              <a:prstGeom prst="line">
                <a:avLst/>
              </a:prstGeom>
              <a:ln w="41275" cap="flat" cmpd="sng">
                <a:solidFill>
                  <a:schemeClr val="tx1"/>
                </a:solidFill>
                <a:prstDash val="solid"/>
                <a:headEnd type="none" w="med" len="med"/>
                <a:tailEnd type="none" w="med" len="med"/>
              </a:ln>
            </p:spPr>
            <p:txBody>
              <a:bodyPr/>
              <a:lstStyle/>
              <a:p/>
            </p:txBody>
          </p:sp>
          <p:sp>
            <p:nvSpPr>
              <p:cNvPr id="263204" name="矩形 263203"/>
              <p:cNvSpPr/>
              <p:nvPr>
                <p:custDataLst>
                  <p:tags r:id="rId37"/>
                </p:custDataLst>
              </p:nvPr>
            </p:nvSpPr>
            <p:spPr>
              <a:xfrm>
                <a:off x="703" y="2840"/>
                <a:ext cx="227" cy="318"/>
              </a:xfrm>
              <a:prstGeom prst="rect">
                <a:avLst/>
              </a:prstGeom>
              <a:solidFill>
                <a:srgbClr val="000000"/>
              </a:solidFill>
              <a:ln w="41275" cap="flat" cmpd="sng">
                <a:solidFill>
                  <a:schemeClr val="tx1"/>
                </a:solidFill>
                <a:prstDash val="solid"/>
                <a:miter/>
                <a:headEnd type="none" w="med" len="med"/>
                <a:tailEnd type="none" w="med" len="med"/>
              </a:ln>
            </p:spPr>
            <p:txBody>
              <a:bodyPr/>
              <a:lstStyle/>
              <a:p>
                <a:endParaRPr lang="zh-CN" altLang="en-US"/>
              </a:p>
            </p:txBody>
          </p:sp>
        </p:grpSp>
        <p:grpSp>
          <p:nvGrpSpPr>
            <p:cNvPr id="263205" name="组合 263204"/>
            <p:cNvGrpSpPr/>
            <p:nvPr>
              <p:custDataLst>
                <p:tags r:id="rId38"/>
              </p:custDataLst>
            </p:nvPr>
          </p:nvGrpSpPr>
          <p:grpSpPr>
            <a:xfrm rot="5400000">
              <a:off x="806" y="1349"/>
              <a:ext cx="92" cy="353"/>
              <a:chOff x="2380" y="2205"/>
              <a:chExt cx="92" cy="353"/>
            </a:xfrm>
          </p:grpSpPr>
          <p:sp>
            <p:nvSpPr>
              <p:cNvPr id="263206" name="等腰三角形 263205"/>
              <p:cNvSpPr/>
              <p:nvPr>
                <p:custDataLst>
                  <p:tags r:id="rId39"/>
                </p:custDataLst>
              </p:nvPr>
            </p:nvSpPr>
            <p:spPr>
              <a:xfrm>
                <a:off x="2381" y="2205"/>
                <a:ext cx="91" cy="182"/>
              </a:xfrm>
              <a:prstGeom prst="triangle">
                <a:avLst>
                  <a:gd name="adj" fmla="val 5000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263207" name="等腰三角形 263206"/>
              <p:cNvSpPr/>
              <p:nvPr>
                <p:custDataLst>
                  <p:tags r:id="rId40"/>
                </p:custDataLst>
              </p:nvPr>
            </p:nvSpPr>
            <p:spPr>
              <a:xfrm flipV="1">
                <a:off x="2380" y="2377"/>
                <a:ext cx="91" cy="181"/>
              </a:xfrm>
              <a:prstGeom prst="triangle">
                <a:avLst>
                  <a:gd name="adj" fmla="val 5055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grpSp>
      </p:grpSp>
      <p:sp>
        <p:nvSpPr>
          <p:cNvPr id="263208" name="直接连接符 263207" title=""/>
          <p:cNvSpPr/>
          <p:nvPr>
            <p:custDataLst>
              <p:tags r:id="rId41"/>
            </p:custDataLst>
          </p:nvPr>
        </p:nvSpPr>
        <p:spPr>
          <a:xfrm flipH="1">
            <a:off x="3310255" y="2618705"/>
            <a:ext cx="3233420" cy="10795"/>
          </a:xfrm>
          <a:prstGeom prst="line">
            <a:avLst/>
          </a:prstGeom>
          <a:ln w="41275" cap="flat" cmpd="sng">
            <a:solidFill>
              <a:srgbClr val="00B050"/>
            </a:solidFill>
            <a:prstDash val="lgDash"/>
            <a:headEnd type="none" w="med" len="med"/>
            <a:tailEnd type="none" w="med" len="med"/>
          </a:ln>
        </p:spPr>
        <p:txBody>
          <a:bodyPr/>
          <a:lstStyle/>
          <a:p/>
        </p:txBody>
      </p:sp>
      <p:grpSp>
        <p:nvGrpSpPr>
          <p:cNvPr id="263209" name="组合 263208" title=""/>
          <p:cNvGrpSpPr/>
          <p:nvPr>
            <p:custDataLst>
              <p:tags r:id="rId42"/>
            </p:custDataLst>
          </p:nvPr>
        </p:nvGrpSpPr>
        <p:grpSpPr>
          <a:xfrm>
            <a:off x="4168775" y="1561429"/>
            <a:ext cx="1119188" cy="3732213"/>
            <a:chOff x="2608" y="299"/>
            <a:chExt cx="817" cy="2723"/>
          </a:xfrm>
        </p:grpSpPr>
        <p:grpSp>
          <p:nvGrpSpPr>
            <p:cNvPr id="263210" name="组合 263209"/>
            <p:cNvGrpSpPr/>
            <p:nvPr>
              <p:custDataLst>
                <p:tags r:id="rId43"/>
              </p:custDataLst>
            </p:nvPr>
          </p:nvGrpSpPr>
          <p:grpSpPr>
            <a:xfrm>
              <a:off x="2608" y="2069"/>
              <a:ext cx="817" cy="953"/>
              <a:chOff x="1519" y="2751"/>
              <a:chExt cx="817" cy="953"/>
            </a:xfrm>
          </p:grpSpPr>
          <p:sp>
            <p:nvSpPr>
              <p:cNvPr id="263211" name="矩形 263210"/>
              <p:cNvSpPr/>
              <p:nvPr>
                <p:custDataLst>
                  <p:tags r:id="rId44"/>
                </p:custDataLst>
              </p:nvPr>
            </p:nvSpPr>
            <p:spPr>
              <a:xfrm>
                <a:off x="1519" y="3022"/>
                <a:ext cx="817" cy="681"/>
              </a:xfrm>
              <a:prstGeom prst="rect">
                <a:avLst/>
              </a:prstGeom>
              <a:pattFill prst="dashHorz">
                <a:fgClr>
                  <a:schemeClr val="accent1"/>
                </a:fgClr>
                <a:bgClr>
                  <a:schemeClr val="bg1"/>
                </a:bgClr>
              </a:pattFill>
              <a:ln w="50800" cap="flat" cmpd="sng">
                <a:solidFill>
                  <a:schemeClr val="tx1"/>
                </a:solidFill>
                <a:prstDash val="solid"/>
                <a:miter/>
                <a:headEnd type="none" w="med" len="med"/>
                <a:tailEnd type="none" w="med" len="med"/>
              </a:ln>
            </p:spPr>
            <p:txBody>
              <a:bodyPr/>
              <a:lstStyle/>
              <a:p>
                <a:endParaRPr lang="zh-CN" altLang="en-US"/>
              </a:p>
            </p:txBody>
          </p:sp>
          <p:sp>
            <p:nvSpPr>
              <p:cNvPr id="263212" name="直接连接符 263211"/>
              <p:cNvSpPr/>
              <p:nvPr>
                <p:custDataLst>
                  <p:tags r:id="rId45"/>
                </p:custDataLst>
              </p:nvPr>
            </p:nvSpPr>
            <p:spPr>
              <a:xfrm flipH="1">
                <a:off x="1519" y="2797"/>
                <a:ext cx="0" cy="907"/>
              </a:xfrm>
              <a:prstGeom prst="line">
                <a:avLst/>
              </a:prstGeom>
              <a:ln w="50800" cap="flat" cmpd="sng">
                <a:solidFill>
                  <a:schemeClr val="tx1"/>
                </a:solidFill>
                <a:prstDash val="solid"/>
                <a:headEnd type="none" w="med" len="med"/>
                <a:tailEnd type="none" w="med" len="med"/>
              </a:ln>
            </p:spPr>
            <p:txBody>
              <a:bodyPr/>
              <a:lstStyle/>
              <a:p/>
            </p:txBody>
          </p:sp>
          <p:sp>
            <p:nvSpPr>
              <p:cNvPr id="263213" name="直接连接符 263212"/>
              <p:cNvSpPr/>
              <p:nvPr>
                <p:custDataLst>
                  <p:tags r:id="rId46"/>
                </p:custDataLst>
              </p:nvPr>
            </p:nvSpPr>
            <p:spPr>
              <a:xfrm>
                <a:off x="1519" y="3704"/>
                <a:ext cx="817" cy="0"/>
              </a:xfrm>
              <a:prstGeom prst="line">
                <a:avLst/>
              </a:prstGeom>
              <a:ln w="50800" cap="flat" cmpd="sng">
                <a:solidFill>
                  <a:schemeClr val="tx1"/>
                </a:solidFill>
                <a:prstDash val="solid"/>
                <a:headEnd type="none" w="med" len="med"/>
                <a:tailEnd type="none" w="med" len="med"/>
              </a:ln>
            </p:spPr>
            <p:txBody>
              <a:bodyPr/>
              <a:lstStyle/>
              <a:p/>
            </p:txBody>
          </p:sp>
          <p:sp>
            <p:nvSpPr>
              <p:cNvPr id="263214" name="直接连接符 263213"/>
              <p:cNvSpPr/>
              <p:nvPr>
                <p:custDataLst>
                  <p:tags r:id="rId47"/>
                </p:custDataLst>
              </p:nvPr>
            </p:nvSpPr>
            <p:spPr>
              <a:xfrm flipH="1" flipV="1">
                <a:off x="2336" y="2751"/>
                <a:ext cx="0" cy="953"/>
              </a:xfrm>
              <a:prstGeom prst="line">
                <a:avLst/>
              </a:prstGeom>
              <a:ln w="50800" cap="flat" cmpd="sng">
                <a:solidFill>
                  <a:schemeClr val="tx1"/>
                </a:solidFill>
                <a:prstDash val="solid"/>
                <a:headEnd type="none" w="med" len="med"/>
                <a:tailEnd type="none" w="med" len="med"/>
              </a:ln>
            </p:spPr>
            <p:txBody>
              <a:bodyPr/>
              <a:lstStyle/>
              <a:p/>
            </p:txBody>
          </p:sp>
        </p:grpSp>
        <p:grpSp>
          <p:nvGrpSpPr>
            <p:cNvPr id="263215" name="组合 263214"/>
            <p:cNvGrpSpPr/>
            <p:nvPr>
              <p:custDataLst>
                <p:tags r:id="rId48"/>
              </p:custDataLst>
            </p:nvPr>
          </p:nvGrpSpPr>
          <p:grpSpPr>
            <a:xfrm>
              <a:off x="2880" y="299"/>
              <a:ext cx="363" cy="1804"/>
              <a:chOff x="2880" y="583"/>
              <a:chExt cx="816" cy="2620"/>
            </a:xfrm>
          </p:grpSpPr>
          <p:sp>
            <p:nvSpPr>
              <p:cNvPr id="263216" name="矩形 263215"/>
              <p:cNvSpPr/>
              <p:nvPr>
                <p:custDataLst>
                  <p:tags r:id="rId49"/>
                </p:custDataLst>
              </p:nvPr>
            </p:nvSpPr>
            <p:spPr>
              <a:xfrm>
                <a:off x="2880" y="935"/>
                <a:ext cx="816" cy="1769"/>
              </a:xfrm>
              <a:prstGeom prst="rect">
                <a:avLst/>
              </a:prstGeom>
              <a:solidFill>
                <a:schemeClr val="accent1"/>
              </a:solidFill>
              <a:ln w="31750" cap="flat" cmpd="sng">
                <a:solidFill>
                  <a:srgbClr val="FF6600"/>
                </a:solidFill>
                <a:prstDash val="solid"/>
                <a:miter/>
                <a:headEnd type="none" w="med" len="med"/>
                <a:tailEnd type="none" w="med" len="med"/>
              </a:ln>
            </p:spPr>
            <p:txBody>
              <a:bodyPr/>
              <a:lstStyle/>
              <a:p>
                <a:endParaRPr lang="zh-CN" altLang="en-US"/>
              </a:p>
            </p:txBody>
          </p:sp>
          <p:sp>
            <p:nvSpPr>
              <p:cNvPr id="263217" name="直接连接符 263216"/>
              <p:cNvSpPr/>
              <p:nvPr>
                <p:custDataLst>
                  <p:tags r:id="rId50"/>
                </p:custDataLst>
              </p:nvPr>
            </p:nvSpPr>
            <p:spPr>
              <a:xfrm flipH="1">
                <a:off x="3300" y="799"/>
                <a:ext cx="0" cy="2223"/>
              </a:xfrm>
              <a:prstGeom prst="line">
                <a:avLst/>
              </a:prstGeom>
              <a:ln w="38100" cap="flat" cmpd="sng">
                <a:solidFill>
                  <a:srgbClr val="FF0000"/>
                </a:solidFill>
                <a:prstDash val="solid"/>
                <a:headEnd type="none" w="med" len="med"/>
                <a:tailEnd type="none" w="med" len="med"/>
              </a:ln>
            </p:spPr>
            <p:txBody>
              <a:bodyPr/>
              <a:lstStyle/>
              <a:p/>
            </p:txBody>
          </p:sp>
          <p:sp>
            <p:nvSpPr>
              <p:cNvPr id="263218" name="椭圆 263217"/>
              <p:cNvSpPr/>
              <p:nvPr>
                <p:custDataLst>
                  <p:tags r:id="rId51"/>
                </p:custDataLst>
              </p:nvPr>
            </p:nvSpPr>
            <p:spPr>
              <a:xfrm>
                <a:off x="3188" y="583"/>
                <a:ext cx="227" cy="227"/>
              </a:xfrm>
              <a:prstGeom prst="ellipse">
                <a:avLst/>
              </a:prstGeom>
              <a:solidFill>
                <a:srgbClr val="FF6600"/>
              </a:solidFill>
              <a:ln w="41275" cap="flat" cmpd="sng">
                <a:solidFill>
                  <a:srgbClr val="FF0000"/>
                </a:solidFill>
                <a:prstDash val="solid"/>
                <a:headEnd type="none" w="med" len="med"/>
                <a:tailEnd type="none" w="med" len="med"/>
              </a:ln>
            </p:spPr>
            <p:txBody>
              <a:bodyPr/>
              <a:lstStyle/>
              <a:p>
                <a:endParaRPr lang="zh-CN" altLang="en-US"/>
              </a:p>
            </p:txBody>
          </p:sp>
          <p:sp>
            <p:nvSpPr>
              <p:cNvPr id="263219" name="直接连接符 263218"/>
              <p:cNvSpPr/>
              <p:nvPr>
                <p:custDataLst>
                  <p:tags r:id="rId52"/>
                </p:custDataLst>
              </p:nvPr>
            </p:nvSpPr>
            <p:spPr>
              <a:xfrm>
                <a:off x="3116" y="1052"/>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20" name="直接连接符 263219"/>
              <p:cNvSpPr/>
              <p:nvPr>
                <p:custDataLst>
                  <p:tags r:id="rId53"/>
                </p:custDataLst>
              </p:nvPr>
            </p:nvSpPr>
            <p:spPr>
              <a:xfrm>
                <a:off x="3199" y="112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1" name="直接连接符 263220"/>
              <p:cNvSpPr/>
              <p:nvPr>
                <p:custDataLst>
                  <p:tags r:id="rId54"/>
                </p:custDataLst>
              </p:nvPr>
            </p:nvSpPr>
            <p:spPr>
              <a:xfrm>
                <a:off x="3198" y="1176"/>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2" name="直接连接符 263221"/>
              <p:cNvSpPr/>
              <p:nvPr>
                <p:custDataLst>
                  <p:tags r:id="rId55"/>
                </p:custDataLst>
              </p:nvPr>
            </p:nvSpPr>
            <p:spPr>
              <a:xfrm>
                <a:off x="3197" y="1230"/>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3" name="直接连接符 263222"/>
              <p:cNvSpPr/>
              <p:nvPr>
                <p:custDataLst>
                  <p:tags r:id="rId56"/>
                </p:custDataLst>
              </p:nvPr>
            </p:nvSpPr>
            <p:spPr>
              <a:xfrm>
                <a:off x="3195" y="129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4" name="直接连接符 263223"/>
              <p:cNvSpPr/>
              <p:nvPr>
                <p:custDataLst>
                  <p:tags r:id="rId57"/>
                </p:custDataLst>
              </p:nvPr>
            </p:nvSpPr>
            <p:spPr>
              <a:xfrm>
                <a:off x="3133" y="1353"/>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25" name="直接连接符 263224"/>
              <p:cNvSpPr/>
              <p:nvPr>
                <p:custDataLst>
                  <p:tags r:id="rId58"/>
                </p:custDataLst>
              </p:nvPr>
            </p:nvSpPr>
            <p:spPr>
              <a:xfrm>
                <a:off x="3207" y="14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6" name="直接连接符 263225"/>
              <p:cNvSpPr/>
              <p:nvPr>
                <p:custDataLst>
                  <p:tags r:id="rId59"/>
                </p:custDataLst>
              </p:nvPr>
            </p:nvSpPr>
            <p:spPr>
              <a:xfrm>
                <a:off x="3206" y="14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7" name="直接连接符 263226"/>
              <p:cNvSpPr/>
              <p:nvPr>
                <p:custDataLst>
                  <p:tags r:id="rId60"/>
                </p:custDataLst>
              </p:nvPr>
            </p:nvSpPr>
            <p:spPr>
              <a:xfrm>
                <a:off x="3205" y="15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8" name="直接连接符 263227"/>
              <p:cNvSpPr/>
              <p:nvPr>
                <p:custDataLst>
                  <p:tags r:id="rId61"/>
                </p:custDataLst>
              </p:nvPr>
            </p:nvSpPr>
            <p:spPr>
              <a:xfrm>
                <a:off x="3203" y="15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29" name="直接连接符 263228"/>
              <p:cNvSpPr/>
              <p:nvPr>
                <p:custDataLst>
                  <p:tags r:id="rId62"/>
                </p:custDataLst>
              </p:nvPr>
            </p:nvSpPr>
            <p:spPr>
              <a:xfrm>
                <a:off x="3141" y="16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30" name="直接连接符 263229"/>
              <p:cNvSpPr/>
              <p:nvPr>
                <p:custDataLst>
                  <p:tags r:id="rId63"/>
                </p:custDataLst>
              </p:nvPr>
            </p:nvSpPr>
            <p:spPr>
              <a:xfrm>
                <a:off x="3209" y="17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1" name="直接连接符 263230"/>
              <p:cNvSpPr/>
              <p:nvPr>
                <p:custDataLst>
                  <p:tags r:id="rId64"/>
                </p:custDataLst>
              </p:nvPr>
            </p:nvSpPr>
            <p:spPr>
              <a:xfrm>
                <a:off x="3208" y="17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2" name="直接连接符 263231"/>
              <p:cNvSpPr/>
              <p:nvPr>
                <p:custDataLst>
                  <p:tags r:id="rId65"/>
                </p:custDataLst>
              </p:nvPr>
            </p:nvSpPr>
            <p:spPr>
              <a:xfrm>
                <a:off x="3207" y="18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3" name="直接连接符 263232"/>
              <p:cNvSpPr/>
              <p:nvPr>
                <p:custDataLst>
                  <p:tags r:id="rId66"/>
                </p:custDataLst>
              </p:nvPr>
            </p:nvSpPr>
            <p:spPr>
              <a:xfrm>
                <a:off x="3205" y="18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4" name="直接连接符 263233"/>
              <p:cNvSpPr/>
              <p:nvPr>
                <p:custDataLst>
                  <p:tags r:id="rId67"/>
                </p:custDataLst>
              </p:nvPr>
            </p:nvSpPr>
            <p:spPr>
              <a:xfrm>
                <a:off x="3143" y="19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35" name="直接连接符 263234"/>
              <p:cNvSpPr/>
              <p:nvPr>
                <p:custDataLst>
                  <p:tags r:id="rId68"/>
                </p:custDataLst>
              </p:nvPr>
            </p:nvSpPr>
            <p:spPr>
              <a:xfrm>
                <a:off x="3197" y="20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6" name="直接连接符 263235"/>
              <p:cNvSpPr/>
              <p:nvPr>
                <p:custDataLst>
                  <p:tags r:id="rId69"/>
                </p:custDataLst>
              </p:nvPr>
            </p:nvSpPr>
            <p:spPr>
              <a:xfrm>
                <a:off x="3196" y="207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7" name="直接连接符 263236"/>
              <p:cNvSpPr/>
              <p:nvPr>
                <p:custDataLst>
                  <p:tags r:id="rId70"/>
                </p:custDataLst>
              </p:nvPr>
            </p:nvSpPr>
            <p:spPr>
              <a:xfrm>
                <a:off x="3195" y="212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8" name="直接连接符 263237"/>
              <p:cNvSpPr/>
              <p:nvPr>
                <p:custDataLst>
                  <p:tags r:id="rId71"/>
                </p:custDataLst>
              </p:nvPr>
            </p:nvSpPr>
            <p:spPr>
              <a:xfrm>
                <a:off x="3193" y="218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39" name="直接连接符 263238"/>
              <p:cNvSpPr/>
              <p:nvPr>
                <p:custDataLst>
                  <p:tags r:id="rId72"/>
                </p:custDataLst>
              </p:nvPr>
            </p:nvSpPr>
            <p:spPr>
              <a:xfrm>
                <a:off x="3131" y="2248"/>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40" name="直接连接符 263239"/>
              <p:cNvSpPr/>
              <p:nvPr>
                <p:custDataLst>
                  <p:tags r:id="rId73"/>
                </p:custDataLst>
              </p:nvPr>
            </p:nvSpPr>
            <p:spPr>
              <a:xfrm>
                <a:off x="3207" y="231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41" name="直接连接符 263240"/>
              <p:cNvSpPr/>
              <p:nvPr>
                <p:custDataLst>
                  <p:tags r:id="rId74"/>
                </p:custDataLst>
              </p:nvPr>
            </p:nvSpPr>
            <p:spPr>
              <a:xfrm>
                <a:off x="3206" y="2364"/>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42" name="直接连接符 263241"/>
              <p:cNvSpPr/>
              <p:nvPr>
                <p:custDataLst>
                  <p:tags r:id="rId75"/>
                </p:custDataLst>
              </p:nvPr>
            </p:nvSpPr>
            <p:spPr>
              <a:xfrm>
                <a:off x="3205" y="24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43" name="直接连接符 263242"/>
              <p:cNvSpPr/>
              <p:nvPr>
                <p:custDataLst>
                  <p:tags r:id="rId76"/>
                </p:custDataLst>
              </p:nvPr>
            </p:nvSpPr>
            <p:spPr>
              <a:xfrm>
                <a:off x="3203" y="248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44" name="直接连接符 263243"/>
              <p:cNvSpPr/>
              <p:nvPr>
                <p:custDataLst>
                  <p:tags r:id="rId77"/>
                </p:custDataLst>
              </p:nvPr>
            </p:nvSpPr>
            <p:spPr>
              <a:xfrm>
                <a:off x="3141" y="2541"/>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45" name="任意多边形 263244"/>
              <p:cNvSpPr/>
              <p:nvPr>
                <p:custDataLst>
                  <p:tags r:id="rId78"/>
                </p:custDataLst>
              </p:nvPr>
            </p:nvSpPr>
            <p:spPr>
              <a:xfrm>
                <a:off x="3152" y="3022"/>
                <a:ext cx="158" cy="181"/>
              </a:xfrm>
              <a:custGeom>
                <a:rect l="0" t="0" r="0" b="0"/>
                <a:pathLst>
                  <a:path w="158" h="181">
                    <a:moveTo>
                      <a:pt x="151" y="0"/>
                    </a:moveTo>
                    <a:cubicBezTo>
                      <a:pt x="154" y="53"/>
                      <a:pt x="158" y="106"/>
                      <a:pt x="151" y="136"/>
                    </a:cubicBezTo>
                    <a:cubicBezTo>
                      <a:pt x="144" y="166"/>
                      <a:pt x="129" y="181"/>
                      <a:pt x="106" y="181"/>
                    </a:cubicBezTo>
                    <a:cubicBezTo>
                      <a:pt x="83" y="181"/>
                      <a:pt x="30" y="159"/>
                      <a:pt x="15" y="136"/>
                    </a:cubicBezTo>
                    <a:cubicBezTo>
                      <a:pt x="0" y="113"/>
                      <a:pt x="7" y="79"/>
                      <a:pt x="15" y="45"/>
                    </a:cubicBezTo>
                  </a:path>
                </a:pathLst>
              </a:custGeom>
              <a:noFill/>
              <a:ln w="38100" cap="flat" cmpd="sng">
                <a:solidFill>
                  <a:srgbClr val="FF0000"/>
                </a:solidFill>
                <a:prstDash val="solid"/>
                <a:headEnd type="none" w="med" len="med"/>
                <a:tailEnd type="none" w="med" len="med"/>
              </a:ln>
            </p:spPr>
            <p:txBody>
              <a:bodyPr/>
              <a:lstStyle/>
              <a:p>
                <a:endParaRPr lang="zh-CN" altLang="en-US"/>
              </a:p>
            </p:txBody>
          </p:sp>
        </p:grpSp>
        <p:grpSp>
          <p:nvGrpSpPr>
            <p:cNvPr id="263246" name="组合 263245"/>
            <p:cNvGrpSpPr/>
            <p:nvPr>
              <p:custDataLst>
                <p:tags r:id="rId79"/>
              </p:custDataLst>
            </p:nvPr>
          </p:nvGrpSpPr>
          <p:grpSpPr>
            <a:xfrm rot="5400000">
              <a:off x="3010" y="759"/>
              <a:ext cx="92" cy="353"/>
              <a:chOff x="2380" y="2205"/>
              <a:chExt cx="92" cy="353"/>
            </a:xfrm>
          </p:grpSpPr>
          <p:sp>
            <p:nvSpPr>
              <p:cNvPr id="263247" name="等腰三角形 263246"/>
              <p:cNvSpPr/>
              <p:nvPr>
                <p:custDataLst>
                  <p:tags r:id="rId80"/>
                </p:custDataLst>
              </p:nvPr>
            </p:nvSpPr>
            <p:spPr>
              <a:xfrm>
                <a:off x="2381" y="2205"/>
                <a:ext cx="91" cy="182"/>
              </a:xfrm>
              <a:prstGeom prst="triangle">
                <a:avLst>
                  <a:gd name="adj" fmla="val 5000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263248" name="等腰三角形 263247"/>
              <p:cNvSpPr/>
              <p:nvPr>
                <p:custDataLst>
                  <p:tags r:id="rId81"/>
                </p:custDataLst>
              </p:nvPr>
            </p:nvSpPr>
            <p:spPr>
              <a:xfrm flipV="1">
                <a:off x="2380" y="2377"/>
                <a:ext cx="91" cy="181"/>
              </a:xfrm>
              <a:prstGeom prst="triangle">
                <a:avLst>
                  <a:gd name="adj" fmla="val 5055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grpSp>
        <p:grpSp>
          <p:nvGrpSpPr>
            <p:cNvPr id="263249" name="组合 263248"/>
            <p:cNvGrpSpPr/>
            <p:nvPr>
              <p:custDataLst>
                <p:tags r:id="rId82"/>
              </p:custDataLst>
            </p:nvPr>
          </p:nvGrpSpPr>
          <p:grpSpPr>
            <a:xfrm>
              <a:off x="2926" y="2113"/>
              <a:ext cx="227" cy="618"/>
              <a:chOff x="703" y="2540"/>
              <a:chExt cx="227" cy="618"/>
            </a:xfrm>
          </p:grpSpPr>
          <p:sp>
            <p:nvSpPr>
              <p:cNvPr id="263250" name="直接连接符 263249"/>
              <p:cNvSpPr/>
              <p:nvPr>
                <p:custDataLst>
                  <p:tags r:id="rId83"/>
                </p:custDataLst>
              </p:nvPr>
            </p:nvSpPr>
            <p:spPr>
              <a:xfrm flipH="1">
                <a:off x="821" y="2540"/>
                <a:ext cx="0" cy="318"/>
              </a:xfrm>
              <a:prstGeom prst="line">
                <a:avLst/>
              </a:prstGeom>
              <a:ln w="41275" cap="flat" cmpd="sng">
                <a:solidFill>
                  <a:schemeClr val="tx1"/>
                </a:solidFill>
                <a:prstDash val="solid"/>
                <a:headEnd type="none" w="med" len="med"/>
                <a:tailEnd type="none" w="med" len="med"/>
              </a:ln>
            </p:spPr>
            <p:txBody>
              <a:bodyPr/>
              <a:lstStyle/>
              <a:p/>
            </p:txBody>
          </p:sp>
          <p:sp>
            <p:nvSpPr>
              <p:cNvPr id="263251" name="矩形 263250"/>
              <p:cNvSpPr/>
              <p:nvPr>
                <p:custDataLst>
                  <p:tags r:id="rId84"/>
                </p:custDataLst>
              </p:nvPr>
            </p:nvSpPr>
            <p:spPr>
              <a:xfrm>
                <a:off x="703" y="2840"/>
                <a:ext cx="227" cy="318"/>
              </a:xfrm>
              <a:prstGeom prst="rect">
                <a:avLst/>
              </a:prstGeom>
              <a:solidFill>
                <a:srgbClr val="000000"/>
              </a:solidFill>
              <a:ln w="41275" cap="flat" cmpd="sng">
                <a:solidFill>
                  <a:schemeClr val="tx1"/>
                </a:solidFill>
                <a:prstDash val="solid"/>
                <a:miter/>
                <a:headEnd type="none" w="med" len="med"/>
                <a:tailEnd type="none" w="med" len="med"/>
              </a:ln>
            </p:spPr>
            <p:txBody>
              <a:bodyPr/>
              <a:lstStyle/>
              <a:p>
                <a:endParaRPr lang="zh-CN" altLang="en-US"/>
              </a:p>
            </p:txBody>
          </p:sp>
        </p:grpSp>
      </p:grpSp>
      <p:sp>
        <p:nvSpPr>
          <p:cNvPr id="263252" name="直接连接符 263251" title=""/>
          <p:cNvSpPr/>
          <p:nvPr>
            <p:custDataLst>
              <p:tags r:id="rId85"/>
            </p:custDataLst>
          </p:nvPr>
        </p:nvSpPr>
        <p:spPr>
          <a:xfrm flipH="1">
            <a:off x="2871788" y="2425029"/>
            <a:ext cx="1655763" cy="7939"/>
          </a:xfrm>
          <a:prstGeom prst="line">
            <a:avLst/>
          </a:prstGeom>
          <a:ln w="41275" cap="flat" cmpd="sng">
            <a:solidFill>
              <a:schemeClr val="accent2"/>
            </a:solidFill>
            <a:prstDash val="lgDash"/>
            <a:headEnd type="none" w="med" len="med"/>
            <a:tailEnd type="none" w="med" len="med"/>
          </a:ln>
        </p:spPr>
        <p:txBody>
          <a:bodyPr/>
          <a:lstStyle/>
          <a:p/>
        </p:txBody>
      </p:sp>
      <p:grpSp>
        <p:nvGrpSpPr>
          <p:cNvPr id="263253" name="组合 263252" title=""/>
          <p:cNvGrpSpPr/>
          <p:nvPr>
            <p:custDataLst>
              <p:tags r:id="rId86"/>
            </p:custDataLst>
          </p:nvPr>
        </p:nvGrpSpPr>
        <p:grpSpPr>
          <a:xfrm>
            <a:off x="6038851" y="1560795"/>
            <a:ext cx="1119188" cy="3732213"/>
            <a:chOff x="2154" y="269"/>
            <a:chExt cx="705" cy="2351"/>
          </a:xfrm>
        </p:grpSpPr>
        <p:grpSp>
          <p:nvGrpSpPr>
            <p:cNvPr id="263254" name="组合 263253"/>
            <p:cNvGrpSpPr/>
            <p:nvPr>
              <p:custDataLst>
                <p:tags r:id="rId87"/>
              </p:custDataLst>
            </p:nvPr>
          </p:nvGrpSpPr>
          <p:grpSpPr>
            <a:xfrm>
              <a:off x="2154" y="1797"/>
              <a:ext cx="705" cy="823"/>
              <a:chOff x="1519" y="2751"/>
              <a:chExt cx="817" cy="953"/>
            </a:xfrm>
          </p:grpSpPr>
          <p:sp>
            <p:nvSpPr>
              <p:cNvPr id="263255" name="矩形 263254"/>
              <p:cNvSpPr/>
              <p:nvPr>
                <p:custDataLst>
                  <p:tags r:id="rId88"/>
                </p:custDataLst>
              </p:nvPr>
            </p:nvSpPr>
            <p:spPr>
              <a:xfrm>
                <a:off x="1519" y="3022"/>
                <a:ext cx="817" cy="681"/>
              </a:xfrm>
              <a:prstGeom prst="rect">
                <a:avLst/>
              </a:prstGeom>
              <a:pattFill prst="dashHorz">
                <a:fgClr>
                  <a:schemeClr val="accent1"/>
                </a:fgClr>
                <a:bgClr>
                  <a:schemeClr val="bg1"/>
                </a:bgClr>
              </a:pattFill>
              <a:ln w="50800" cap="flat" cmpd="sng">
                <a:solidFill>
                  <a:schemeClr val="tx1"/>
                </a:solidFill>
                <a:prstDash val="solid"/>
                <a:miter/>
                <a:headEnd type="none" w="med" len="med"/>
                <a:tailEnd type="none" w="med" len="med"/>
              </a:ln>
            </p:spPr>
            <p:txBody>
              <a:bodyPr/>
              <a:lstStyle/>
              <a:p>
                <a:endParaRPr lang="zh-CN" altLang="en-US"/>
              </a:p>
            </p:txBody>
          </p:sp>
          <p:sp>
            <p:nvSpPr>
              <p:cNvPr id="263256" name="直接连接符 263255"/>
              <p:cNvSpPr/>
              <p:nvPr>
                <p:custDataLst>
                  <p:tags r:id="rId89"/>
                </p:custDataLst>
              </p:nvPr>
            </p:nvSpPr>
            <p:spPr>
              <a:xfrm flipH="1">
                <a:off x="1519" y="2797"/>
                <a:ext cx="0" cy="907"/>
              </a:xfrm>
              <a:prstGeom prst="line">
                <a:avLst/>
              </a:prstGeom>
              <a:ln w="50800" cap="flat" cmpd="sng">
                <a:solidFill>
                  <a:schemeClr val="tx1"/>
                </a:solidFill>
                <a:prstDash val="solid"/>
                <a:headEnd type="none" w="med" len="med"/>
                <a:tailEnd type="none" w="med" len="med"/>
              </a:ln>
            </p:spPr>
            <p:txBody>
              <a:bodyPr/>
              <a:lstStyle/>
              <a:p/>
            </p:txBody>
          </p:sp>
          <p:sp>
            <p:nvSpPr>
              <p:cNvPr id="263257" name="直接连接符 263256"/>
              <p:cNvSpPr/>
              <p:nvPr>
                <p:custDataLst>
                  <p:tags r:id="rId90"/>
                </p:custDataLst>
              </p:nvPr>
            </p:nvSpPr>
            <p:spPr>
              <a:xfrm>
                <a:off x="1519" y="3704"/>
                <a:ext cx="817" cy="0"/>
              </a:xfrm>
              <a:prstGeom prst="line">
                <a:avLst/>
              </a:prstGeom>
              <a:ln w="50800" cap="flat" cmpd="sng">
                <a:solidFill>
                  <a:schemeClr val="tx1"/>
                </a:solidFill>
                <a:prstDash val="solid"/>
                <a:headEnd type="none" w="med" len="med"/>
                <a:tailEnd type="none" w="med" len="med"/>
              </a:ln>
            </p:spPr>
            <p:txBody>
              <a:bodyPr/>
              <a:lstStyle/>
              <a:p/>
            </p:txBody>
          </p:sp>
          <p:sp>
            <p:nvSpPr>
              <p:cNvPr id="263258" name="直接连接符 263257"/>
              <p:cNvSpPr/>
              <p:nvPr>
                <p:custDataLst>
                  <p:tags r:id="rId91"/>
                </p:custDataLst>
              </p:nvPr>
            </p:nvSpPr>
            <p:spPr>
              <a:xfrm flipH="1" flipV="1">
                <a:off x="2336" y="2751"/>
                <a:ext cx="0" cy="953"/>
              </a:xfrm>
              <a:prstGeom prst="line">
                <a:avLst/>
              </a:prstGeom>
              <a:ln w="50800" cap="flat" cmpd="sng">
                <a:solidFill>
                  <a:schemeClr val="tx1"/>
                </a:solidFill>
                <a:prstDash val="solid"/>
                <a:headEnd type="none" w="med" len="med"/>
                <a:tailEnd type="none" w="med" len="med"/>
              </a:ln>
            </p:spPr>
            <p:txBody>
              <a:bodyPr/>
              <a:lstStyle/>
              <a:p/>
            </p:txBody>
          </p:sp>
        </p:grpSp>
        <p:grpSp>
          <p:nvGrpSpPr>
            <p:cNvPr id="263259" name="组合 263258"/>
            <p:cNvGrpSpPr/>
            <p:nvPr>
              <p:custDataLst>
                <p:tags r:id="rId92"/>
              </p:custDataLst>
            </p:nvPr>
          </p:nvGrpSpPr>
          <p:grpSpPr>
            <a:xfrm>
              <a:off x="2389" y="269"/>
              <a:ext cx="313" cy="1558"/>
              <a:chOff x="2880" y="583"/>
              <a:chExt cx="816" cy="2620"/>
            </a:xfrm>
          </p:grpSpPr>
          <p:sp>
            <p:nvSpPr>
              <p:cNvPr id="263260" name="矩形 263259"/>
              <p:cNvSpPr/>
              <p:nvPr>
                <p:custDataLst>
                  <p:tags r:id="rId93"/>
                </p:custDataLst>
              </p:nvPr>
            </p:nvSpPr>
            <p:spPr>
              <a:xfrm>
                <a:off x="2880" y="935"/>
                <a:ext cx="816" cy="1769"/>
              </a:xfrm>
              <a:prstGeom prst="rect">
                <a:avLst/>
              </a:prstGeom>
              <a:solidFill>
                <a:schemeClr val="accent1"/>
              </a:solidFill>
              <a:ln w="31750" cap="flat" cmpd="sng">
                <a:solidFill>
                  <a:srgbClr val="FF6600"/>
                </a:solidFill>
                <a:prstDash val="solid"/>
                <a:miter/>
                <a:headEnd type="none" w="med" len="med"/>
                <a:tailEnd type="none" w="med" len="med"/>
              </a:ln>
            </p:spPr>
            <p:txBody>
              <a:bodyPr/>
              <a:lstStyle/>
              <a:p>
                <a:endParaRPr lang="zh-CN" altLang="en-US"/>
              </a:p>
            </p:txBody>
          </p:sp>
          <p:sp>
            <p:nvSpPr>
              <p:cNvPr id="263261" name="直接连接符 263260"/>
              <p:cNvSpPr/>
              <p:nvPr>
                <p:custDataLst>
                  <p:tags r:id="rId94"/>
                </p:custDataLst>
              </p:nvPr>
            </p:nvSpPr>
            <p:spPr>
              <a:xfrm flipH="1">
                <a:off x="3300" y="799"/>
                <a:ext cx="0" cy="2223"/>
              </a:xfrm>
              <a:prstGeom prst="line">
                <a:avLst/>
              </a:prstGeom>
              <a:ln w="38100" cap="flat" cmpd="sng">
                <a:solidFill>
                  <a:srgbClr val="FF0000"/>
                </a:solidFill>
                <a:prstDash val="solid"/>
                <a:headEnd type="none" w="med" len="med"/>
                <a:tailEnd type="none" w="med" len="med"/>
              </a:ln>
            </p:spPr>
            <p:txBody>
              <a:bodyPr/>
              <a:lstStyle/>
              <a:p/>
            </p:txBody>
          </p:sp>
          <p:sp>
            <p:nvSpPr>
              <p:cNvPr id="263262" name="椭圆 263261"/>
              <p:cNvSpPr/>
              <p:nvPr>
                <p:custDataLst>
                  <p:tags r:id="rId95"/>
                </p:custDataLst>
              </p:nvPr>
            </p:nvSpPr>
            <p:spPr>
              <a:xfrm>
                <a:off x="3188" y="583"/>
                <a:ext cx="227" cy="227"/>
              </a:xfrm>
              <a:prstGeom prst="ellipse">
                <a:avLst/>
              </a:prstGeom>
              <a:solidFill>
                <a:srgbClr val="FF6600"/>
              </a:solidFill>
              <a:ln w="41275" cap="flat" cmpd="sng">
                <a:solidFill>
                  <a:srgbClr val="FF0000"/>
                </a:solidFill>
                <a:prstDash val="solid"/>
                <a:headEnd type="none" w="med" len="med"/>
                <a:tailEnd type="none" w="med" len="med"/>
              </a:ln>
            </p:spPr>
            <p:txBody>
              <a:bodyPr/>
              <a:lstStyle/>
              <a:p>
                <a:endParaRPr lang="zh-CN" altLang="en-US"/>
              </a:p>
            </p:txBody>
          </p:sp>
          <p:sp>
            <p:nvSpPr>
              <p:cNvPr id="263263" name="直接连接符 263262"/>
              <p:cNvSpPr/>
              <p:nvPr>
                <p:custDataLst>
                  <p:tags r:id="rId96"/>
                </p:custDataLst>
              </p:nvPr>
            </p:nvSpPr>
            <p:spPr>
              <a:xfrm>
                <a:off x="3116" y="1052"/>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64" name="直接连接符 263263"/>
              <p:cNvSpPr/>
              <p:nvPr>
                <p:custDataLst>
                  <p:tags r:id="rId97"/>
                </p:custDataLst>
              </p:nvPr>
            </p:nvSpPr>
            <p:spPr>
              <a:xfrm>
                <a:off x="3199" y="112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65" name="直接连接符 263264"/>
              <p:cNvSpPr/>
              <p:nvPr>
                <p:custDataLst>
                  <p:tags r:id="rId98"/>
                </p:custDataLst>
              </p:nvPr>
            </p:nvSpPr>
            <p:spPr>
              <a:xfrm>
                <a:off x="3198" y="1176"/>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66" name="直接连接符 263265"/>
              <p:cNvSpPr/>
              <p:nvPr>
                <p:custDataLst>
                  <p:tags r:id="rId99"/>
                </p:custDataLst>
              </p:nvPr>
            </p:nvSpPr>
            <p:spPr>
              <a:xfrm>
                <a:off x="3197" y="1230"/>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67" name="直接连接符 263266"/>
              <p:cNvSpPr/>
              <p:nvPr>
                <p:custDataLst>
                  <p:tags r:id="rId100"/>
                </p:custDataLst>
              </p:nvPr>
            </p:nvSpPr>
            <p:spPr>
              <a:xfrm>
                <a:off x="3195" y="1293"/>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68" name="直接连接符 263267"/>
              <p:cNvSpPr/>
              <p:nvPr>
                <p:custDataLst>
                  <p:tags r:id="rId101"/>
                </p:custDataLst>
              </p:nvPr>
            </p:nvSpPr>
            <p:spPr>
              <a:xfrm>
                <a:off x="3133" y="1353"/>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69" name="直接连接符 263268"/>
              <p:cNvSpPr/>
              <p:nvPr>
                <p:custDataLst>
                  <p:tags r:id="rId102"/>
                </p:custDataLst>
              </p:nvPr>
            </p:nvSpPr>
            <p:spPr>
              <a:xfrm>
                <a:off x="3207" y="14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0" name="直接连接符 263269"/>
              <p:cNvSpPr/>
              <p:nvPr>
                <p:custDataLst>
                  <p:tags r:id="rId103"/>
                </p:custDataLst>
              </p:nvPr>
            </p:nvSpPr>
            <p:spPr>
              <a:xfrm>
                <a:off x="3206" y="14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1" name="直接连接符 263270"/>
              <p:cNvSpPr/>
              <p:nvPr>
                <p:custDataLst>
                  <p:tags r:id="rId104"/>
                </p:custDataLst>
              </p:nvPr>
            </p:nvSpPr>
            <p:spPr>
              <a:xfrm>
                <a:off x="3205" y="15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2" name="直接连接符 263271"/>
              <p:cNvSpPr/>
              <p:nvPr>
                <p:custDataLst>
                  <p:tags r:id="rId105"/>
                </p:custDataLst>
              </p:nvPr>
            </p:nvSpPr>
            <p:spPr>
              <a:xfrm>
                <a:off x="3203" y="15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3" name="直接连接符 263272"/>
              <p:cNvSpPr/>
              <p:nvPr>
                <p:custDataLst>
                  <p:tags r:id="rId106"/>
                </p:custDataLst>
              </p:nvPr>
            </p:nvSpPr>
            <p:spPr>
              <a:xfrm>
                <a:off x="3141" y="16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74" name="直接连接符 263273"/>
              <p:cNvSpPr/>
              <p:nvPr>
                <p:custDataLst>
                  <p:tags r:id="rId107"/>
                </p:custDataLst>
              </p:nvPr>
            </p:nvSpPr>
            <p:spPr>
              <a:xfrm>
                <a:off x="3209" y="171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5" name="直接连接符 263274"/>
              <p:cNvSpPr/>
              <p:nvPr>
                <p:custDataLst>
                  <p:tags r:id="rId108"/>
                </p:custDataLst>
              </p:nvPr>
            </p:nvSpPr>
            <p:spPr>
              <a:xfrm>
                <a:off x="3208" y="176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6" name="直接连接符 263275"/>
              <p:cNvSpPr/>
              <p:nvPr>
                <p:custDataLst>
                  <p:tags r:id="rId109"/>
                </p:custDataLst>
              </p:nvPr>
            </p:nvSpPr>
            <p:spPr>
              <a:xfrm>
                <a:off x="3207" y="18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7" name="直接连接符 263276"/>
              <p:cNvSpPr/>
              <p:nvPr>
                <p:custDataLst>
                  <p:tags r:id="rId110"/>
                </p:custDataLst>
              </p:nvPr>
            </p:nvSpPr>
            <p:spPr>
              <a:xfrm>
                <a:off x="3205" y="188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78" name="直接连接符 263277"/>
              <p:cNvSpPr/>
              <p:nvPr>
                <p:custDataLst>
                  <p:tags r:id="rId111"/>
                </p:custDataLst>
              </p:nvPr>
            </p:nvSpPr>
            <p:spPr>
              <a:xfrm>
                <a:off x="3143" y="1945"/>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79" name="直接连接符 263278"/>
              <p:cNvSpPr/>
              <p:nvPr>
                <p:custDataLst>
                  <p:tags r:id="rId112"/>
                </p:custDataLst>
              </p:nvPr>
            </p:nvSpPr>
            <p:spPr>
              <a:xfrm>
                <a:off x="3197" y="20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0" name="直接连接符 263279"/>
              <p:cNvSpPr/>
              <p:nvPr>
                <p:custDataLst>
                  <p:tags r:id="rId113"/>
                </p:custDataLst>
              </p:nvPr>
            </p:nvSpPr>
            <p:spPr>
              <a:xfrm>
                <a:off x="3196" y="207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1" name="直接连接符 263280"/>
              <p:cNvSpPr/>
              <p:nvPr>
                <p:custDataLst>
                  <p:tags r:id="rId114"/>
                </p:custDataLst>
              </p:nvPr>
            </p:nvSpPr>
            <p:spPr>
              <a:xfrm>
                <a:off x="3195" y="2125"/>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2" name="直接连接符 263281"/>
              <p:cNvSpPr/>
              <p:nvPr>
                <p:custDataLst>
                  <p:tags r:id="rId115"/>
                </p:custDataLst>
              </p:nvPr>
            </p:nvSpPr>
            <p:spPr>
              <a:xfrm>
                <a:off x="3193" y="218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3" name="直接连接符 263282"/>
              <p:cNvSpPr/>
              <p:nvPr>
                <p:custDataLst>
                  <p:tags r:id="rId116"/>
                </p:custDataLst>
              </p:nvPr>
            </p:nvSpPr>
            <p:spPr>
              <a:xfrm>
                <a:off x="3131" y="2248"/>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84" name="直接连接符 263283"/>
              <p:cNvSpPr/>
              <p:nvPr>
                <p:custDataLst>
                  <p:tags r:id="rId117"/>
                </p:custDataLst>
              </p:nvPr>
            </p:nvSpPr>
            <p:spPr>
              <a:xfrm>
                <a:off x="3207" y="231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5" name="直接连接符 263284"/>
              <p:cNvSpPr/>
              <p:nvPr>
                <p:custDataLst>
                  <p:tags r:id="rId118"/>
                </p:custDataLst>
              </p:nvPr>
            </p:nvSpPr>
            <p:spPr>
              <a:xfrm>
                <a:off x="3206" y="2364"/>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6" name="直接连接符 263285"/>
              <p:cNvSpPr/>
              <p:nvPr>
                <p:custDataLst>
                  <p:tags r:id="rId119"/>
                </p:custDataLst>
              </p:nvPr>
            </p:nvSpPr>
            <p:spPr>
              <a:xfrm>
                <a:off x="3205" y="2418"/>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7" name="直接连接符 263286"/>
              <p:cNvSpPr/>
              <p:nvPr>
                <p:custDataLst>
                  <p:tags r:id="rId120"/>
                </p:custDataLst>
              </p:nvPr>
            </p:nvSpPr>
            <p:spPr>
              <a:xfrm>
                <a:off x="3203" y="2481"/>
                <a:ext cx="181" cy="0"/>
              </a:xfrm>
              <a:prstGeom prst="line">
                <a:avLst/>
              </a:prstGeom>
              <a:ln w="38100" cap="flat" cmpd="sng">
                <a:solidFill>
                  <a:schemeClr val="tx1"/>
                </a:solidFill>
                <a:prstDash val="solid"/>
                <a:headEnd type="none" w="med" len="med"/>
                <a:tailEnd type="none" w="med" len="med"/>
              </a:ln>
            </p:spPr>
            <p:txBody>
              <a:bodyPr/>
              <a:lstStyle/>
              <a:p/>
            </p:txBody>
          </p:sp>
          <p:sp>
            <p:nvSpPr>
              <p:cNvPr id="263288" name="直接连接符 263287"/>
              <p:cNvSpPr/>
              <p:nvPr>
                <p:custDataLst>
                  <p:tags r:id="rId121"/>
                </p:custDataLst>
              </p:nvPr>
            </p:nvSpPr>
            <p:spPr>
              <a:xfrm>
                <a:off x="3141" y="2541"/>
                <a:ext cx="340" cy="0"/>
              </a:xfrm>
              <a:prstGeom prst="line">
                <a:avLst/>
              </a:prstGeom>
              <a:ln w="38100" cap="flat" cmpd="sng">
                <a:solidFill>
                  <a:schemeClr val="tx1"/>
                </a:solidFill>
                <a:prstDash val="solid"/>
                <a:headEnd type="none" w="med" len="med"/>
                <a:tailEnd type="none" w="med" len="med"/>
              </a:ln>
            </p:spPr>
            <p:txBody>
              <a:bodyPr/>
              <a:lstStyle/>
              <a:p/>
            </p:txBody>
          </p:sp>
          <p:sp>
            <p:nvSpPr>
              <p:cNvPr id="263289" name="任意多边形 263288"/>
              <p:cNvSpPr/>
              <p:nvPr>
                <p:custDataLst>
                  <p:tags r:id="rId122"/>
                </p:custDataLst>
              </p:nvPr>
            </p:nvSpPr>
            <p:spPr>
              <a:xfrm>
                <a:off x="3152" y="3022"/>
                <a:ext cx="158" cy="181"/>
              </a:xfrm>
              <a:custGeom>
                <a:rect l="0" t="0" r="0" b="0"/>
                <a:pathLst>
                  <a:path w="158" h="181">
                    <a:moveTo>
                      <a:pt x="151" y="0"/>
                    </a:moveTo>
                    <a:cubicBezTo>
                      <a:pt x="154" y="53"/>
                      <a:pt x="158" y="106"/>
                      <a:pt x="151" y="136"/>
                    </a:cubicBezTo>
                    <a:cubicBezTo>
                      <a:pt x="144" y="166"/>
                      <a:pt x="129" y="181"/>
                      <a:pt x="106" y="181"/>
                    </a:cubicBezTo>
                    <a:cubicBezTo>
                      <a:pt x="83" y="181"/>
                      <a:pt x="30" y="159"/>
                      <a:pt x="15" y="136"/>
                    </a:cubicBezTo>
                    <a:cubicBezTo>
                      <a:pt x="0" y="113"/>
                      <a:pt x="7" y="79"/>
                      <a:pt x="15" y="45"/>
                    </a:cubicBezTo>
                  </a:path>
                </a:pathLst>
              </a:custGeom>
              <a:noFill/>
              <a:ln w="38100" cap="flat" cmpd="sng">
                <a:solidFill>
                  <a:srgbClr val="FF0000"/>
                </a:solidFill>
                <a:prstDash val="solid"/>
                <a:headEnd type="none" w="med" len="med"/>
                <a:tailEnd type="none" w="med" len="med"/>
              </a:ln>
            </p:spPr>
            <p:txBody>
              <a:bodyPr/>
              <a:lstStyle/>
              <a:p>
                <a:endParaRPr lang="zh-CN" altLang="en-US"/>
              </a:p>
            </p:txBody>
          </p:sp>
        </p:grpSp>
        <p:grpSp>
          <p:nvGrpSpPr>
            <p:cNvPr id="263290" name="组合 263289"/>
            <p:cNvGrpSpPr/>
            <p:nvPr>
              <p:custDataLst>
                <p:tags r:id="rId123"/>
              </p:custDataLst>
            </p:nvPr>
          </p:nvGrpSpPr>
          <p:grpSpPr>
            <a:xfrm rot="5400000">
              <a:off x="2493" y="778"/>
              <a:ext cx="80" cy="304"/>
              <a:chOff x="2380" y="2205"/>
              <a:chExt cx="92" cy="353"/>
            </a:xfrm>
          </p:grpSpPr>
          <p:sp>
            <p:nvSpPr>
              <p:cNvPr id="263291" name="等腰三角形 263290"/>
              <p:cNvSpPr/>
              <p:nvPr>
                <p:custDataLst>
                  <p:tags r:id="rId124"/>
                </p:custDataLst>
              </p:nvPr>
            </p:nvSpPr>
            <p:spPr>
              <a:xfrm>
                <a:off x="2381" y="2205"/>
                <a:ext cx="91" cy="182"/>
              </a:xfrm>
              <a:prstGeom prst="triangle">
                <a:avLst>
                  <a:gd name="adj" fmla="val 5000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263292" name="等腰三角形 263291"/>
              <p:cNvSpPr/>
              <p:nvPr>
                <p:custDataLst>
                  <p:tags r:id="rId125"/>
                </p:custDataLst>
              </p:nvPr>
            </p:nvSpPr>
            <p:spPr>
              <a:xfrm flipV="1">
                <a:off x="2380" y="2377"/>
                <a:ext cx="91" cy="181"/>
              </a:xfrm>
              <a:prstGeom prst="triangle">
                <a:avLst>
                  <a:gd name="adj" fmla="val 5055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grpSp>
        <p:grpSp>
          <p:nvGrpSpPr>
            <p:cNvPr id="263293" name="组合 263292"/>
            <p:cNvGrpSpPr/>
            <p:nvPr>
              <p:custDataLst>
                <p:tags r:id="rId126"/>
              </p:custDataLst>
            </p:nvPr>
          </p:nvGrpSpPr>
          <p:grpSpPr>
            <a:xfrm>
              <a:off x="2428" y="1835"/>
              <a:ext cx="196" cy="534"/>
              <a:chOff x="703" y="2540"/>
              <a:chExt cx="227" cy="618"/>
            </a:xfrm>
          </p:grpSpPr>
          <p:sp>
            <p:nvSpPr>
              <p:cNvPr id="263294" name="直接连接符 263293"/>
              <p:cNvSpPr/>
              <p:nvPr>
                <p:custDataLst>
                  <p:tags r:id="rId127"/>
                </p:custDataLst>
              </p:nvPr>
            </p:nvSpPr>
            <p:spPr>
              <a:xfrm flipH="1">
                <a:off x="821" y="2540"/>
                <a:ext cx="0" cy="318"/>
              </a:xfrm>
              <a:prstGeom prst="line">
                <a:avLst/>
              </a:prstGeom>
              <a:ln w="41275" cap="flat" cmpd="sng">
                <a:solidFill>
                  <a:schemeClr val="tx1"/>
                </a:solidFill>
                <a:prstDash val="solid"/>
                <a:headEnd type="none" w="med" len="med"/>
                <a:tailEnd type="none" w="med" len="med"/>
              </a:ln>
            </p:spPr>
            <p:txBody>
              <a:bodyPr/>
              <a:lstStyle/>
              <a:p/>
            </p:txBody>
          </p:sp>
          <p:sp>
            <p:nvSpPr>
              <p:cNvPr id="263295" name="矩形 263294"/>
              <p:cNvSpPr/>
              <p:nvPr>
                <p:custDataLst>
                  <p:tags r:id="rId128"/>
                </p:custDataLst>
              </p:nvPr>
            </p:nvSpPr>
            <p:spPr>
              <a:xfrm>
                <a:off x="703" y="2840"/>
                <a:ext cx="227" cy="318"/>
              </a:xfrm>
              <a:prstGeom prst="rect">
                <a:avLst/>
              </a:prstGeom>
              <a:solidFill>
                <a:srgbClr val="000000"/>
              </a:solidFill>
              <a:ln w="41275" cap="flat" cmpd="sng">
                <a:solidFill>
                  <a:schemeClr val="tx1"/>
                </a:solidFill>
                <a:prstDash val="solid"/>
                <a:miter/>
                <a:headEnd type="none" w="med" len="med"/>
                <a:tailEnd type="none" w="med" len="med"/>
              </a:ln>
            </p:spPr>
            <p:txBody>
              <a:bodyPr/>
              <a:lstStyle/>
              <a:p>
                <a:endParaRPr lang="zh-CN" altLang="en-US"/>
              </a:p>
            </p:txBody>
          </p:sp>
        </p:grpSp>
      </p:grpSp>
      <p:sp>
        <p:nvSpPr>
          <p:cNvPr id="263297" name="文本框 263296" title=""/>
          <p:cNvSpPr txBox="1"/>
          <p:nvPr>
            <p:custDataLst>
              <p:tags r:id="rId129"/>
            </p:custDataLst>
          </p:nvPr>
        </p:nvSpPr>
        <p:spPr>
          <a:xfrm>
            <a:off x="816611" y="5818469"/>
            <a:ext cx="10390505" cy="5835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cs typeface="楷体" panose="02010609060101010101" charset="-122"/>
              </a:defRPr>
            </a:lvl1pPr>
            <a:lvl2pPr lvl="1" indent="0" algn="ctr" eaLnBrk="0" fontAlgn="base" hangingPunct="0">
              <a:lnSpc>
                <a:spcPct val="100000"/>
              </a:lnSpc>
              <a:spcBef>
                <a:spcPct val="0"/>
              </a:spcBef>
              <a:spcAft>
                <a:spcPct val="0"/>
              </a:spcAft>
              <a:buNone/>
              <a:defRPr b="0" i="0" u="none" baseline="0">
                <a:latin typeface="Arial" panose="020b0604020202020204" pitchFamily="34" charset="0"/>
              </a:defRPr>
            </a:lvl2pPr>
            <a:lvl3pPr lvl="2" indent="0" algn="ctr" eaLnBrk="0" fontAlgn="base" hangingPunct="0">
              <a:lnSpc>
                <a:spcPct val="100000"/>
              </a:lnSpc>
              <a:spcBef>
                <a:spcPct val="0"/>
              </a:spcBef>
              <a:spcAft>
                <a:spcPct val="0"/>
              </a:spcAft>
              <a:buNone/>
              <a:defRPr b="0" i="0" u="none" baseline="0">
                <a:latin typeface="Arial" panose="020b0604020202020204" pitchFamily="34" charset="0"/>
              </a:defRPr>
            </a:lvl3pPr>
            <a:lvl4pPr lvl="3" indent="0" algn="ctr" eaLnBrk="0" fontAlgn="base" hangingPunct="0">
              <a:lnSpc>
                <a:spcPct val="100000"/>
              </a:lnSpc>
              <a:spcBef>
                <a:spcPct val="0"/>
              </a:spcBef>
              <a:spcAft>
                <a:spcPct val="0"/>
              </a:spcAft>
              <a:buNone/>
              <a:defRPr b="0" i="0" u="none" baseline="0">
                <a:latin typeface="Arial" panose="020b0604020202020204" pitchFamily="34" charset="0"/>
              </a:defRPr>
            </a:lvl4pPr>
            <a:lvl5pPr lvl="4" indent="0" algn="ctr" eaLnBrk="0" fontAlgn="base" hangingPunct="0">
              <a:lnSpc>
                <a:spcPct val="100000"/>
              </a:lnSpc>
              <a:spcBef>
                <a:spcPct val="0"/>
              </a:spcBef>
              <a:spcAft>
                <a:spcPct val="0"/>
              </a:spcAft>
              <a:buNone/>
              <a:defRPr b="0" i="0" u="none" baseline="0">
                <a:latin typeface="Arial" panose="020b0604020202020204" pitchFamily="34" charset="0"/>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a:t>结论：</a:t>
            </a:r>
            <a:r>
              <a:rPr lang="zh-CN" altLang="en-US" sz="3200">
                <a:solidFill>
                  <a:schemeClr val="tx1"/>
                </a:solidFill>
                <a:latin typeface="宋体" panose="02010600030101010101" pitchFamily="2" charset="-122"/>
                <a:ea typeface="宋体" panose="02010600030101010101" pitchFamily="2" charset="-122"/>
              </a:rPr>
              <a:t>浸在液体中的物体所受的浮力与</a:t>
            </a:r>
            <a:r>
              <a:rPr lang="zh-CN" altLang="en-US" sz="3200">
                <a:solidFill>
                  <a:srgbClr val="FF0000"/>
                </a:solidFill>
                <a:latin typeface="宋体" panose="02010600030101010101" pitchFamily="2" charset="-122"/>
                <a:ea typeface="宋体" panose="02010600030101010101" pitchFamily="2" charset="-122"/>
              </a:rPr>
              <a:t>液体的密度</a:t>
            </a:r>
            <a:r>
              <a:rPr lang="zh-CN" altLang="en-US" sz="3200">
                <a:solidFill>
                  <a:schemeClr val="tx1"/>
                </a:solidFill>
                <a:latin typeface="宋体" panose="02010600030101010101" pitchFamily="2" charset="-122"/>
                <a:ea typeface="宋体" panose="02010600030101010101" pitchFamily="2" charset="-122"/>
              </a:rPr>
              <a:t>有关。</a:t>
            </a:r>
            <a:endParaRPr lang="zh-CN" altLang="en-US" sz="3200">
              <a:solidFill>
                <a:schemeClr val="tx1"/>
              </a:solidFill>
              <a:latin typeface="宋体" panose="02010600030101010101" pitchFamily="2" charset="-122"/>
              <a:ea typeface="宋体" panose="02010600030101010101" pitchFamily="2" charset="-122"/>
            </a:endParaRPr>
          </a:p>
        </p:txBody>
      </p:sp>
      <p:sp>
        <p:nvSpPr>
          <p:cNvPr id="263298" name="文本框 263297" title=""/>
          <p:cNvSpPr txBox="1"/>
          <p:nvPr>
            <p:custDataLst>
              <p:tags r:id="rId130"/>
            </p:custDataLst>
          </p:nvPr>
        </p:nvSpPr>
        <p:spPr>
          <a:xfrm>
            <a:off x="4384675" y="5355555"/>
            <a:ext cx="647700" cy="521970"/>
          </a:xfrm>
          <a:prstGeom prst="rect">
            <a:avLst/>
          </a:prstGeom>
          <a:noFill/>
          <a:ln w="9525">
            <a:noFill/>
          </a:ln>
        </p:spPr>
        <p:txBody>
          <a:bodyPr>
            <a:spAutoFit/>
          </a:bodyPr>
          <a:lstStyle/>
          <a:p>
            <a:pPr algn="l">
              <a:spcBef>
                <a:spcPct val="50000"/>
              </a:spcBef>
            </a:pPr>
            <a:r>
              <a:rPr lang="zh-CN" altLang="en-US" sz="2800" b="1">
                <a:solidFill>
                  <a:schemeClr val="tx1"/>
                </a:solidFill>
                <a:latin typeface="楷体" panose="02010609060101010101" charset="-122"/>
                <a:ea typeface="楷体" panose="02010609060101010101" charset="-122"/>
              </a:rPr>
              <a:t>水</a:t>
            </a:r>
            <a:endParaRPr lang="zh-CN" altLang="en-US" sz="2800" b="1">
              <a:solidFill>
                <a:schemeClr val="tx1"/>
              </a:solidFill>
              <a:latin typeface="楷体" panose="02010609060101010101" charset="-122"/>
              <a:ea typeface="楷体" panose="02010609060101010101" charset="-122"/>
            </a:endParaRPr>
          </a:p>
        </p:txBody>
      </p:sp>
      <p:sp>
        <p:nvSpPr>
          <p:cNvPr id="263299" name="文本框 263298" title=""/>
          <p:cNvSpPr txBox="1"/>
          <p:nvPr>
            <p:custDataLst>
              <p:tags r:id="rId131"/>
            </p:custDataLst>
          </p:nvPr>
        </p:nvSpPr>
        <p:spPr>
          <a:xfrm>
            <a:off x="6092825" y="5377780"/>
            <a:ext cx="1152525" cy="521970"/>
          </a:xfrm>
          <a:prstGeom prst="rect">
            <a:avLst/>
          </a:prstGeom>
          <a:noFill/>
          <a:ln w="9525">
            <a:noFill/>
          </a:ln>
        </p:spPr>
        <p:txBody>
          <a:bodyPr>
            <a:spAutoFit/>
          </a:bodyPr>
          <a:lstStyle/>
          <a:p>
            <a:pPr algn="l">
              <a:spcBef>
                <a:spcPct val="50000"/>
              </a:spcBef>
            </a:pPr>
            <a:r>
              <a:rPr lang="zh-CN" altLang="en-US" sz="2800" b="1">
                <a:solidFill>
                  <a:schemeClr val="tx1"/>
                </a:solidFill>
                <a:latin typeface="楷体" panose="02010609060101010101" charset="-122"/>
                <a:ea typeface="楷体" panose="02010609060101010101" charset="-122"/>
              </a:rPr>
              <a:t>酒精</a:t>
            </a:r>
            <a:endParaRPr lang="zh-CN" altLang="en-US" sz="2800" b="1">
              <a:solidFill>
                <a:schemeClr val="tx1"/>
              </a:solidFill>
              <a:latin typeface="楷体" panose="02010609060101010101" charset="-122"/>
              <a:ea typeface="楷体" panose="02010609060101010101" charset="-122"/>
            </a:endParaRPr>
          </a:p>
        </p:txBody>
      </p:sp>
      <p:sp>
        <p:nvSpPr>
          <p:cNvPr id="263301" name="直接连接符 263300" title=""/>
          <p:cNvSpPr/>
          <p:nvPr>
            <p:custDataLst>
              <p:tags r:id="rId132"/>
            </p:custDataLst>
          </p:nvPr>
        </p:nvSpPr>
        <p:spPr>
          <a:xfrm>
            <a:off x="3376613" y="3218780"/>
            <a:ext cx="1223963" cy="0"/>
          </a:xfrm>
          <a:prstGeom prst="line">
            <a:avLst/>
          </a:prstGeom>
          <a:ln w="41275" cap="flat" cmpd="sng">
            <a:solidFill>
              <a:srgbClr val="FF0000"/>
            </a:solidFill>
            <a:prstDash val="lgDash"/>
            <a:headEnd type="none" w="med" len="med"/>
            <a:tailEnd type="none" w="med" len="med"/>
          </a:ln>
        </p:spPr>
        <p:txBody>
          <a:bodyPr/>
          <a:lstStyle/>
          <a:p/>
        </p:txBody>
      </p:sp>
      <p:sp>
        <p:nvSpPr>
          <p:cNvPr id="263302" name="直接连接符 263301" title=""/>
          <p:cNvSpPr/>
          <p:nvPr>
            <p:custDataLst>
              <p:tags r:id="rId133"/>
            </p:custDataLst>
          </p:nvPr>
        </p:nvSpPr>
        <p:spPr>
          <a:xfrm flipV="1">
            <a:off x="4724400" y="3218780"/>
            <a:ext cx="3829051" cy="5080"/>
          </a:xfrm>
          <a:prstGeom prst="line">
            <a:avLst/>
          </a:prstGeom>
          <a:ln w="41275" cap="flat" cmpd="sng">
            <a:solidFill>
              <a:srgbClr val="FF0000"/>
            </a:solidFill>
            <a:prstDash val="lgDash"/>
            <a:headEnd type="none" w="med" len="med"/>
            <a:tailEnd type="none" w="med" len="med"/>
          </a:ln>
        </p:spPr>
        <p:txBody>
          <a:bodyPr/>
          <a:lstStyle/>
          <a:p/>
        </p:txBody>
      </p:sp>
      <p:grpSp>
        <p:nvGrpSpPr>
          <p:cNvPr id="2" name="组合 1" title=""/>
          <p:cNvGrpSpPr/>
          <p:nvPr>
            <p:custDataLst>
              <p:tags r:id="rId134"/>
            </p:custDataLst>
          </p:nvPr>
        </p:nvGrpSpPr>
        <p:grpSpPr>
          <a:xfrm>
            <a:off x="8021955" y="1543015"/>
            <a:ext cx="1119188" cy="3732213"/>
            <a:chOff x="2154" y="269"/>
            <a:chExt cx="705" cy="2351"/>
          </a:xfrm>
        </p:grpSpPr>
        <p:grpSp>
          <p:nvGrpSpPr>
            <p:cNvPr id="3" name="组合 2"/>
            <p:cNvGrpSpPr/>
            <p:nvPr>
              <p:custDataLst>
                <p:tags r:id="rId135"/>
              </p:custDataLst>
            </p:nvPr>
          </p:nvGrpSpPr>
          <p:grpSpPr>
            <a:xfrm>
              <a:off x="2154" y="1797"/>
              <a:ext cx="705" cy="823"/>
              <a:chOff x="1519" y="2751"/>
              <a:chExt cx="817" cy="953"/>
            </a:xfrm>
          </p:grpSpPr>
          <p:sp>
            <p:nvSpPr>
              <p:cNvPr id="4" name="矩形 3"/>
              <p:cNvSpPr/>
              <p:nvPr>
                <p:custDataLst>
                  <p:tags r:id="rId136"/>
                </p:custDataLst>
              </p:nvPr>
            </p:nvSpPr>
            <p:spPr>
              <a:xfrm>
                <a:off x="1519" y="3022"/>
                <a:ext cx="817" cy="681"/>
              </a:xfrm>
              <a:prstGeom prst="rect">
                <a:avLst/>
              </a:prstGeom>
              <a:pattFill prst="dashHorz">
                <a:fgClr>
                  <a:schemeClr val="accent1"/>
                </a:fgClr>
                <a:bgClr>
                  <a:schemeClr val="bg1"/>
                </a:bgClr>
              </a:pattFill>
              <a:ln w="50800" cap="flat" cmpd="sng">
                <a:solidFill>
                  <a:schemeClr val="tx1"/>
                </a:solidFill>
                <a:prstDash val="solid"/>
                <a:miter/>
                <a:headEnd type="none" w="med" len="med"/>
                <a:tailEnd type="none" w="med" len="med"/>
              </a:ln>
            </p:spPr>
            <p:txBody>
              <a:bodyPr/>
              <a:lstStyle/>
              <a:p>
                <a:endParaRPr lang="zh-CN" altLang="en-US"/>
              </a:p>
            </p:txBody>
          </p:sp>
          <p:sp>
            <p:nvSpPr>
              <p:cNvPr id="5" name="直接连接符 4"/>
              <p:cNvSpPr/>
              <p:nvPr>
                <p:custDataLst>
                  <p:tags r:id="rId137"/>
                </p:custDataLst>
              </p:nvPr>
            </p:nvSpPr>
            <p:spPr>
              <a:xfrm flipH="1">
                <a:off x="1519" y="2797"/>
                <a:ext cx="0" cy="907"/>
              </a:xfrm>
              <a:prstGeom prst="line">
                <a:avLst/>
              </a:prstGeom>
              <a:ln w="50800" cap="flat" cmpd="sng">
                <a:solidFill>
                  <a:schemeClr val="tx1"/>
                </a:solidFill>
                <a:prstDash val="solid"/>
                <a:headEnd type="none" w="med" len="med"/>
                <a:tailEnd type="none" w="med" len="med"/>
              </a:ln>
            </p:spPr>
            <p:txBody>
              <a:bodyPr/>
              <a:lstStyle/>
              <a:p/>
            </p:txBody>
          </p:sp>
          <p:sp>
            <p:nvSpPr>
              <p:cNvPr id="6" name="直接连接符 5"/>
              <p:cNvSpPr/>
              <p:nvPr>
                <p:custDataLst>
                  <p:tags r:id="rId138"/>
                </p:custDataLst>
              </p:nvPr>
            </p:nvSpPr>
            <p:spPr>
              <a:xfrm>
                <a:off x="1519" y="3704"/>
                <a:ext cx="817" cy="0"/>
              </a:xfrm>
              <a:prstGeom prst="line">
                <a:avLst/>
              </a:prstGeom>
              <a:ln w="50800" cap="flat" cmpd="sng">
                <a:solidFill>
                  <a:schemeClr val="tx1"/>
                </a:solidFill>
                <a:prstDash val="solid"/>
                <a:headEnd type="none" w="med" len="med"/>
                <a:tailEnd type="none" w="med" len="med"/>
              </a:ln>
            </p:spPr>
            <p:txBody>
              <a:bodyPr/>
              <a:lstStyle/>
              <a:p/>
            </p:txBody>
          </p:sp>
          <p:sp>
            <p:nvSpPr>
              <p:cNvPr id="7" name="直接连接符 6"/>
              <p:cNvSpPr/>
              <p:nvPr>
                <p:custDataLst>
                  <p:tags r:id="rId139"/>
                </p:custDataLst>
              </p:nvPr>
            </p:nvSpPr>
            <p:spPr>
              <a:xfrm flipH="1" flipV="1">
                <a:off x="2336" y="2751"/>
                <a:ext cx="0" cy="953"/>
              </a:xfrm>
              <a:prstGeom prst="line">
                <a:avLst/>
              </a:prstGeom>
              <a:ln w="50800" cap="flat" cmpd="sng">
                <a:solidFill>
                  <a:schemeClr val="tx1"/>
                </a:solidFill>
                <a:prstDash val="solid"/>
                <a:headEnd type="none" w="med" len="med"/>
                <a:tailEnd type="none" w="med" len="med"/>
              </a:ln>
            </p:spPr>
            <p:txBody>
              <a:bodyPr/>
              <a:lstStyle/>
              <a:p/>
            </p:txBody>
          </p:sp>
        </p:grpSp>
        <p:grpSp>
          <p:nvGrpSpPr>
            <p:cNvPr id="8" name="组合 7"/>
            <p:cNvGrpSpPr/>
            <p:nvPr>
              <p:custDataLst>
                <p:tags r:id="rId140"/>
              </p:custDataLst>
            </p:nvPr>
          </p:nvGrpSpPr>
          <p:grpSpPr>
            <a:xfrm>
              <a:off x="2389" y="269"/>
              <a:ext cx="313" cy="1558"/>
              <a:chOff x="2880" y="583"/>
              <a:chExt cx="816" cy="2620"/>
            </a:xfrm>
          </p:grpSpPr>
          <p:sp>
            <p:nvSpPr>
              <p:cNvPr id="9" name="矩形 8"/>
              <p:cNvSpPr/>
              <p:nvPr>
                <p:custDataLst>
                  <p:tags r:id="rId141"/>
                </p:custDataLst>
              </p:nvPr>
            </p:nvSpPr>
            <p:spPr>
              <a:xfrm>
                <a:off x="2880" y="935"/>
                <a:ext cx="816" cy="1769"/>
              </a:xfrm>
              <a:prstGeom prst="rect">
                <a:avLst/>
              </a:prstGeom>
              <a:solidFill>
                <a:schemeClr val="accent1"/>
              </a:solidFill>
              <a:ln w="31750" cap="flat" cmpd="sng">
                <a:solidFill>
                  <a:srgbClr val="FF6600"/>
                </a:solidFill>
                <a:prstDash val="solid"/>
                <a:miter/>
                <a:headEnd type="none" w="med" len="med"/>
                <a:tailEnd type="none" w="med" len="med"/>
              </a:ln>
            </p:spPr>
            <p:txBody>
              <a:bodyPr/>
              <a:lstStyle/>
              <a:p>
                <a:endParaRPr lang="zh-CN" altLang="en-US"/>
              </a:p>
            </p:txBody>
          </p:sp>
          <p:sp>
            <p:nvSpPr>
              <p:cNvPr id="10" name="直接连接符 9"/>
              <p:cNvSpPr/>
              <p:nvPr>
                <p:custDataLst>
                  <p:tags r:id="rId142"/>
                </p:custDataLst>
              </p:nvPr>
            </p:nvSpPr>
            <p:spPr>
              <a:xfrm flipH="1">
                <a:off x="3300" y="799"/>
                <a:ext cx="0" cy="2223"/>
              </a:xfrm>
              <a:prstGeom prst="line">
                <a:avLst/>
              </a:prstGeom>
              <a:ln w="38100" cap="flat" cmpd="sng">
                <a:solidFill>
                  <a:srgbClr val="FF0000"/>
                </a:solidFill>
                <a:prstDash val="solid"/>
                <a:headEnd type="none" w="med" len="med"/>
                <a:tailEnd type="none" w="med" len="med"/>
              </a:ln>
            </p:spPr>
            <p:txBody>
              <a:bodyPr/>
              <a:lstStyle/>
              <a:p/>
            </p:txBody>
          </p:sp>
          <p:sp>
            <p:nvSpPr>
              <p:cNvPr id="11" name="椭圆 10"/>
              <p:cNvSpPr/>
              <p:nvPr>
                <p:custDataLst>
                  <p:tags r:id="rId143"/>
                </p:custDataLst>
              </p:nvPr>
            </p:nvSpPr>
            <p:spPr>
              <a:xfrm>
                <a:off x="3188" y="583"/>
                <a:ext cx="227" cy="227"/>
              </a:xfrm>
              <a:prstGeom prst="ellipse">
                <a:avLst/>
              </a:prstGeom>
              <a:solidFill>
                <a:srgbClr val="FF6600"/>
              </a:solidFill>
              <a:ln w="41275" cap="flat" cmpd="sng">
                <a:solidFill>
                  <a:srgbClr val="FF0000"/>
                </a:solidFill>
                <a:prstDash val="solid"/>
                <a:headEnd type="none" w="med" len="med"/>
                <a:tailEnd type="none" w="med" len="med"/>
              </a:ln>
            </p:spPr>
            <p:txBody>
              <a:bodyPr/>
              <a:lstStyle/>
              <a:p>
                <a:endParaRPr lang="zh-CN" altLang="en-US"/>
              </a:p>
            </p:txBody>
          </p:sp>
          <p:sp>
            <p:nvSpPr>
              <p:cNvPr id="12" name="直接连接符 11"/>
              <p:cNvSpPr/>
              <p:nvPr>
                <p:custDataLst>
                  <p:tags r:id="rId144"/>
                </p:custDataLst>
              </p:nvPr>
            </p:nvSpPr>
            <p:spPr>
              <a:xfrm>
                <a:off x="3116" y="1052"/>
                <a:ext cx="340" cy="0"/>
              </a:xfrm>
              <a:prstGeom prst="line">
                <a:avLst/>
              </a:prstGeom>
              <a:ln w="38100" cap="flat" cmpd="sng">
                <a:solidFill>
                  <a:schemeClr val="tx1"/>
                </a:solidFill>
                <a:prstDash val="solid"/>
                <a:headEnd type="none" w="med" len="med"/>
                <a:tailEnd type="none" w="med" len="med"/>
              </a:ln>
            </p:spPr>
            <p:txBody>
              <a:bodyPr/>
              <a:lstStyle/>
              <a:p/>
            </p:txBody>
          </p:sp>
          <p:sp>
            <p:nvSpPr>
              <p:cNvPr id="13" name="直接连接符 12"/>
              <p:cNvSpPr/>
              <p:nvPr>
                <p:custDataLst>
                  <p:tags r:id="rId145"/>
                </p:custDataLst>
              </p:nvPr>
            </p:nvSpPr>
            <p:spPr>
              <a:xfrm>
                <a:off x="3199" y="1123"/>
                <a:ext cx="181" cy="0"/>
              </a:xfrm>
              <a:prstGeom prst="line">
                <a:avLst/>
              </a:prstGeom>
              <a:ln w="38100" cap="flat" cmpd="sng">
                <a:solidFill>
                  <a:schemeClr val="tx1"/>
                </a:solidFill>
                <a:prstDash val="solid"/>
                <a:headEnd type="none" w="med" len="med"/>
                <a:tailEnd type="none" w="med" len="med"/>
              </a:ln>
            </p:spPr>
            <p:txBody>
              <a:bodyPr/>
              <a:lstStyle/>
              <a:p/>
            </p:txBody>
          </p:sp>
          <p:sp>
            <p:nvSpPr>
              <p:cNvPr id="14" name="直接连接符 13"/>
              <p:cNvSpPr/>
              <p:nvPr>
                <p:custDataLst>
                  <p:tags r:id="rId146"/>
                </p:custDataLst>
              </p:nvPr>
            </p:nvSpPr>
            <p:spPr>
              <a:xfrm>
                <a:off x="3198" y="1176"/>
                <a:ext cx="181" cy="0"/>
              </a:xfrm>
              <a:prstGeom prst="line">
                <a:avLst/>
              </a:prstGeom>
              <a:ln w="38100" cap="flat" cmpd="sng">
                <a:solidFill>
                  <a:schemeClr val="tx1"/>
                </a:solidFill>
                <a:prstDash val="solid"/>
                <a:headEnd type="none" w="med" len="med"/>
                <a:tailEnd type="none" w="med" len="med"/>
              </a:ln>
            </p:spPr>
            <p:txBody>
              <a:bodyPr/>
              <a:lstStyle/>
              <a:p/>
            </p:txBody>
          </p:sp>
          <p:sp>
            <p:nvSpPr>
              <p:cNvPr id="15" name="直接连接符 14"/>
              <p:cNvSpPr/>
              <p:nvPr>
                <p:custDataLst>
                  <p:tags r:id="rId147"/>
                </p:custDataLst>
              </p:nvPr>
            </p:nvSpPr>
            <p:spPr>
              <a:xfrm>
                <a:off x="3197" y="1230"/>
                <a:ext cx="181" cy="0"/>
              </a:xfrm>
              <a:prstGeom prst="line">
                <a:avLst/>
              </a:prstGeom>
              <a:ln w="38100" cap="flat" cmpd="sng">
                <a:solidFill>
                  <a:schemeClr val="tx1"/>
                </a:solidFill>
                <a:prstDash val="solid"/>
                <a:headEnd type="none" w="med" len="med"/>
                <a:tailEnd type="none" w="med" len="med"/>
              </a:ln>
            </p:spPr>
            <p:txBody>
              <a:bodyPr/>
              <a:lstStyle/>
              <a:p/>
            </p:txBody>
          </p:sp>
          <p:sp>
            <p:nvSpPr>
              <p:cNvPr id="16" name="直接连接符 15"/>
              <p:cNvSpPr/>
              <p:nvPr>
                <p:custDataLst>
                  <p:tags r:id="rId148"/>
                </p:custDataLst>
              </p:nvPr>
            </p:nvSpPr>
            <p:spPr>
              <a:xfrm>
                <a:off x="3195" y="1293"/>
                <a:ext cx="181" cy="0"/>
              </a:xfrm>
              <a:prstGeom prst="line">
                <a:avLst/>
              </a:prstGeom>
              <a:ln w="38100" cap="flat" cmpd="sng">
                <a:solidFill>
                  <a:schemeClr val="tx1"/>
                </a:solidFill>
                <a:prstDash val="solid"/>
                <a:headEnd type="none" w="med" len="med"/>
                <a:tailEnd type="none" w="med" len="med"/>
              </a:ln>
            </p:spPr>
            <p:txBody>
              <a:bodyPr/>
              <a:lstStyle/>
              <a:p/>
            </p:txBody>
          </p:sp>
          <p:sp>
            <p:nvSpPr>
              <p:cNvPr id="17" name="直接连接符 16"/>
              <p:cNvSpPr/>
              <p:nvPr>
                <p:custDataLst>
                  <p:tags r:id="rId149"/>
                </p:custDataLst>
              </p:nvPr>
            </p:nvSpPr>
            <p:spPr>
              <a:xfrm>
                <a:off x="3133" y="1353"/>
                <a:ext cx="340" cy="0"/>
              </a:xfrm>
              <a:prstGeom prst="line">
                <a:avLst/>
              </a:prstGeom>
              <a:ln w="38100" cap="flat" cmpd="sng">
                <a:solidFill>
                  <a:schemeClr val="tx1"/>
                </a:solidFill>
                <a:prstDash val="solid"/>
                <a:headEnd type="none" w="med" len="med"/>
                <a:tailEnd type="none" w="med" len="med"/>
              </a:ln>
            </p:spPr>
            <p:txBody>
              <a:bodyPr/>
              <a:lstStyle/>
              <a:p/>
            </p:txBody>
          </p:sp>
          <p:sp>
            <p:nvSpPr>
              <p:cNvPr id="18" name="直接连接符 17"/>
              <p:cNvSpPr/>
              <p:nvPr>
                <p:custDataLst>
                  <p:tags r:id="rId150"/>
                </p:custDataLst>
              </p:nvPr>
            </p:nvSpPr>
            <p:spPr>
              <a:xfrm>
                <a:off x="3207" y="1415"/>
                <a:ext cx="181" cy="0"/>
              </a:xfrm>
              <a:prstGeom prst="line">
                <a:avLst/>
              </a:prstGeom>
              <a:ln w="38100" cap="flat" cmpd="sng">
                <a:solidFill>
                  <a:schemeClr val="tx1"/>
                </a:solidFill>
                <a:prstDash val="solid"/>
                <a:headEnd type="none" w="med" len="med"/>
                <a:tailEnd type="none" w="med" len="med"/>
              </a:ln>
            </p:spPr>
            <p:txBody>
              <a:bodyPr/>
              <a:lstStyle/>
              <a:p/>
            </p:txBody>
          </p:sp>
          <p:sp>
            <p:nvSpPr>
              <p:cNvPr id="19" name="直接连接符 18"/>
              <p:cNvSpPr/>
              <p:nvPr>
                <p:custDataLst>
                  <p:tags r:id="rId151"/>
                </p:custDataLst>
              </p:nvPr>
            </p:nvSpPr>
            <p:spPr>
              <a:xfrm>
                <a:off x="3206" y="1468"/>
                <a:ext cx="181" cy="0"/>
              </a:xfrm>
              <a:prstGeom prst="line">
                <a:avLst/>
              </a:prstGeom>
              <a:ln w="38100" cap="flat" cmpd="sng">
                <a:solidFill>
                  <a:schemeClr val="tx1"/>
                </a:solidFill>
                <a:prstDash val="solid"/>
                <a:headEnd type="none" w="med" len="med"/>
                <a:tailEnd type="none" w="med" len="med"/>
              </a:ln>
            </p:spPr>
            <p:txBody>
              <a:bodyPr/>
              <a:lstStyle/>
              <a:p/>
            </p:txBody>
          </p:sp>
          <p:sp>
            <p:nvSpPr>
              <p:cNvPr id="20" name="直接连接符 19"/>
              <p:cNvSpPr/>
              <p:nvPr>
                <p:custDataLst>
                  <p:tags r:id="rId152"/>
                </p:custDataLst>
              </p:nvPr>
            </p:nvSpPr>
            <p:spPr>
              <a:xfrm>
                <a:off x="3205" y="1522"/>
                <a:ext cx="181" cy="0"/>
              </a:xfrm>
              <a:prstGeom prst="line">
                <a:avLst/>
              </a:prstGeom>
              <a:ln w="38100" cap="flat" cmpd="sng">
                <a:solidFill>
                  <a:schemeClr val="tx1"/>
                </a:solidFill>
                <a:prstDash val="solid"/>
                <a:headEnd type="none" w="med" len="med"/>
                <a:tailEnd type="none" w="med" len="med"/>
              </a:ln>
            </p:spPr>
            <p:txBody>
              <a:bodyPr/>
              <a:lstStyle/>
              <a:p/>
            </p:txBody>
          </p:sp>
          <p:sp>
            <p:nvSpPr>
              <p:cNvPr id="21" name="直接连接符 20"/>
              <p:cNvSpPr/>
              <p:nvPr>
                <p:custDataLst>
                  <p:tags r:id="rId153"/>
                </p:custDataLst>
              </p:nvPr>
            </p:nvSpPr>
            <p:spPr>
              <a:xfrm>
                <a:off x="3203" y="1585"/>
                <a:ext cx="181" cy="0"/>
              </a:xfrm>
              <a:prstGeom prst="line">
                <a:avLst/>
              </a:prstGeom>
              <a:ln w="38100" cap="flat" cmpd="sng">
                <a:solidFill>
                  <a:schemeClr val="tx1"/>
                </a:solidFill>
                <a:prstDash val="solid"/>
                <a:headEnd type="none" w="med" len="med"/>
                <a:tailEnd type="none" w="med" len="med"/>
              </a:ln>
            </p:spPr>
            <p:txBody>
              <a:bodyPr/>
              <a:lstStyle/>
              <a:p/>
            </p:txBody>
          </p:sp>
          <p:sp>
            <p:nvSpPr>
              <p:cNvPr id="22" name="直接连接符 21"/>
              <p:cNvSpPr/>
              <p:nvPr>
                <p:custDataLst>
                  <p:tags r:id="rId154"/>
                </p:custDataLst>
              </p:nvPr>
            </p:nvSpPr>
            <p:spPr>
              <a:xfrm>
                <a:off x="3141" y="1645"/>
                <a:ext cx="340" cy="0"/>
              </a:xfrm>
              <a:prstGeom prst="line">
                <a:avLst/>
              </a:prstGeom>
              <a:ln w="38100" cap="flat" cmpd="sng">
                <a:solidFill>
                  <a:schemeClr val="tx1"/>
                </a:solidFill>
                <a:prstDash val="solid"/>
                <a:headEnd type="none" w="med" len="med"/>
                <a:tailEnd type="none" w="med" len="med"/>
              </a:ln>
            </p:spPr>
            <p:txBody>
              <a:bodyPr/>
              <a:lstStyle/>
              <a:p/>
            </p:txBody>
          </p:sp>
          <p:sp>
            <p:nvSpPr>
              <p:cNvPr id="23" name="直接连接符 22"/>
              <p:cNvSpPr/>
              <p:nvPr>
                <p:custDataLst>
                  <p:tags r:id="rId155"/>
                </p:custDataLst>
              </p:nvPr>
            </p:nvSpPr>
            <p:spPr>
              <a:xfrm>
                <a:off x="3209" y="1715"/>
                <a:ext cx="181" cy="0"/>
              </a:xfrm>
              <a:prstGeom prst="line">
                <a:avLst/>
              </a:prstGeom>
              <a:ln w="38100" cap="flat" cmpd="sng">
                <a:solidFill>
                  <a:schemeClr val="tx1"/>
                </a:solidFill>
                <a:prstDash val="solid"/>
                <a:headEnd type="none" w="med" len="med"/>
                <a:tailEnd type="none" w="med" len="med"/>
              </a:ln>
            </p:spPr>
            <p:txBody>
              <a:bodyPr/>
              <a:lstStyle/>
              <a:p/>
            </p:txBody>
          </p:sp>
          <p:sp>
            <p:nvSpPr>
              <p:cNvPr id="24" name="直接连接符 23"/>
              <p:cNvSpPr/>
              <p:nvPr>
                <p:custDataLst>
                  <p:tags r:id="rId156"/>
                </p:custDataLst>
              </p:nvPr>
            </p:nvSpPr>
            <p:spPr>
              <a:xfrm>
                <a:off x="3208" y="1768"/>
                <a:ext cx="181" cy="0"/>
              </a:xfrm>
              <a:prstGeom prst="line">
                <a:avLst/>
              </a:prstGeom>
              <a:ln w="38100" cap="flat" cmpd="sng">
                <a:solidFill>
                  <a:schemeClr val="tx1"/>
                </a:solidFill>
                <a:prstDash val="solid"/>
                <a:headEnd type="none" w="med" len="med"/>
                <a:tailEnd type="none" w="med" len="med"/>
              </a:ln>
            </p:spPr>
            <p:txBody>
              <a:bodyPr/>
              <a:lstStyle/>
              <a:p/>
            </p:txBody>
          </p:sp>
          <p:sp>
            <p:nvSpPr>
              <p:cNvPr id="25" name="直接连接符 24"/>
              <p:cNvSpPr/>
              <p:nvPr>
                <p:custDataLst>
                  <p:tags r:id="rId157"/>
                </p:custDataLst>
              </p:nvPr>
            </p:nvSpPr>
            <p:spPr>
              <a:xfrm>
                <a:off x="3207" y="1822"/>
                <a:ext cx="181" cy="0"/>
              </a:xfrm>
              <a:prstGeom prst="line">
                <a:avLst/>
              </a:prstGeom>
              <a:ln w="38100" cap="flat" cmpd="sng">
                <a:solidFill>
                  <a:schemeClr val="tx1"/>
                </a:solidFill>
                <a:prstDash val="solid"/>
                <a:headEnd type="none" w="med" len="med"/>
                <a:tailEnd type="none" w="med" len="med"/>
              </a:ln>
            </p:spPr>
            <p:txBody>
              <a:bodyPr/>
              <a:lstStyle/>
              <a:p/>
            </p:txBody>
          </p:sp>
          <p:sp>
            <p:nvSpPr>
              <p:cNvPr id="26" name="直接连接符 25"/>
              <p:cNvSpPr/>
              <p:nvPr>
                <p:custDataLst>
                  <p:tags r:id="rId158"/>
                </p:custDataLst>
              </p:nvPr>
            </p:nvSpPr>
            <p:spPr>
              <a:xfrm>
                <a:off x="3205" y="1885"/>
                <a:ext cx="181" cy="0"/>
              </a:xfrm>
              <a:prstGeom prst="line">
                <a:avLst/>
              </a:prstGeom>
              <a:ln w="38100" cap="flat" cmpd="sng">
                <a:solidFill>
                  <a:schemeClr val="tx1"/>
                </a:solidFill>
                <a:prstDash val="solid"/>
                <a:headEnd type="none" w="med" len="med"/>
                <a:tailEnd type="none" w="med" len="med"/>
              </a:ln>
            </p:spPr>
            <p:txBody>
              <a:bodyPr/>
              <a:lstStyle/>
              <a:p/>
            </p:txBody>
          </p:sp>
          <p:sp>
            <p:nvSpPr>
              <p:cNvPr id="27" name="直接连接符 26"/>
              <p:cNvSpPr/>
              <p:nvPr>
                <p:custDataLst>
                  <p:tags r:id="rId159"/>
                </p:custDataLst>
              </p:nvPr>
            </p:nvSpPr>
            <p:spPr>
              <a:xfrm>
                <a:off x="3143" y="1945"/>
                <a:ext cx="340" cy="0"/>
              </a:xfrm>
              <a:prstGeom prst="line">
                <a:avLst/>
              </a:prstGeom>
              <a:ln w="38100" cap="flat" cmpd="sng">
                <a:solidFill>
                  <a:schemeClr val="tx1"/>
                </a:solidFill>
                <a:prstDash val="solid"/>
                <a:headEnd type="none" w="med" len="med"/>
                <a:tailEnd type="none" w="med" len="med"/>
              </a:ln>
            </p:spPr>
            <p:txBody>
              <a:bodyPr/>
              <a:lstStyle/>
              <a:p/>
            </p:txBody>
          </p:sp>
          <p:sp>
            <p:nvSpPr>
              <p:cNvPr id="28" name="直接连接符 27"/>
              <p:cNvSpPr/>
              <p:nvPr>
                <p:custDataLst>
                  <p:tags r:id="rId160"/>
                </p:custDataLst>
              </p:nvPr>
            </p:nvSpPr>
            <p:spPr>
              <a:xfrm>
                <a:off x="3197" y="2018"/>
                <a:ext cx="181" cy="0"/>
              </a:xfrm>
              <a:prstGeom prst="line">
                <a:avLst/>
              </a:prstGeom>
              <a:ln w="38100" cap="flat" cmpd="sng">
                <a:solidFill>
                  <a:schemeClr val="tx1"/>
                </a:solidFill>
                <a:prstDash val="solid"/>
                <a:headEnd type="none" w="med" len="med"/>
                <a:tailEnd type="none" w="med" len="med"/>
              </a:ln>
            </p:spPr>
            <p:txBody>
              <a:bodyPr/>
              <a:lstStyle/>
              <a:p/>
            </p:txBody>
          </p:sp>
          <p:sp>
            <p:nvSpPr>
              <p:cNvPr id="29" name="直接连接符 28"/>
              <p:cNvSpPr/>
              <p:nvPr>
                <p:custDataLst>
                  <p:tags r:id="rId161"/>
                </p:custDataLst>
              </p:nvPr>
            </p:nvSpPr>
            <p:spPr>
              <a:xfrm>
                <a:off x="3196" y="2071"/>
                <a:ext cx="181" cy="0"/>
              </a:xfrm>
              <a:prstGeom prst="line">
                <a:avLst/>
              </a:prstGeom>
              <a:ln w="38100" cap="flat" cmpd="sng">
                <a:solidFill>
                  <a:schemeClr val="tx1"/>
                </a:solidFill>
                <a:prstDash val="solid"/>
                <a:headEnd type="none" w="med" len="med"/>
                <a:tailEnd type="none" w="med" len="med"/>
              </a:ln>
            </p:spPr>
            <p:txBody>
              <a:bodyPr/>
              <a:lstStyle/>
              <a:p/>
            </p:txBody>
          </p:sp>
          <p:sp>
            <p:nvSpPr>
              <p:cNvPr id="30" name="直接连接符 29"/>
              <p:cNvSpPr/>
              <p:nvPr>
                <p:custDataLst>
                  <p:tags r:id="rId162"/>
                </p:custDataLst>
              </p:nvPr>
            </p:nvSpPr>
            <p:spPr>
              <a:xfrm>
                <a:off x="3195" y="2125"/>
                <a:ext cx="181" cy="0"/>
              </a:xfrm>
              <a:prstGeom prst="line">
                <a:avLst/>
              </a:prstGeom>
              <a:ln w="38100" cap="flat" cmpd="sng">
                <a:solidFill>
                  <a:schemeClr val="tx1"/>
                </a:solidFill>
                <a:prstDash val="solid"/>
                <a:headEnd type="none" w="med" len="med"/>
                <a:tailEnd type="none" w="med" len="med"/>
              </a:ln>
            </p:spPr>
            <p:txBody>
              <a:bodyPr/>
              <a:lstStyle/>
              <a:p/>
            </p:txBody>
          </p:sp>
          <p:sp>
            <p:nvSpPr>
              <p:cNvPr id="31" name="直接连接符 30"/>
              <p:cNvSpPr/>
              <p:nvPr>
                <p:custDataLst>
                  <p:tags r:id="rId163"/>
                </p:custDataLst>
              </p:nvPr>
            </p:nvSpPr>
            <p:spPr>
              <a:xfrm>
                <a:off x="3193" y="2188"/>
                <a:ext cx="181" cy="0"/>
              </a:xfrm>
              <a:prstGeom prst="line">
                <a:avLst/>
              </a:prstGeom>
              <a:ln w="38100" cap="flat" cmpd="sng">
                <a:solidFill>
                  <a:schemeClr val="tx1"/>
                </a:solidFill>
                <a:prstDash val="solid"/>
                <a:headEnd type="none" w="med" len="med"/>
                <a:tailEnd type="none" w="med" len="med"/>
              </a:ln>
            </p:spPr>
            <p:txBody>
              <a:bodyPr/>
              <a:lstStyle/>
              <a:p/>
            </p:txBody>
          </p:sp>
          <p:sp>
            <p:nvSpPr>
              <p:cNvPr id="32" name="直接连接符 31"/>
              <p:cNvSpPr/>
              <p:nvPr>
                <p:custDataLst>
                  <p:tags r:id="rId164"/>
                </p:custDataLst>
              </p:nvPr>
            </p:nvSpPr>
            <p:spPr>
              <a:xfrm>
                <a:off x="3131" y="2248"/>
                <a:ext cx="340" cy="0"/>
              </a:xfrm>
              <a:prstGeom prst="line">
                <a:avLst/>
              </a:prstGeom>
              <a:ln w="38100" cap="flat" cmpd="sng">
                <a:solidFill>
                  <a:schemeClr val="tx1"/>
                </a:solidFill>
                <a:prstDash val="solid"/>
                <a:headEnd type="none" w="med" len="med"/>
                <a:tailEnd type="none" w="med" len="med"/>
              </a:ln>
            </p:spPr>
            <p:txBody>
              <a:bodyPr/>
              <a:lstStyle/>
              <a:p/>
            </p:txBody>
          </p:sp>
          <p:sp>
            <p:nvSpPr>
              <p:cNvPr id="33" name="直接连接符 32"/>
              <p:cNvSpPr/>
              <p:nvPr>
                <p:custDataLst>
                  <p:tags r:id="rId165"/>
                </p:custDataLst>
              </p:nvPr>
            </p:nvSpPr>
            <p:spPr>
              <a:xfrm>
                <a:off x="3207" y="2311"/>
                <a:ext cx="181" cy="0"/>
              </a:xfrm>
              <a:prstGeom prst="line">
                <a:avLst/>
              </a:prstGeom>
              <a:ln w="38100" cap="flat" cmpd="sng">
                <a:solidFill>
                  <a:schemeClr val="tx1"/>
                </a:solidFill>
                <a:prstDash val="solid"/>
                <a:headEnd type="none" w="med" len="med"/>
                <a:tailEnd type="none" w="med" len="med"/>
              </a:ln>
            </p:spPr>
            <p:txBody>
              <a:bodyPr/>
              <a:lstStyle/>
              <a:p/>
            </p:txBody>
          </p:sp>
          <p:sp>
            <p:nvSpPr>
              <p:cNvPr id="34" name="直接连接符 33"/>
              <p:cNvSpPr/>
              <p:nvPr>
                <p:custDataLst>
                  <p:tags r:id="rId166"/>
                </p:custDataLst>
              </p:nvPr>
            </p:nvSpPr>
            <p:spPr>
              <a:xfrm>
                <a:off x="3206" y="2364"/>
                <a:ext cx="181" cy="0"/>
              </a:xfrm>
              <a:prstGeom prst="line">
                <a:avLst/>
              </a:prstGeom>
              <a:ln w="38100" cap="flat" cmpd="sng">
                <a:solidFill>
                  <a:schemeClr val="tx1"/>
                </a:solidFill>
                <a:prstDash val="solid"/>
                <a:headEnd type="none" w="med" len="med"/>
                <a:tailEnd type="none" w="med" len="med"/>
              </a:ln>
            </p:spPr>
            <p:txBody>
              <a:bodyPr/>
              <a:lstStyle/>
              <a:p/>
            </p:txBody>
          </p:sp>
          <p:sp>
            <p:nvSpPr>
              <p:cNvPr id="35" name="直接连接符 34"/>
              <p:cNvSpPr/>
              <p:nvPr>
                <p:custDataLst>
                  <p:tags r:id="rId167"/>
                </p:custDataLst>
              </p:nvPr>
            </p:nvSpPr>
            <p:spPr>
              <a:xfrm>
                <a:off x="3205" y="2418"/>
                <a:ext cx="181" cy="0"/>
              </a:xfrm>
              <a:prstGeom prst="line">
                <a:avLst/>
              </a:prstGeom>
              <a:ln w="38100" cap="flat" cmpd="sng">
                <a:solidFill>
                  <a:schemeClr val="tx1"/>
                </a:solidFill>
                <a:prstDash val="solid"/>
                <a:headEnd type="none" w="med" len="med"/>
                <a:tailEnd type="none" w="med" len="med"/>
              </a:ln>
            </p:spPr>
            <p:txBody>
              <a:bodyPr/>
              <a:lstStyle/>
              <a:p/>
            </p:txBody>
          </p:sp>
          <p:sp>
            <p:nvSpPr>
              <p:cNvPr id="36" name="直接连接符 35"/>
              <p:cNvSpPr/>
              <p:nvPr>
                <p:custDataLst>
                  <p:tags r:id="rId168"/>
                </p:custDataLst>
              </p:nvPr>
            </p:nvSpPr>
            <p:spPr>
              <a:xfrm>
                <a:off x="3203" y="2481"/>
                <a:ext cx="181" cy="0"/>
              </a:xfrm>
              <a:prstGeom prst="line">
                <a:avLst/>
              </a:prstGeom>
              <a:ln w="38100" cap="flat" cmpd="sng">
                <a:solidFill>
                  <a:schemeClr val="tx1"/>
                </a:solidFill>
                <a:prstDash val="solid"/>
                <a:headEnd type="none" w="med" len="med"/>
                <a:tailEnd type="none" w="med" len="med"/>
              </a:ln>
            </p:spPr>
            <p:txBody>
              <a:bodyPr/>
              <a:lstStyle/>
              <a:p/>
            </p:txBody>
          </p:sp>
          <p:sp>
            <p:nvSpPr>
              <p:cNvPr id="37" name="直接连接符 36"/>
              <p:cNvSpPr/>
              <p:nvPr>
                <p:custDataLst>
                  <p:tags r:id="rId169"/>
                </p:custDataLst>
              </p:nvPr>
            </p:nvSpPr>
            <p:spPr>
              <a:xfrm>
                <a:off x="3141" y="2541"/>
                <a:ext cx="340" cy="0"/>
              </a:xfrm>
              <a:prstGeom prst="line">
                <a:avLst/>
              </a:prstGeom>
              <a:ln w="38100" cap="flat" cmpd="sng">
                <a:solidFill>
                  <a:schemeClr val="tx1"/>
                </a:solidFill>
                <a:prstDash val="solid"/>
                <a:headEnd type="none" w="med" len="med"/>
                <a:tailEnd type="none" w="med" len="med"/>
              </a:ln>
            </p:spPr>
            <p:txBody>
              <a:bodyPr/>
              <a:lstStyle/>
              <a:p/>
            </p:txBody>
          </p:sp>
          <p:sp>
            <p:nvSpPr>
              <p:cNvPr id="38" name="任意多边形 37"/>
              <p:cNvSpPr/>
              <p:nvPr>
                <p:custDataLst>
                  <p:tags r:id="rId170"/>
                </p:custDataLst>
              </p:nvPr>
            </p:nvSpPr>
            <p:spPr>
              <a:xfrm>
                <a:off x="3152" y="3022"/>
                <a:ext cx="158" cy="181"/>
              </a:xfrm>
              <a:custGeom>
                <a:rect l="0" t="0" r="0" b="0"/>
                <a:pathLst>
                  <a:path w="158" h="181">
                    <a:moveTo>
                      <a:pt x="151" y="0"/>
                    </a:moveTo>
                    <a:cubicBezTo>
                      <a:pt x="154" y="53"/>
                      <a:pt x="158" y="106"/>
                      <a:pt x="151" y="136"/>
                    </a:cubicBezTo>
                    <a:cubicBezTo>
                      <a:pt x="144" y="166"/>
                      <a:pt x="129" y="181"/>
                      <a:pt x="106" y="181"/>
                    </a:cubicBezTo>
                    <a:cubicBezTo>
                      <a:pt x="83" y="181"/>
                      <a:pt x="30" y="159"/>
                      <a:pt x="15" y="136"/>
                    </a:cubicBezTo>
                    <a:cubicBezTo>
                      <a:pt x="0" y="113"/>
                      <a:pt x="7" y="79"/>
                      <a:pt x="15" y="45"/>
                    </a:cubicBezTo>
                  </a:path>
                </a:pathLst>
              </a:custGeom>
              <a:noFill/>
              <a:ln w="38100" cap="flat" cmpd="sng">
                <a:solidFill>
                  <a:srgbClr val="FF0000"/>
                </a:solidFill>
                <a:prstDash val="solid"/>
                <a:headEnd type="none" w="med" len="med"/>
                <a:tailEnd type="none" w="med" len="med"/>
              </a:ln>
            </p:spPr>
            <p:txBody>
              <a:bodyPr/>
              <a:lstStyle/>
              <a:p>
                <a:endParaRPr lang="zh-CN" altLang="en-US"/>
              </a:p>
            </p:txBody>
          </p:sp>
        </p:grpSp>
        <p:grpSp>
          <p:nvGrpSpPr>
            <p:cNvPr id="39" name="组合 38"/>
            <p:cNvGrpSpPr/>
            <p:nvPr>
              <p:custDataLst>
                <p:tags r:id="rId171"/>
              </p:custDataLst>
            </p:nvPr>
          </p:nvGrpSpPr>
          <p:grpSpPr>
            <a:xfrm rot="5400000">
              <a:off x="2506" y="575"/>
              <a:ext cx="79" cy="313"/>
              <a:chOff x="2152" y="2185"/>
              <a:chExt cx="91" cy="363"/>
            </a:xfrm>
          </p:grpSpPr>
          <p:sp>
            <p:nvSpPr>
              <p:cNvPr id="40" name="等腰三角形 39"/>
              <p:cNvSpPr/>
              <p:nvPr>
                <p:custDataLst>
                  <p:tags r:id="rId172"/>
                </p:custDataLst>
              </p:nvPr>
            </p:nvSpPr>
            <p:spPr>
              <a:xfrm>
                <a:off x="2152" y="2185"/>
                <a:ext cx="91" cy="182"/>
              </a:xfrm>
              <a:prstGeom prst="triangle">
                <a:avLst>
                  <a:gd name="adj" fmla="val 5000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41" name="等腰三角形 40"/>
              <p:cNvSpPr/>
              <p:nvPr>
                <p:custDataLst>
                  <p:tags r:id="rId173"/>
                </p:custDataLst>
              </p:nvPr>
            </p:nvSpPr>
            <p:spPr>
              <a:xfrm flipV="1">
                <a:off x="2152" y="2367"/>
                <a:ext cx="91" cy="181"/>
              </a:xfrm>
              <a:prstGeom prst="triangle">
                <a:avLst>
                  <a:gd name="adj" fmla="val 5055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grpSp>
        <p:grpSp>
          <p:nvGrpSpPr>
            <p:cNvPr id="42" name="组合 41"/>
            <p:cNvGrpSpPr/>
            <p:nvPr>
              <p:custDataLst>
                <p:tags r:id="rId174"/>
              </p:custDataLst>
            </p:nvPr>
          </p:nvGrpSpPr>
          <p:grpSpPr>
            <a:xfrm>
              <a:off x="2428" y="1835"/>
              <a:ext cx="196" cy="534"/>
              <a:chOff x="703" y="2540"/>
              <a:chExt cx="227" cy="618"/>
            </a:xfrm>
          </p:grpSpPr>
          <p:sp>
            <p:nvSpPr>
              <p:cNvPr id="43" name="直接连接符 42"/>
              <p:cNvSpPr/>
              <p:nvPr>
                <p:custDataLst>
                  <p:tags r:id="rId175"/>
                </p:custDataLst>
              </p:nvPr>
            </p:nvSpPr>
            <p:spPr>
              <a:xfrm flipH="1">
                <a:off x="821" y="2540"/>
                <a:ext cx="0" cy="318"/>
              </a:xfrm>
              <a:prstGeom prst="line">
                <a:avLst/>
              </a:prstGeom>
              <a:ln w="41275" cap="flat" cmpd="sng">
                <a:solidFill>
                  <a:schemeClr val="tx1"/>
                </a:solidFill>
                <a:prstDash val="solid"/>
                <a:headEnd type="none" w="med" len="med"/>
                <a:tailEnd type="none" w="med" len="med"/>
              </a:ln>
            </p:spPr>
            <p:txBody>
              <a:bodyPr/>
              <a:lstStyle/>
              <a:p/>
            </p:txBody>
          </p:sp>
          <p:sp>
            <p:nvSpPr>
              <p:cNvPr id="44" name="矩形 43"/>
              <p:cNvSpPr/>
              <p:nvPr>
                <p:custDataLst>
                  <p:tags r:id="rId176"/>
                </p:custDataLst>
              </p:nvPr>
            </p:nvSpPr>
            <p:spPr>
              <a:xfrm>
                <a:off x="703" y="2840"/>
                <a:ext cx="227" cy="318"/>
              </a:xfrm>
              <a:prstGeom prst="rect">
                <a:avLst/>
              </a:prstGeom>
              <a:solidFill>
                <a:srgbClr val="000000"/>
              </a:solidFill>
              <a:ln w="41275" cap="flat" cmpd="sng">
                <a:solidFill>
                  <a:schemeClr val="tx1"/>
                </a:solidFill>
                <a:prstDash val="solid"/>
                <a:miter/>
                <a:headEnd type="none" w="med" len="med"/>
                <a:tailEnd type="none" w="med" len="med"/>
              </a:ln>
            </p:spPr>
            <p:txBody>
              <a:bodyPr/>
              <a:lstStyle/>
              <a:p>
                <a:endParaRPr lang="zh-CN" altLang="en-US"/>
              </a:p>
            </p:txBody>
          </p:sp>
        </p:grpSp>
      </p:grpSp>
      <p:sp>
        <p:nvSpPr>
          <p:cNvPr id="45" name="直接连接符 44" title=""/>
          <p:cNvSpPr/>
          <p:nvPr>
            <p:custDataLst>
              <p:tags r:id="rId177"/>
            </p:custDataLst>
          </p:nvPr>
        </p:nvSpPr>
        <p:spPr>
          <a:xfrm flipH="1">
            <a:off x="3310891" y="2290409"/>
            <a:ext cx="4958715" cy="7620"/>
          </a:xfrm>
          <a:prstGeom prst="line">
            <a:avLst/>
          </a:prstGeom>
          <a:ln w="41275" cap="flat" cmpd="sng">
            <a:solidFill>
              <a:srgbClr val="002060"/>
            </a:solidFill>
            <a:prstDash val="lgDash"/>
            <a:headEnd type="none" w="med" len="med"/>
            <a:tailEnd type="none" w="med" len="med"/>
          </a:ln>
        </p:spPr>
        <p:txBody>
          <a:bodyPr/>
          <a:lstStyle/>
          <a:p/>
        </p:txBody>
      </p:sp>
      <p:sp>
        <p:nvSpPr>
          <p:cNvPr id="46" name="文本框 45" title=""/>
          <p:cNvSpPr txBox="1"/>
          <p:nvPr>
            <p:custDataLst>
              <p:tags r:id="rId178"/>
            </p:custDataLst>
          </p:nvPr>
        </p:nvSpPr>
        <p:spPr>
          <a:xfrm>
            <a:off x="8330565" y="5377780"/>
            <a:ext cx="1152525" cy="521970"/>
          </a:xfrm>
          <a:prstGeom prst="rect">
            <a:avLst/>
          </a:prstGeom>
          <a:noFill/>
          <a:ln w="9525">
            <a:noFill/>
          </a:ln>
        </p:spPr>
        <p:txBody>
          <a:bodyPr>
            <a:spAutoFit/>
          </a:bodyPr>
          <a:lstStyle/>
          <a:p>
            <a:pPr algn="l">
              <a:spcBef>
                <a:spcPct val="50000"/>
              </a:spcBef>
            </a:pPr>
            <a:r>
              <a:rPr lang="zh-CN" altLang="en-US" sz="2800" b="1">
                <a:solidFill>
                  <a:schemeClr val="tx1"/>
                </a:solidFill>
                <a:latin typeface="楷体" panose="02010609060101010101" charset="-122"/>
                <a:ea typeface="楷体" panose="02010609060101010101" charset="-122"/>
              </a:rPr>
              <a:t>盐水</a:t>
            </a:r>
            <a:endParaRPr lang="zh-CN" altLang="en-US" sz="2800" b="1">
              <a:solidFill>
                <a:schemeClr val="tx1"/>
              </a:solidFill>
              <a:latin typeface="楷体" panose="02010609060101010101" charset="-122"/>
              <a:ea typeface="楷体" panose="02010609060101010101" charset="-122"/>
            </a:endParaRPr>
          </a:p>
        </p:txBody>
      </p:sp>
      <p:sp>
        <p:nvSpPr>
          <p:cNvPr id="271372" name="文本框 271371" title=""/>
          <p:cNvSpPr txBox="1"/>
          <p:nvPr>
            <p:custDataLst>
              <p:tags r:id="rId179"/>
            </p:custDataLst>
          </p:nvPr>
        </p:nvSpPr>
        <p:spPr>
          <a:xfrm>
            <a:off x="2417763" y="736784"/>
            <a:ext cx="7350125" cy="583565"/>
          </a:xfrm>
          <a:prstGeom prst="rect">
            <a:avLst/>
          </a:prstGeom>
          <a:noFill/>
          <a:ln w="12700">
            <a:noFill/>
          </a:ln>
        </p:spPr>
        <p:txBody>
          <a:bodyPr wrap="square">
            <a:spAutoFit/>
          </a:bodyPr>
          <a:lstStyle>
            <a:defPPr>
              <a:defRPr lang="zh-CN"/>
            </a:defPPr>
            <a:lvl1pPr>
              <a:spcBef>
                <a:spcPct val="50000"/>
              </a:spcBef>
              <a:defRPr sz="2400" b="1">
                <a:solidFill>
                  <a:srgbClr val="0000FF"/>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200"/>
              <a:t>探究</a:t>
            </a:r>
            <a:r>
              <a:rPr lang="en-US" altLang="zh-CN" sz="3200"/>
              <a:t>3</a:t>
            </a:r>
            <a:r>
              <a:rPr lang="zh-CN" altLang="en-US" sz="3200"/>
              <a:t>：浮力可能与液体的密度有关</a:t>
            </a:r>
            <a:endParaRPr lang="zh-CN"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additive="base">
                                        <p:cTn id="7" dur="500" fill="hold"/>
                                        <p:tgtEl>
                                          <p:spTgt spid="263170"/>
                                        </p:tgtEl>
                                        <p:attrNameLst>
                                          <p:attrName>ppt_x</p:attrName>
                                        </p:attrNameLst>
                                      </p:cBhvr>
                                      <p:tavLst>
                                        <p:tav tm="0">
                                          <p:val>
                                            <p:strVal val="#ppt_x"/>
                                          </p:val>
                                        </p:tav>
                                        <p:tav tm="100000">
                                          <p:val>
                                            <p:strVal val="#ppt_x"/>
                                          </p:val>
                                        </p:tav>
                                      </p:tavLst>
                                    </p:anim>
                                    <p:anim calcmode="lin" valueType="num">
                                      <p:cBhvr additive="base">
                                        <p:cTn id="8" dur="500" fill="hold"/>
                                        <p:tgtEl>
                                          <p:spTgt spid="263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3209"/>
                                        </p:tgtEl>
                                        <p:attrNameLst>
                                          <p:attrName>style.visibility</p:attrName>
                                        </p:attrNameLst>
                                      </p:cBhvr>
                                      <p:to>
                                        <p:strVal val="visible"/>
                                      </p:to>
                                    </p:set>
                                    <p:anim calcmode="lin" valueType="num">
                                      <p:cBhvr additive="base">
                                        <p:cTn id="13" dur="500" fill="hold"/>
                                        <p:tgtEl>
                                          <p:spTgt spid="263209"/>
                                        </p:tgtEl>
                                        <p:attrNameLst>
                                          <p:attrName>ppt_x</p:attrName>
                                        </p:attrNameLst>
                                      </p:cBhvr>
                                      <p:tavLst>
                                        <p:tav tm="0">
                                          <p:val>
                                            <p:strVal val="#ppt_x"/>
                                          </p:val>
                                        </p:tav>
                                        <p:tav tm="100000">
                                          <p:val>
                                            <p:strVal val="#ppt_x"/>
                                          </p:val>
                                        </p:tav>
                                      </p:tavLst>
                                    </p:anim>
                                    <p:anim calcmode="lin" valueType="num">
                                      <p:cBhvr additive="base">
                                        <p:cTn id="14" dur="500" fill="hold"/>
                                        <p:tgtEl>
                                          <p:spTgt spid="2632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3252"/>
                                        </p:tgtEl>
                                        <p:attrNameLst>
                                          <p:attrName>style.visibility</p:attrName>
                                        </p:attrNameLst>
                                      </p:cBhvr>
                                      <p:to>
                                        <p:strVal val="visible"/>
                                      </p:to>
                                    </p:set>
                                    <p:anim calcmode="lin" valueType="num">
                                      <p:cBhvr additive="base">
                                        <p:cTn id="17" dur="500" fill="hold"/>
                                        <p:tgtEl>
                                          <p:spTgt spid="263252"/>
                                        </p:tgtEl>
                                        <p:attrNameLst>
                                          <p:attrName>ppt_x</p:attrName>
                                        </p:attrNameLst>
                                      </p:cBhvr>
                                      <p:tavLst>
                                        <p:tav tm="0">
                                          <p:val>
                                            <p:strVal val="#ppt_x"/>
                                          </p:val>
                                        </p:tav>
                                        <p:tav tm="100000">
                                          <p:val>
                                            <p:strVal val="#ppt_x"/>
                                          </p:val>
                                        </p:tav>
                                      </p:tavLst>
                                    </p:anim>
                                    <p:anim calcmode="lin" valueType="num">
                                      <p:cBhvr additive="base">
                                        <p:cTn id="18" dur="500" fill="hold"/>
                                        <p:tgtEl>
                                          <p:spTgt spid="2632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3301"/>
                                        </p:tgtEl>
                                        <p:attrNameLst>
                                          <p:attrName>style.visibility</p:attrName>
                                        </p:attrNameLst>
                                      </p:cBhvr>
                                      <p:to>
                                        <p:strVal val="visible"/>
                                      </p:to>
                                    </p:set>
                                    <p:anim calcmode="lin" valueType="num">
                                      <p:cBhvr additive="base">
                                        <p:cTn id="21" dur="500" fill="hold"/>
                                        <p:tgtEl>
                                          <p:spTgt spid="263301"/>
                                        </p:tgtEl>
                                        <p:attrNameLst>
                                          <p:attrName>ppt_x</p:attrName>
                                        </p:attrNameLst>
                                      </p:cBhvr>
                                      <p:tavLst>
                                        <p:tav tm="0">
                                          <p:val>
                                            <p:strVal val="#ppt_x"/>
                                          </p:val>
                                        </p:tav>
                                        <p:tav tm="100000">
                                          <p:val>
                                            <p:strVal val="#ppt_x"/>
                                          </p:val>
                                        </p:tav>
                                      </p:tavLst>
                                    </p:anim>
                                    <p:anim calcmode="lin" valueType="num">
                                      <p:cBhvr additive="base">
                                        <p:cTn id="22" dur="500" fill="hold"/>
                                        <p:tgtEl>
                                          <p:spTgt spid="26330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500" fill="hold">
                                          <p:stCondLst>
                                            <p:cond delay="0"/>
                                          </p:stCondLst>
                                        </p:cTn>
                                        <p:tgtEl>
                                          <p:spTgt spid="263298">
                                            <p:txEl>
                                              <p:pRg st="0" end="0"/>
                                            </p:txEl>
                                          </p:spTgt>
                                        </p:tgtEl>
                                        <p:attrNameLst>
                                          <p:attrName>style.visibility</p:attrName>
                                        </p:attrNameLst>
                                      </p:cBhvr>
                                      <p:to>
                                        <p:strVal val="visible"/>
                                      </p:to>
                                    </p:set>
                                    <p:anim calcmode="lin" valueType="num">
                                      <p:cBhvr additive="base">
                                        <p:cTn id="25" dur="500" fill="hold"/>
                                        <p:tgtEl>
                                          <p:spTgt spid="26329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3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3253"/>
                                        </p:tgtEl>
                                        <p:attrNameLst>
                                          <p:attrName>style.visibility</p:attrName>
                                        </p:attrNameLst>
                                      </p:cBhvr>
                                      <p:to>
                                        <p:strVal val="visible"/>
                                      </p:to>
                                    </p:set>
                                    <p:anim calcmode="lin" valueType="num">
                                      <p:cBhvr additive="base">
                                        <p:cTn id="31" dur="500" fill="hold"/>
                                        <p:tgtEl>
                                          <p:spTgt spid="263253"/>
                                        </p:tgtEl>
                                        <p:attrNameLst>
                                          <p:attrName>ppt_x</p:attrName>
                                        </p:attrNameLst>
                                      </p:cBhvr>
                                      <p:tavLst>
                                        <p:tav tm="0">
                                          <p:val>
                                            <p:strVal val="#ppt_x"/>
                                          </p:val>
                                        </p:tav>
                                        <p:tav tm="100000">
                                          <p:val>
                                            <p:strVal val="#ppt_x"/>
                                          </p:val>
                                        </p:tav>
                                      </p:tavLst>
                                    </p:anim>
                                    <p:anim calcmode="lin" valueType="num">
                                      <p:cBhvr additive="base">
                                        <p:cTn id="32" dur="500" fill="hold"/>
                                        <p:tgtEl>
                                          <p:spTgt spid="26325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3208"/>
                                        </p:tgtEl>
                                        <p:attrNameLst>
                                          <p:attrName>style.visibility</p:attrName>
                                        </p:attrNameLst>
                                      </p:cBhvr>
                                      <p:to>
                                        <p:strVal val="visible"/>
                                      </p:to>
                                    </p:set>
                                    <p:anim calcmode="lin" valueType="num">
                                      <p:cBhvr additive="base">
                                        <p:cTn id="35" dur="500" fill="hold"/>
                                        <p:tgtEl>
                                          <p:spTgt spid="263208"/>
                                        </p:tgtEl>
                                        <p:attrNameLst>
                                          <p:attrName>ppt_x</p:attrName>
                                        </p:attrNameLst>
                                      </p:cBhvr>
                                      <p:tavLst>
                                        <p:tav tm="0">
                                          <p:val>
                                            <p:strVal val="#ppt_x"/>
                                          </p:val>
                                        </p:tav>
                                        <p:tav tm="100000">
                                          <p:val>
                                            <p:strVal val="#ppt_x"/>
                                          </p:val>
                                        </p:tav>
                                      </p:tavLst>
                                    </p:anim>
                                    <p:anim calcmode="lin" valueType="num">
                                      <p:cBhvr additive="base">
                                        <p:cTn id="36" dur="500" fill="hold"/>
                                        <p:tgtEl>
                                          <p:spTgt spid="26320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3302"/>
                                        </p:tgtEl>
                                        <p:attrNameLst>
                                          <p:attrName>style.visibility</p:attrName>
                                        </p:attrNameLst>
                                      </p:cBhvr>
                                      <p:to>
                                        <p:strVal val="visible"/>
                                      </p:to>
                                    </p:set>
                                    <p:anim calcmode="lin" valueType="num">
                                      <p:cBhvr additive="base">
                                        <p:cTn id="39" dur="500" fill="hold"/>
                                        <p:tgtEl>
                                          <p:spTgt spid="263302"/>
                                        </p:tgtEl>
                                        <p:attrNameLst>
                                          <p:attrName>ppt_x</p:attrName>
                                        </p:attrNameLst>
                                      </p:cBhvr>
                                      <p:tavLst>
                                        <p:tav tm="0">
                                          <p:val>
                                            <p:strVal val="#ppt_x"/>
                                          </p:val>
                                        </p:tav>
                                        <p:tav tm="100000">
                                          <p:val>
                                            <p:strVal val="#ppt_x"/>
                                          </p:val>
                                        </p:tav>
                                      </p:tavLst>
                                    </p:anim>
                                    <p:anim calcmode="lin" valueType="num">
                                      <p:cBhvr additive="base">
                                        <p:cTn id="40" dur="500" fill="hold"/>
                                        <p:tgtEl>
                                          <p:spTgt spid="2633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500" fill="hold">
                                          <p:stCondLst>
                                            <p:cond delay="0"/>
                                          </p:stCondLst>
                                        </p:cTn>
                                        <p:tgtEl>
                                          <p:spTgt spid="263299"/>
                                        </p:tgtEl>
                                        <p:attrNameLst>
                                          <p:attrName>style.visibility</p:attrName>
                                        </p:attrNameLst>
                                      </p:cBhvr>
                                      <p:to>
                                        <p:strVal val="visible"/>
                                      </p:to>
                                    </p:set>
                                    <p:anim calcmode="lin" valueType="num">
                                      <p:cBhvr additive="base">
                                        <p:cTn id="43" dur="500" fill="hold"/>
                                        <p:tgtEl>
                                          <p:spTgt spid="263299"/>
                                        </p:tgtEl>
                                        <p:attrNameLst>
                                          <p:attrName>ppt_x</p:attrName>
                                        </p:attrNameLst>
                                      </p:cBhvr>
                                      <p:tavLst>
                                        <p:tav tm="0">
                                          <p:val>
                                            <p:strVal val="#ppt_x"/>
                                          </p:val>
                                        </p:tav>
                                        <p:tav tm="100000">
                                          <p:val>
                                            <p:strVal val="#ppt_x"/>
                                          </p:val>
                                        </p:tav>
                                      </p:tavLst>
                                    </p:anim>
                                    <p:anim calcmode="lin" valueType="num">
                                      <p:cBhvr additive="base">
                                        <p:cTn id="44" dur="500" fill="hold"/>
                                        <p:tgtEl>
                                          <p:spTgt spid="2632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500"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63297"/>
                                        </p:tgtEl>
                                        <p:attrNameLst>
                                          <p:attrName>style.visibility</p:attrName>
                                        </p:attrNameLst>
                                      </p:cBhvr>
                                      <p:to>
                                        <p:strVal val="visible"/>
                                      </p:to>
                                    </p:set>
                                    <p:animEffect transition="in" filter="checkerboard(across)">
                                      <p:cBhvr>
                                        <p:cTn id="63" dur="500"/>
                                        <p:tgtEl>
                                          <p:spTgt spid="26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97" grpId="0" animBg="1"/>
      <p:bldP spid="263299" grpId="0"/>
      <p:bldP spid="4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C_4_BD.1_1#d288ac3b6?vcp=1&amp;vis=1&amp;pid=1a0c3d03f&amp;color=0,0,0&amp;vtp=1&amp;bt=1&amp;bbb=1" title=""/>
          <p:cNvSpPr/>
          <p:nvPr>
            <p:custDataLst>
              <p:tags r:id="rId4"/>
            </p:custDataLst>
          </p:nvPr>
        </p:nvSpPr>
        <p:spPr>
          <a:xfrm>
            <a:off x="719328" y="1548692"/>
            <a:ext cx="10753344" cy="632799"/>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[2024·天津期中]</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下列关于浮力的说法中正确的是(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
        <p:nvSpPr>
          <p:cNvPr id="3" name="QC_4_AN.2_1#d288ac3b6.bracket?vcp=1&amp;vis=1&amp;pid=1a0c3d03f&amp;color=0,0,0&amp;vpa=1&amp;vtp=1" title=""/>
          <p:cNvSpPr/>
          <p:nvPr>
            <p:custDataLst>
              <p:tags r:id="rId5"/>
            </p:custDataLst>
          </p:nvPr>
        </p:nvSpPr>
        <p:spPr>
          <a:xfrm>
            <a:off x="10291952" y="1533452"/>
            <a:ext cx="565151"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p:sp>
        <p:nvSpPr>
          <p:cNvPr id="4" name="QC_4_BD.1_2#d288ac3b6.choices?vcp=1&amp;vis=1&amp;pid=1a0c3d03f&amp;color=0,0,0&amp;vtp=1&amp;bbb=1" title=""/>
          <p:cNvSpPr/>
          <p:nvPr>
            <p:custDataLst>
              <p:tags r:id="rId6"/>
            </p:custDataLst>
          </p:nvPr>
        </p:nvSpPr>
        <p:spPr>
          <a:xfrm>
            <a:off x="719328" y="2265141"/>
            <a:ext cx="10753344"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浮力都是由水产生的</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浮力的方向与重力方向相反</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只有固体才能受到浮力的作用</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物体的密度越大，受到的浮力越大</a:t>
            </a:r>
            <a:endParaRPr lang="en-US" altLang="zh-CN" sz="3200"/>
          </a:p>
        </p:txBody>
      </p:sp>
      <p:sp>
        <p:nvSpPr>
          <p:cNvPr id="6" name="object 54" title="">
            <a:hlinkClick r:id="rId8" action="ppaction://hlinksldjump"/>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C_4_BD.3_1#b0a636650?vcp=1&amp;vis=1&amp;pid=1a0c3d03f&amp;color=0,0,0&amp;vtp=1&amp;bt=1&amp;bbb=1&amp;hb=1" title=""/>
              <p:cNvSpPr/>
              <p:nvPr>
                <p:custDataLst>
                  <p:tags r:id="rId4"/>
                </p:custDataLst>
              </p:nvPr>
            </p:nvSpPr>
            <p:spPr>
              <a:xfrm>
                <a:off x="719328" y="857219"/>
                <a:ext cx="10752672" cy="2122932"/>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1200" b="0" i="0" kern="0">
                    <a:solidFill>
                      <a:srgbClr val="FFFFFF"/>
                    </a:solidFill>
                    <a:latin typeface="宋体" panose="02010600030101010101" pitchFamily="2" charset="-122"/>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如图所示，</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A</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B</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是可自由移动的物体，</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C</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D</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是</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容器自身凸起的一部分，现往容器里注入一些水，则下列说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法中正确的是(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C_4_BD.3_1#b0a636650?vcp=1&amp;vis=1&amp;pid=1a0c3d03f&amp;color=0,0,0&amp;vtp=1&amp;bt=1&amp;bbb=1&amp;hb=1"/>
              <p:cNvSpPr>
                <a:spLocks noRot="1" noChangeAspect="1" noMove="1" noResize="1" noEditPoints="1" noAdjustHandles="1" noChangeArrowheads="1" noChangeShapeType="1" noTextEdit="1"/>
              </p:cNvSpPr>
              <p:nvPr>
                <p:custDataLst>
                  <p:tags r:id="rId5"/>
                </p:custDataLst>
              </p:nvPr>
            </p:nvSpPr>
            <p:spPr>
              <a:xfrm>
                <a:off x="719328" y="857219"/>
                <a:ext cx="10752672" cy="2122932"/>
              </a:xfrm>
              <a:prstGeom prst="rect">
                <a:avLst/>
              </a:prstGeom>
              <a:blipFill rotWithShape="1">
                <a:blip r:embed="rId6"/>
                <a:stretch>
                  <a:fillRect l="-5" t="-28" r="1" b="5"/>
                </a:stretch>
              </a:blipFill>
            </p:spPr>
            <p:txBody>
              <a:bodyPr/>
              <a:lstStyle/>
              <a:p>
                <a:r>
                  <a:rPr lang="zh-CN" altLang="en-US">
                    <a:noFill/>
                  </a:rPr>
                  <a:t> </a:t>
                </a:r>
              </a:p>
            </p:txBody>
          </p:sp>
        </mc:Fallback>
      </mc:AlternateContent>
      <p:pic>
        <p:nvPicPr>
          <p:cNvPr id="3" name="QC_4_BD.3_1#b0a636650?vcp=1&amp;vis=1&amp;pid=1a0c3d03f&amp;color=0,0,0&amp;tib=255,255,255&amp;iip=1&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1234991" y="918179"/>
            <a:ext cx="1584960" cy="6096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4_AN.4_1#b0a636650.bracket?vcp=1&amp;vis=1&amp;pid=1a0c3d03f&amp;color=0,0,0&amp;vpa=2&amp;vtp=1" title=""/>
          <p:cNvSpPr/>
          <p:nvPr>
            <p:custDataLst>
              <p:tags r:id="rId9"/>
            </p:custDataLst>
          </p:nvPr>
        </p:nvSpPr>
        <p:spPr>
          <a:xfrm>
            <a:off x="3484752" y="2332112"/>
            <a:ext cx="565151"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p:pic>
        <p:nvPicPr>
          <p:cNvPr id="5" name="QC_4_BD.3_2#b0a636650?htil=1&amp;vcp=1&amp;vis=1&amp;pid=1a0c3d03f&amp;color=0,0,0&amp;tib=255,255,255&amp;vtp=1" title=""/>
          <p:cNvPicPr>
            <a:picLocks noChangeAspect="1"/>
          </p:cNvPicPr>
          <p:nvPr>
            <p:custDataLst>
              <p:tags r:id="rId11"/>
            </p:custDataLst>
          </p:nvPr>
        </p:nvPicPr>
        <p:blipFill>
          <a:blip r:embed="rId10">
            <a:clrChange>
              <a:clrFrom>
                <a:srgbClr val="FFFFFF"/>
              </a:clrFrom>
              <a:clrTo>
                <a:srgbClr val="FFFFFF">
                  <a:alpha val="0"/>
                </a:srgbClr>
              </a:clrTo>
            </a:clrChange>
          </a:blip>
          <a:stretch>
            <a:fillRect/>
          </a:stretch>
        </p:blipFill>
        <p:spPr>
          <a:xfrm>
            <a:off x="8451303" y="3141187"/>
            <a:ext cx="1609344" cy="179222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mc:Choice Requires="a14">
          <p:sp>
            <p:nvSpPr>
              <p:cNvPr id="6" name="QC_4_BD.3_3#b0a636650.choices?htil=1&amp;vcp=1&amp;vis=1&amp;pid=1a0c3d03f&amp;color=0,0,0&amp;vtp=1&amp;bbb=1" title=""/>
              <p:cNvSpPr/>
              <p:nvPr>
                <p:custDataLst>
                  <p:tags r:id="rId12"/>
                </p:custDataLst>
              </p:nvPr>
            </p:nvSpPr>
            <p:spPr>
              <a:xfrm>
                <a:off x="719328" y="2971853"/>
                <a:ext cx="8961120"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A</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B</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C</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D</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都受到浮力</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A</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B</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C</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受到浮力，</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D</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不受浮力</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A</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B</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受到浮力，</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C</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D</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不受浮力</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A</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受到浮力，</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B</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C</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D</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不受浮力</a:t>
                </a:r>
                <a:endParaRPr lang="en-US" altLang="zh-CN" sz="3200"/>
              </a:p>
            </p:txBody>
          </p:sp>
        </mc:Choice>
        <mc:Fallback>
          <p:sp>
            <p:nvSpPr>
              <p:cNvPr id="6" name="QC_4_BD.3_3#b0a636650.choices?htil=1&amp;vcp=1&amp;vis=1&amp;pid=1a0c3d03f&amp;color=0,0,0&amp;vtp=1&amp;bbb=1"/>
              <p:cNvSpPr>
                <a:spLocks noRot="1" noChangeAspect="1" noMove="1" noResize="1" noEditPoints="1" noAdjustHandles="1" noChangeArrowheads="1" noChangeShapeType="1" noTextEdit="1"/>
              </p:cNvSpPr>
              <p:nvPr>
                <p:custDataLst>
                  <p:tags r:id="rId13"/>
                </p:custDataLst>
              </p:nvPr>
            </p:nvSpPr>
            <p:spPr>
              <a:xfrm>
                <a:off x="719328" y="2971853"/>
                <a:ext cx="8961120" cy="2867999"/>
              </a:xfrm>
              <a:prstGeom prst="rect">
                <a:avLst/>
              </a:prstGeom>
              <a:blipFill rotWithShape="1">
                <a:blip r:embed="rId14"/>
                <a:stretch>
                  <a:fillRect l="-6" t="-2" r="6" b="14"/>
                </a:stretch>
              </a:blipFill>
            </p:spPr>
            <p:txBody>
              <a:bodyPr/>
              <a:lstStyle/>
              <a:p>
                <a:r>
                  <a:rPr lang="zh-CN" altLang="en-US">
                    <a:noFill/>
                  </a:rPr>
                  <a:t> </a:t>
                </a:r>
              </a:p>
            </p:txBody>
          </p:sp>
        </mc:Fallback>
      </mc:AlternateContent>
      <p:sp>
        <p:nvSpPr>
          <p:cNvPr id="7" name="object 54" title="">
            <a:hlinkClick r:id="rId16" action="ppaction://hlinksldjump"/>
          </p:cNvPr>
          <p:cNvSpPr/>
          <p:nvPr>
            <p:custDataLst>
              <p:tags r:id="rId15"/>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4_BD.5_1#41b0661c3?htil=2&amp;vcp=1&amp;vis=1&amp;pid=1a0c3d03f&amp;color=0,0,0&amp;tib=255,255,255&amp;vtp=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7424928" y="597407"/>
            <a:ext cx="4023360" cy="17068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5_2#41b0661c3?htil=2&amp;sp=1&amp;vcp=1&amp;vis=1&amp;pid=1a0c3d03f&amp;color=0,0,0&amp;vtp=1&amp;bt=1&amp;bbb=1&amp;hb=1&amp;hs=1" title=""/>
          <p:cNvSpPr/>
          <p:nvPr>
            <p:custDataLst>
              <p:tags r:id="rId6"/>
            </p:custDataLst>
          </p:nvPr>
        </p:nvSpPr>
        <p:spPr>
          <a:xfrm>
            <a:off x="719328" y="536448"/>
            <a:ext cx="6547104" cy="2359999"/>
          </a:xfrm>
          <a:prstGeom prst="rect">
            <a:avLst/>
          </a:prstGeom>
          <a:noFill/>
        </p:spPr>
        <p:txBody>
          <a:bodyPr wrap="none" lIns="0" tIns="0" rIns="0" bIns="0" rtlCol="0" anchor="t"/>
          <a:lstStyle/>
          <a:p>
            <a:pPr algn="l"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3.</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[2024·河北期中]</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图甲是航天员王</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亚平在空间站做的乒乓球浮力消失实</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验，图乙为某物理老师做的浮力实验。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下列说法错误的是(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
        <p:nvSpPr>
          <p:cNvPr id="4" name="QC_4_AN.6_1#41b0661c3.bracket?vcp=1&amp;vis=1&amp;pid=1a0c3d03f&amp;color=0,0,0&amp;vpa=3&amp;vtp=1" title=""/>
          <p:cNvSpPr/>
          <p:nvPr>
            <p:custDataLst>
              <p:tags r:id="rId7"/>
            </p:custDataLst>
          </p:nvPr>
        </p:nvSpPr>
        <p:spPr>
          <a:xfrm>
            <a:off x="4297553" y="2339848"/>
            <a:ext cx="565151" cy="549233"/>
          </a:xfrm>
          <a:prstGeom prst="rect">
            <a:avLst/>
          </a:prstGeom>
          <a:noFill/>
        </p:spPr>
        <p:txBody>
          <a:bodyPr wrap="none" lIns="0" tIns="0" rIns="0" bIns="0" rtlCol="0" anchor="t"/>
          <a:lstStyle/>
          <a:p>
            <a:pPr algn="ctr" latinLnBrk="1">
              <a:lnSpc>
                <a:spcPts val="35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p:sp>
        <p:nvSpPr>
          <p:cNvPr id="5" name="QC_4_BD.5_3#41b0661c3.choices?htil=2&amp;vcp=1&amp;vis=1&amp;pid=1a0c3d03f&amp;color=0,0,0&amp;vtp=1&amp;bbb=1&amp;hb=1&amp;hs=1" title=""/>
          <p:cNvSpPr/>
          <p:nvPr>
            <p:custDataLst>
              <p:tags r:id="rId8"/>
            </p:custDataLst>
          </p:nvPr>
        </p:nvSpPr>
        <p:spPr>
          <a:xfrm>
            <a:off x="719328" y="2957744"/>
            <a:ext cx="10753344" cy="3003465"/>
          </a:xfrm>
          <a:prstGeom prst="rect">
            <a:avLst/>
          </a:prstGeom>
          <a:noFill/>
        </p:spPr>
        <p:txBody>
          <a:bodyPr wrap="none" lIns="0" tIns="0" rIns="0" bIns="0" rtlCol="0" anchor="t"/>
          <a:lstStyle/>
          <a:p>
            <a:pPr algn="l"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液体内部存在向各个方向的压强，是由于液体受重力，</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且有流动性</a:t>
            </a:r>
            <a:endParaRPr lang="en-US" altLang="zh-CN" sz="3200"/>
          </a:p>
          <a:p>
            <a:pPr latinLnBrk="1">
              <a:lnSpc>
                <a:spcPts val="37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图甲，太空中液体的质量为零，因此对乒乓球没有浮力</a:t>
            </a:r>
            <a:endParaRPr lang="en-US" altLang="zh-CN" sz="3200"/>
          </a:p>
          <a:p>
            <a:pPr latinLnBrk="1">
              <a:lnSpc>
                <a:spcPts val="37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图甲，液体对乒乓球没有压力差，因此浮力消失</a:t>
            </a:r>
            <a:endParaRPr lang="en-US" altLang="zh-CN" sz="3200"/>
          </a:p>
          <a:p>
            <a:pPr latinLnBrk="1">
              <a:lnSpc>
                <a:spcPts val="3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图乙，乒乓球受到液体压力，因此受到浮力作用</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4_AS.7_1#41b0661c3?htil=3&amp;vcp=1&amp;vis=1&amp;pid=1a0c3d03f&amp;color=0,0,0&amp;tib=255,255,255&amp;vtp=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7119393" y="597407"/>
            <a:ext cx="4122367" cy="17398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AS.7_2#41b0661c3?htil=3&amp;vcp=1&amp;vis=1&amp;pid=1a0c3d03f&amp;color=0,0,0&amp;vtp=1&amp;bt=1&amp;bbb=1&amp;hb=1&amp;hs=1" title=""/>
          <p:cNvSpPr/>
          <p:nvPr>
            <p:custDataLst>
              <p:tags r:id="rId6"/>
            </p:custDataLst>
          </p:nvPr>
        </p:nvSpPr>
        <p:spPr>
          <a:xfrm>
            <a:off x="719328" y="536448"/>
            <a:ext cx="6035040" cy="1988567"/>
          </a:xfrm>
          <a:prstGeom prst="rect">
            <a:avLst/>
          </a:prstGeom>
          <a:noFill/>
        </p:spPr>
        <p:txBody>
          <a:bodyPr wrap="none" lIns="0" tIns="0" rIns="0" bIns="0" rtlCol="0" anchor="t"/>
          <a:lstStyle/>
          <a:p>
            <a:pPr algn="l" latinLnBrk="1">
              <a:lnSpc>
                <a:spcPts val="41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由于液体受到重力作用，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且具有流动性，所以液体内部向</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9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各个方向都有压强，故A正确；质</a:t>
            </a:r>
            <a:endParaRPr lang="en-US" altLang="zh-CN" sz="3200"/>
          </a:p>
        </p:txBody>
      </p:sp>
      <p:sp>
        <p:nvSpPr>
          <p:cNvPr id="4" name="QC_4_AS.7_2#41b0661c3?htil=3&amp;vcp=1&amp;vis=1&amp;pid=1a0c3d03f&amp;color=0,0,0&amp;vtp=1&amp;bt=1&amp;bbb=1&amp;hb=1&amp;hs=1" title=""/>
          <p:cNvSpPr/>
          <p:nvPr>
            <p:custDataLst>
              <p:tags r:id="rId7"/>
            </p:custDataLst>
          </p:nvPr>
        </p:nvSpPr>
        <p:spPr>
          <a:xfrm>
            <a:off x="719328" y="2605363"/>
            <a:ext cx="10752000" cy="3377100"/>
          </a:xfrm>
          <a:prstGeom prst="rect">
            <a:avLst/>
          </a:prstGeom>
          <a:noFill/>
        </p:spPr>
        <p:txBody>
          <a:bodyPr wrap="none" lIns="0" tIns="0" rIns="0" bIns="0" rtlCol="0" anchor="t"/>
          <a:lstStyle/>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量是物体的一种属性，与物体的位置无关，太空中液体的质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量不为零，故B错误；图甲，太空中液体处于失重状态，液</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体对乒乓球没有压力差，因此浮力消失，故C正确；图乙，</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乒乓球浸在液体中，乒乓球受到液体压力，因此受到浮力作</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9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用，故D正确。</a:t>
            </a:r>
            <a:endParaRPr lang="en-US" altLang="zh-CN" sz="3200"/>
          </a:p>
        </p:txBody>
      </p:sp>
      <p:sp>
        <p:nvSpPr>
          <p:cNvPr id="5" name="object 54" title="">
            <a:hlinkClick r:id="rId9" action="ppaction://hlinksldjump"/>
          </p:cNvPr>
          <p:cNvSpPr/>
          <p:nvPr>
            <p:custDataLst>
              <p:tags r:id="rId8"/>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1" name="组合 10" title=""/>
          <p:cNvGrpSpPr/>
          <p:nvPr>
            <p:custDataLst>
              <p:tags r:id="rId3"/>
            </p:custDataLst>
          </p:nvPr>
        </p:nvGrpSpPr>
        <p:grpSpPr>
          <a:xfrm>
            <a:off x="538142" y="448878"/>
            <a:ext cx="11091745" cy="860129"/>
            <a:chOff x="538142" y="518451"/>
            <a:chExt cx="11091745" cy="860129"/>
          </a:xfrm>
        </p:grpSpPr>
        <p:pic>
          <p:nvPicPr>
            <p:cNvPr id="4" name="图片 50184"/>
            <p:cNvPicPr>
              <a:picLocks noChangeAspect="1" noChangeArrowheads="1"/>
            </p:cNvPicPr>
            <p:nvPr>
              <p:custDataLst>
                <p:tags r:id="rId5"/>
              </p:custDataLst>
            </p:nvPr>
          </p:nvPicPr>
          <p:blipFill>
            <a:blip r:embed="rId4"/>
            <a:stretch>
              <a:fillRect/>
            </a:stretch>
          </p:blipFill>
          <p:spPr bwMode="auto">
            <a:xfrm>
              <a:off x="2365663" y="518451"/>
              <a:ext cx="2145103" cy="5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0184"/>
            <p:cNvPicPr>
              <a:picLocks noChangeAspect="1" noChangeArrowheads="1"/>
            </p:cNvPicPr>
            <p:nvPr>
              <p:custDataLst>
                <p:tags r:id="rId6"/>
              </p:custDataLst>
            </p:nvPr>
          </p:nvPicPr>
          <p:blipFill>
            <a:blip r:embed="rId4"/>
            <a:stretch>
              <a:fillRect/>
            </a:stretch>
          </p:blipFill>
          <p:spPr bwMode="auto">
            <a:xfrm flipH="1">
              <a:off x="7215156" y="520076"/>
              <a:ext cx="2258354" cy="5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custDataLst>
                <p:tags r:id="rId7"/>
              </p:custDataLst>
            </p:nvPr>
          </p:nvCxnSpPr>
          <p:spPr>
            <a:xfrm>
              <a:off x="538142" y="1083989"/>
              <a:ext cx="103691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圆角 3"/>
            <p:cNvSpPr/>
            <p:nvPr>
              <p:custDataLst>
                <p:tags r:id="rId8"/>
              </p:custDataLst>
            </p:nvPr>
          </p:nvSpPr>
          <p:spPr>
            <a:xfrm>
              <a:off x="4512366" y="755020"/>
              <a:ext cx="2713384" cy="623560"/>
            </a:xfrm>
            <a:prstGeom prst="roundRect">
              <a:avLst>
                <a:gd name="adj" fmla="val 50000"/>
              </a:avLst>
            </a:prstGeom>
            <a:solidFill>
              <a:srgbClr val="8DC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文本框 9"/>
            <p:cNvSpPr txBox="1"/>
            <p:nvPr>
              <p:custDataLst>
                <p:tags r:id="rId9"/>
              </p:custDataLst>
            </p:nvPr>
          </p:nvSpPr>
          <p:spPr>
            <a:xfrm>
              <a:off x="4934869" y="756386"/>
              <a:ext cx="6695018"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rPr>
                <a:t>学习目标</a:t>
              </a:r>
              <a:endPar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endParaRPr>
            </a:p>
          </p:txBody>
        </p:sp>
      </p:grpSp>
      <p:pic>
        <p:nvPicPr>
          <p:cNvPr id="12" name="Picture 4" title=""/>
          <p:cNvPicPr>
            <a:picLocks noChangeAspect="1" noChangeArrowheads="1"/>
          </p:cNvPicPr>
          <p:nvPr>
            <p:custDataLst>
              <p:tags r:id="rId11"/>
            </p:custDataLst>
          </p:nvPr>
        </p:nvPicPr>
        <p:blipFill>
          <a:blip r:embed="rId10"/>
          <a:stretch>
            <a:fillRect/>
          </a:stretch>
        </p:blipFill>
        <p:spPr bwMode="auto">
          <a:xfrm>
            <a:off x="-1217335" y="2941983"/>
            <a:ext cx="4433374" cy="478530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title=""/>
          <p:cNvSpPr txBox="1"/>
          <p:nvPr>
            <p:custDataLst>
              <p:tags r:id="rId12"/>
            </p:custDataLst>
          </p:nvPr>
        </p:nvSpPr>
        <p:spPr>
          <a:xfrm>
            <a:off x="2042492" y="1589468"/>
            <a:ext cx="8343900" cy="3046095"/>
          </a:xfrm>
          <a:prstGeom prst="rect">
            <a:avLst/>
          </a:prstGeom>
          <a:noFill/>
          <a:ln>
            <a:noFill/>
          </a:ln>
          <a:effectLst>
            <a:innerShdw blurRad="63500" dist="50800" dir="16200000">
              <a:prstClr val="black">
                <a:alpha val="50000"/>
              </a:prstClr>
            </a:innerShdw>
          </a:effectLst>
        </p:spPr>
        <p:style>
          <a:lnRef idx="0">
            <a:scrgbClr r="0" g="0" b="0"/>
          </a:lnRef>
          <a:fillRef idx="0">
            <a:scrgbClr r="0" g="0" b="0"/>
          </a:fillRef>
          <a:effectRef idx="0">
            <a:scrgbClr r="0" g="0" b="0"/>
          </a:effectRef>
          <a:fontRef idx="minor">
            <a:schemeClr val="accent4"/>
          </a:fontRef>
        </p:style>
        <p:txBody>
          <a:bodyPr wrap="square">
            <a:spAutoFit/>
          </a:bodyPr>
          <a:lstStyle/>
          <a:p>
            <a:r>
              <a:rPr lang="en-US" altLang="zh-CN" sz="3200">
                <a:solidFill>
                  <a:srgbClr val="00B050"/>
                </a:solidFill>
                <a:latin typeface="+mj-ea"/>
                <a:ea typeface="+mj-ea"/>
              </a:rPr>
              <a:t>1. </a:t>
            </a:r>
            <a:r>
              <a:rPr lang="zh-CN" altLang="en-US" sz="3200">
                <a:solidFill>
                  <a:srgbClr val="00B050"/>
                </a:solidFill>
                <a:latin typeface="+mj-ea"/>
                <a:ea typeface="+mj-ea"/>
              </a:rPr>
              <a:t>知道物体在液体或气体中都受到浮力；会用称重法测浮力；知道浮力产生的原因是液体对物体上、下表面的压力差。</a:t>
            </a:r>
            <a:endParaRPr lang="zh-CN" altLang="en-US" sz="3200">
              <a:solidFill>
                <a:srgbClr val="00B050"/>
              </a:solidFill>
              <a:latin typeface="+mj-ea"/>
              <a:ea typeface="+mj-ea"/>
            </a:endParaRPr>
          </a:p>
          <a:p>
            <a:r>
              <a:rPr lang="en-US" altLang="zh-CN" sz="3200">
                <a:solidFill>
                  <a:srgbClr val="00B050"/>
                </a:solidFill>
                <a:latin typeface="+mj-ea"/>
                <a:ea typeface="+mj-ea"/>
              </a:rPr>
              <a:t>2. </a:t>
            </a:r>
            <a:r>
              <a:rPr lang="zh-CN" altLang="en-US" sz="3200">
                <a:solidFill>
                  <a:srgbClr val="00B050"/>
                </a:solidFill>
                <a:latin typeface="+mj-ea"/>
                <a:ea typeface="+mj-ea"/>
              </a:rPr>
              <a:t>经历实验探究过程，知道影响浮力大小的因素。</a:t>
            </a:r>
            <a:endParaRPr lang="zh-CN" altLang="en-US" sz="3200">
              <a:solidFill>
                <a:srgbClr val="00B050"/>
              </a:solidFill>
              <a:latin typeface="+mj-ea"/>
              <a:ea typeface="+mj-ea"/>
            </a:endParaRPr>
          </a:p>
          <a:p>
            <a:endParaRPr lang="zh-CN" altLang="en-US" sz="3200">
              <a:solidFill>
                <a:srgbClr val="00B050"/>
              </a:solidFill>
              <a:latin typeface="+mj-ea"/>
              <a:ea typeface="+mj-ea"/>
            </a:endParaRPr>
          </a:p>
        </p:txBody>
      </p:sp>
    </p:spTree>
  </p:cSld>
  <p:clrMapOvr>
    <a:masterClrMapping/>
  </p:clrMapOvr>
  <p:transition spd="slow">
    <p:push dir="u"/>
    <p:sndAc>
      <p:stSnd>
        <p:snd r:embed="rId1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4_BD.8_1#a204b736a?iti=1&amp;htil=4&amp;vcp=1&amp;vis=1&amp;pid=1a0c3d03f&amp;color=0,0,0&amp;tib=255,255,255&amp;vtp=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9285904" y="1278181"/>
            <a:ext cx="1950720" cy="18044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8_2#a204b736a?iti=1&amp;htil=4&amp;vcp=1&amp;vis=1&amp;pid=1a0c3d03f&amp;color=0,0,0&amp;vtp=1&amp;bbb=1" title=""/>
          <p:cNvSpPr/>
          <p:nvPr>
            <p:custDataLst>
              <p:tags r:id="rId6"/>
            </p:custDataLst>
          </p:nvPr>
        </p:nvSpPr>
        <p:spPr>
          <a:xfrm>
            <a:off x="9301357" y="3250237"/>
            <a:ext cx="1919816" cy="1193461"/>
          </a:xfrm>
          <a:prstGeom prst="rect">
            <a:avLst/>
          </a:prstGeom>
          <a:noFill/>
        </p:spPr>
        <p:txBody>
          <a:bodyPr wrap="none" lIns="0" tIns="0" rIns="0" bIns="0" rtlCol="0" anchor="t"/>
          <a:lstStyle/>
          <a:p>
            <a:pPr algn="ct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（第4题）</a:t>
            </a:r>
            <a:endParaRPr lang="en-US" altLang="zh-CN" sz="3200"/>
          </a:p>
        </p:txBody>
      </p:sp>
      <mc:AlternateContent>
        <mc:Choice Requires="a14">
          <p:sp>
            <p:nvSpPr>
              <p:cNvPr id="4" name="QC_4_BD.8_3#a204b736a?htil=4&amp;sp=1&amp;vcp=1&amp;vis=1&amp;pid=1a0c3d03f&amp;color=0,0,0&amp;vtp=1&amp;bt=1&amp;bbb=1&amp;hb=1" title=""/>
              <p:cNvSpPr/>
              <p:nvPr>
                <p:custDataLst>
                  <p:tags r:id="rId7"/>
                </p:custDataLst>
              </p:nvPr>
            </p:nvSpPr>
            <p:spPr>
              <a:xfrm>
                <a:off x="719328" y="1217223"/>
                <a:ext cx="8595360"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4.</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物体静止在水中，水对物体向下、向上的压</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力分别为</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，下列说法正确的是(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4" name="QC_4_BD.8_3#a204b736a?htil=4&amp;sp=1&amp;vcp=1&amp;vis=1&amp;pid=1a0c3d03f&amp;color=0,0,0&amp;vtp=1&amp;bt=1&amp;bbb=1&amp;hb=1"/>
              <p:cNvSpPr>
                <a:spLocks noRot="1" noChangeAspect="1" noMove="1" noResize="1" noEditPoints="1" noAdjustHandles="1" noChangeArrowheads="1" noChangeShapeType="1" noTextEdit="1"/>
              </p:cNvSpPr>
              <p:nvPr>
                <p:custDataLst>
                  <p:tags r:id="rId8"/>
                </p:custDataLst>
              </p:nvPr>
            </p:nvSpPr>
            <p:spPr>
              <a:xfrm>
                <a:off x="719328" y="1217223"/>
                <a:ext cx="8595360" cy="1377865"/>
              </a:xfrm>
              <a:prstGeom prst="rect">
                <a:avLst/>
              </a:prstGeom>
              <a:blipFill rotWithShape="1">
                <a:blip r:embed="rId9"/>
                <a:stretch>
                  <a:fillRect l="-6" t="-41" r="6" b="35"/>
                </a:stretch>
              </a:blipFill>
            </p:spPr>
            <p:txBody>
              <a:bodyPr/>
              <a:lstStyle/>
              <a:p>
                <a:r>
                  <a:rPr lang="zh-CN" altLang="en-US">
                    <a:noFill/>
                  </a:rPr>
                  <a:t> </a:t>
                </a:r>
              </a:p>
            </p:txBody>
          </p:sp>
        </mc:Fallback>
      </mc:AlternateContent>
      <p:sp>
        <p:nvSpPr>
          <p:cNvPr id="5" name="QC_4_AN.9_1#a204b736a.bracket?vcp=1&amp;vis=1&amp;pid=1a0c3d03f&amp;color=0,0,0&amp;vpa=4&amp;vtp=1" title=""/>
          <p:cNvSpPr/>
          <p:nvPr>
            <p:custDataLst>
              <p:tags r:id="rId10"/>
            </p:custDataLst>
          </p:nvPr>
        </p:nvSpPr>
        <p:spPr>
          <a:xfrm>
            <a:off x="7509552" y="1947049"/>
            <a:ext cx="565151"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C</a:t>
            </a:r>
            <a:endParaRPr lang="en-US" altLang="zh-CN" sz="3200"/>
          </a:p>
        </p:txBody>
      </p:sp>
      <mc:AlternateContent>
        <mc:Choice Requires="a14">
          <p:sp>
            <p:nvSpPr>
              <p:cNvPr id="6" name="QC_4_BD.8_4#a204b736a.choices?htil=4&amp;vcp=1&amp;vis=1&amp;pid=1a0c3d03f&amp;color=0,0,0&amp;vtp=1&amp;bbb=1" title=""/>
              <p:cNvSpPr/>
              <p:nvPr>
                <p:custDataLst>
                  <p:tags r:id="rId11"/>
                </p:custDataLst>
              </p:nvPr>
            </p:nvSpPr>
            <p:spPr>
              <a:xfrm>
                <a:off x="719328" y="2610157"/>
                <a:ext cx="8595360"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由于物体静止不动，</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是一对平衡力</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因为物体上表面的面积较大，所以</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&gt;</m:t>
                      </m:r>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的合力大小等于物体的重力</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物体受到合力的方向是向上的</a:t>
                </a:r>
                <a:endParaRPr lang="en-US" altLang="zh-CN" sz="3200"/>
              </a:p>
            </p:txBody>
          </p:sp>
        </mc:Choice>
        <mc:Fallback>
          <p:sp>
            <p:nvSpPr>
              <p:cNvPr id="6" name="QC_4_BD.8_4#a204b736a.choices?htil=4&amp;vcp=1&amp;vis=1&amp;pid=1a0c3d03f&amp;color=0,0,0&amp;vtp=1&amp;bbb=1"/>
              <p:cNvSpPr>
                <a:spLocks noRot="1" noChangeAspect="1" noMove="1" noResize="1" noEditPoints="1" noAdjustHandles="1" noChangeArrowheads="1" noChangeShapeType="1" noTextEdit="1"/>
              </p:cNvSpPr>
              <p:nvPr>
                <p:custDataLst>
                  <p:tags r:id="rId12"/>
                </p:custDataLst>
              </p:nvPr>
            </p:nvSpPr>
            <p:spPr>
              <a:xfrm>
                <a:off x="719328" y="2610157"/>
                <a:ext cx="8595360" cy="2867999"/>
              </a:xfrm>
              <a:prstGeom prst="rect">
                <a:avLst/>
              </a:prstGeom>
              <a:blipFill rotWithShape="1">
                <a:blip r:embed="rId13"/>
                <a:stretch>
                  <a:fillRect l="-6" t="-11" r="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4_AS.10_1#a204b736a?iti=2&amp;htil=5&amp;vcp=1&amp;vis=1&amp;pid=1a0c3d03f&amp;color=0,0,0&amp;tib=255,255,255&amp;vtp=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9456592" y="931641"/>
            <a:ext cx="1914144" cy="17678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AS.10_2#a204b736a?iti=2&amp;htil=5&amp;vcp=1&amp;vis=1&amp;pid=1a0c3d03f&amp;color=0,0,0&amp;vtp=1&amp;bbb=1" title=""/>
          <p:cNvSpPr/>
          <p:nvPr>
            <p:custDataLst>
              <p:tags r:id="rId6"/>
            </p:custDataLst>
          </p:nvPr>
        </p:nvSpPr>
        <p:spPr>
          <a:xfrm>
            <a:off x="9453756" y="2868815"/>
            <a:ext cx="1919816" cy="1193461"/>
          </a:xfrm>
          <a:prstGeom prst="rect">
            <a:avLst/>
          </a:prstGeom>
          <a:noFill/>
        </p:spPr>
        <p:txBody>
          <a:bodyPr wrap="none" lIns="0" tIns="0" rIns="0" bIns="0" rtlCol="0" anchor="t"/>
          <a:lstStyle/>
          <a:p>
            <a:pPr algn="ct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（第4题）</a:t>
            </a:r>
            <a:endParaRPr lang="en-US" altLang="zh-CN" sz="3200"/>
          </a:p>
        </p:txBody>
      </p:sp>
      <mc:AlternateContent>
        <mc:Choice Requires="a14">
          <p:sp>
            <p:nvSpPr>
              <p:cNvPr id="4" name="QC_4_AS.10_3#a204b736a?htil=5&amp;vcp=1&amp;vis=1&amp;pid=1a0c3d03f&amp;color=0,0,0&amp;vtp=1&amp;bt=1&amp;bbb=1&amp;hb=1&amp;hs=1" title=""/>
              <p:cNvSpPr/>
              <p:nvPr>
                <p:custDataLst>
                  <p:tags r:id="rId7"/>
                </p:custDataLst>
              </p:nvPr>
            </p:nvSpPr>
            <p:spPr>
              <a:xfrm>
                <a:off x="719328" y="870681"/>
                <a:ext cx="8595360" cy="3618400"/>
              </a:xfrm>
              <a:prstGeom prst="rect">
                <a:avLst/>
              </a:prstGeom>
              <a:noFill/>
            </p:spPr>
            <p:txBody>
              <a:bodyPr wrap="none" lIns="0" tIns="0" rIns="0" bIns="0" rtlCol="0" anchor="t"/>
              <a:lstStyle/>
              <a:p>
                <a:pPr algn="l" latinLnBrk="1">
                  <a:lnSpc>
                    <a:spcPts val="44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因为物体处于静止状态，所以物体受力</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平衡；又因为物体受到竖直向上的压力</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、竖直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向下的压力</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和竖直向下的重力三个力的作用，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并且竖直向上的力等于竖直向下的力，所以</a:t>
                </a: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14:m>
                  <m:oMathPara>
                    <m:oMathParaPr>
                      <m:jc/>
                    </m:oMathParaPr>
                    <m:oMath>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F</m:t>
                          </m:r>
                        </m:e>
                        <m: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的合力大小等于物体的重力。故选C。</a:t>
                </a:r>
                <a:endParaRPr lang="en-US" altLang="zh-CN" sz="3200"/>
              </a:p>
            </p:txBody>
          </p:sp>
        </mc:Choice>
        <mc:Fallback>
          <p:sp>
            <p:nvSpPr>
              <p:cNvPr id="4" name="QC_4_AS.10_3#a204b736a?htil=5&amp;vcp=1&amp;vis=1&amp;pid=1a0c3d03f&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870681"/>
                <a:ext cx="8595360" cy="3618400"/>
              </a:xfrm>
              <a:prstGeom prst="rect">
                <a:avLst/>
              </a:prstGeom>
              <a:blipFill rotWithShape="1">
                <a:blip r:embed="rId9"/>
                <a:stretch>
                  <a:fillRect l="-6" t="-3" r="-910" b="7"/>
                </a:stretch>
              </a:blipFill>
            </p:spPr>
            <p:txBody>
              <a:bodyPr/>
              <a:lstStyle/>
              <a:p>
                <a:r>
                  <a:rPr lang="zh-CN" altLang="en-US">
                    <a:noFill/>
                  </a:rPr>
                  <a:t> </a:t>
                </a:r>
              </a:p>
            </p:txBody>
          </p:sp>
        </mc:Fallback>
      </mc:AlternateContent>
      <p:pic>
        <p:nvPicPr>
          <p:cNvPr id="5" name="QC_4_EX.11_1#a204b736a?vcp=1&amp;vis=1&amp;pid=1a0c3d03f&amp;color=0,0,0&amp;tib=255,255,255&amp;iip=2&amp;vtp=1" title=""/>
          <p:cNvPicPr>
            <a:picLocks noChangeAspect="1"/>
          </p:cNvPicPr>
          <p:nvPr>
            <p:custDataLst>
              <p:tags r:id="rId11"/>
            </p:custDataLst>
          </p:nvPr>
        </p:nvPicPr>
        <p:blipFill>
          <a:blip r:embed="rId10">
            <a:clrChange>
              <a:clrFrom>
                <a:srgbClr val="FFFFFF"/>
              </a:clrFrom>
              <a:clrTo>
                <a:srgbClr val="FFFFFF">
                  <a:alpha val="0"/>
                </a:srgbClr>
              </a:clrTo>
            </a:clrChange>
          </a:blip>
          <a:stretch>
            <a:fillRect/>
          </a:stretch>
        </p:blipFill>
        <p:spPr>
          <a:xfrm>
            <a:off x="752899" y="4551988"/>
            <a:ext cx="1609344" cy="5608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4_EX.11_1#a204b736a?vcp=1&amp;vis=1&amp;pid=1a0c3d03f&amp;color=0,0,0&amp;vtp=1&amp;bbb=1&amp;hb=1&amp;hs=1" title=""/>
          <p:cNvSpPr/>
          <p:nvPr>
            <p:custDataLst>
              <p:tags r:id="rId12"/>
            </p:custDataLst>
          </p:nvPr>
        </p:nvSpPr>
        <p:spPr>
          <a:xfrm>
            <a:off x="719328" y="4466644"/>
            <a:ext cx="10752672" cy="1383453"/>
          </a:xfrm>
          <a:prstGeom prst="rect">
            <a:avLst/>
          </a:prstGeom>
          <a:noFill/>
        </p:spPr>
        <p:txBody>
          <a:bodyPr wrap="none" lIns="0" tIns="0" rIns="0" bIns="0" rtlCol="0" anchor="t"/>
          <a:lstStyle/>
          <a:p>
            <a:pPr algn="l" latinLnBrk="1">
              <a:lnSpc>
                <a:spcPts val="4400"/>
              </a:lnSpc>
            </a:pPr>
            <a:r>
              <a:rPr lang="en-US" altLang="zh-CN" sz="1200" b="0" i="0" kern="0">
                <a:solidFill>
                  <a:srgbClr val="FFFFFF"/>
                </a:solidFill>
                <a:latin typeface="宋体" panose="02010600030101010101" pitchFamily="2" charset="-122"/>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浮力是物体各个面受到的液体压力的合力，不是物</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体上下两个面受到的液体压力差。</a:t>
            </a:r>
            <a:endParaRPr lang="en-US" altLang="zh-CN" sz="135"/>
          </a:p>
        </p:txBody>
      </p:sp>
      <p:sp>
        <p:nvSpPr>
          <p:cNvPr id="7" name="object 54" title="">
            <a:hlinkClick r:id="rId14" action="ppaction://hlinksldjump"/>
          </p:cNvPr>
          <p:cNvSpPr/>
          <p:nvPr>
            <p:custDataLst>
              <p:tags r:id="rId13"/>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P spid="6" grpId="0" uiExpand="1" build="p"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B_4_BD.12_1#1184b4491?iti=3&amp;htil=6&amp;vcp=1&amp;vis=1&amp;pid=1a0c3d03f&amp;color=0,0,0&amp;tib=255,255,255&amp;vtp=1&amp;bt=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9633376" y="553381"/>
            <a:ext cx="1560576" cy="17922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4_BD.12_2#1184b4491?iti=3&amp;htil=6&amp;vcp=1&amp;vis=1&amp;pid=1a0c3d03f&amp;color=0,0,0&amp;vtp=1&amp;bbb=1" title=""/>
          <p:cNvSpPr/>
          <p:nvPr>
            <p:custDataLst>
              <p:tags r:id="rId6"/>
            </p:custDataLst>
          </p:nvPr>
        </p:nvSpPr>
        <p:spPr>
          <a:xfrm>
            <a:off x="9453756" y="2514939"/>
            <a:ext cx="1919816" cy="624163"/>
          </a:xfrm>
          <a:prstGeom prst="rect">
            <a:avLst/>
          </a:prstGeom>
          <a:noFill/>
        </p:spPr>
        <p:txBody>
          <a:bodyPr wrap="none" lIns="0" tIns="0" rIns="0" bIns="0" rtlCol="0" anchor="t"/>
          <a:lstStyle/>
          <a:p>
            <a:pPr algn="ctr" latinLnBrk="1">
              <a:lnSpc>
                <a:spcPts val="39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（第5题）</a:t>
            </a:r>
            <a:endParaRPr lang="en-US" altLang="zh-CN" sz="3200"/>
          </a:p>
        </p:txBody>
      </p:sp>
      <p:sp>
        <p:nvSpPr>
          <p:cNvPr id="4" name="QB_4_BD.12_3#1184b4491?htil=6&amp;vcp=1&amp;vis=1&amp;pid=1a0c3d03f&amp;color=0,0,0&amp;vtp=1&amp;bbb=1&amp;hb=1&amp;hs=1" title=""/>
          <p:cNvSpPr/>
          <p:nvPr>
            <p:custDataLst>
              <p:tags r:id="rId7"/>
            </p:custDataLst>
          </p:nvPr>
        </p:nvSpPr>
        <p:spPr>
          <a:xfrm>
            <a:off x="719328" y="536448"/>
            <a:ext cx="8595360" cy="2683087"/>
          </a:xfrm>
          <a:prstGeom prst="rect">
            <a:avLst/>
          </a:prstGeom>
          <a:noFill/>
        </p:spPr>
        <p:txBody>
          <a:bodyPr wrap="none" lIns="0" tIns="0" rIns="0" bIns="0" rtlCol="0" anchor="t"/>
          <a:lstStyle/>
          <a:p>
            <a:pPr algn="l"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5.</a:t>
            </a:r>
            <a:r>
              <a:rPr lang="en-US" altLang="zh-CN" sz="1200" b="0" i="0" kern="0">
                <a:solidFill>
                  <a:srgbClr val="FFFFFF"/>
                </a:solidFill>
                <a:latin typeface="宋体" panose="02010600030101010101" pitchFamily="2" charset="-122"/>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物理兴趣活动中，小荣展</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示了一个有趣的小实验。如图所示，将一矿泉水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瓶剪去底部，把一直径大于矿泉水瓶口径的乒乓</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9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球放入矿泉水瓶内，然后用手压着球并注入水。</a:t>
            </a:r>
            <a:endParaRPr lang="en-US" altLang="zh-CN" sz="3200"/>
          </a:p>
        </p:txBody>
      </p:sp>
      <p:pic>
        <p:nvPicPr>
          <p:cNvPr id="5" name="QB_4_BD.12_3#1184b4491?htil=6&amp;vcp=1&amp;vis=1&amp;pid=1a0c3d03f&amp;color=0,0,0&amp;tib=255,255,255&amp;iip=3&amp;vtp=1" title=""/>
          <p:cNvPicPr>
            <a:picLocks noChangeAspect="1"/>
          </p:cNvPicPr>
          <p:nvPr>
            <p:custDataLst>
              <p:tags r:id="rId9"/>
            </p:custDataLst>
          </p:nvPr>
        </p:nvPicPr>
        <p:blipFill>
          <a:blip r:embed="rId8">
            <a:clrChange>
              <a:clrFrom>
                <a:srgbClr val="FFFFFF"/>
              </a:clrFrom>
              <a:clrTo>
                <a:srgbClr val="FFFFFF">
                  <a:alpha val="0"/>
                </a:srgbClr>
              </a:clrTo>
            </a:clrChange>
          </a:blip>
          <a:stretch>
            <a:fillRect/>
          </a:stretch>
        </p:blipFill>
        <p:spPr>
          <a:xfrm>
            <a:off x="1031791" y="577893"/>
            <a:ext cx="3413760" cy="6096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4_AN.13_1#1184b4491.blank?vcp=1&amp;vis=1&amp;pid=1a0c3d03f&amp;color=0,0,0&amp;vpa=5&amp;vtp=1&amp;bbb=1&amp;hb=1" title=""/>
          <p:cNvSpPr/>
          <p:nvPr>
            <p:custDataLst>
              <p:tags r:id="rId10"/>
            </p:custDataLst>
          </p:nvPr>
        </p:nvSpPr>
        <p:spPr>
          <a:xfrm>
            <a:off x="719328" y="3241972"/>
            <a:ext cx="10752000" cy="1316905"/>
          </a:xfrm>
          <a:prstGeom prst="rect">
            <a:avLst/>
          </a:prstGeom>
          <a:noFill/>
        </p:spPr>
        <p:txBody>
          <a:bodyPr wrap="square" lIns="0" tIns="0" rIns="0" bIns="0" rtlCol="0" anchor="t"/>
          <a:lstStyle/>
          <a:p>
            <a:pPr latinLnBrk="1">
              <a:lnSpc>
                <a:spcPct val="142000"/>
              </a:lnSpc>
            </a:pPr>
            <a:r>
              <a:rPr lang="en-US" altLang="zh-CN" sz="3200" b="0" i="0">
                <a:solidFill>
                  <a:srgbClr val="C00000"/>
                </a:solidFill>
                <a:latin typeface="宋体" panose="02010600030101010101" pitchFamily="2" charset="-122"/>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仍静止在瓶口</a:t>
            </a:r>
            <a:endParaRPr lang="en-US" altLang="zh-CN" sz="3200"/>
          </a:p>
        </p:txBody>
      </p:sp>
      <p:sp>
        <p:nvSpPr>
          <p:cNvPr id="7" name="QB_4_AN.14_1#1184b4491.blank?vcp=1&amp;vis=1&amp;pid=1a0c3d03f&amp;color=0,0,0&amp;vpa=6&amp;vtp=1&amp;bbb=1&amp;hb=1" title=""/>
          <p:cNvSpPr/>
          <p:nvPr>
            <p:custDataLst>
              <p:tags r:id="rId11"/>
            </p:custDataLst>
          </p:nvPr>
        </p:nvSpPr>
        <p:spPr>
          <a:xfrm>
            <a:off x="719328" y="4630505"/>
            <a:ext cx="10752000" cy="1316905"/>
          </a:xfrm>
          <a:prstGeom prst="rect">
            <a:avLst/>
          </a:prstGeom>
          <a:noFill/>
        </p:spPr>
        <p:txBody>
          <a:bodyPr wrap="square" lIns="0" tIns="0" rIns="0" bIns="0" rtlCol="0" anchor="t"/>
          <a:lstStyle/>
          <a:p>
            <a:pPr latinLnBrk="1">
              <a:lnSpc>
                <a:spcPct val="1420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水从瓶口滴出时，乒乓球下表面不受到水的压力，因此乒乓球不受浮力作用</a:t>
            </a:r>
            <a:endParaRPr lang="en-US" altLang="zh-CN" sz="3200"/>
          </a:p>
        </p:txBody>
      </p:sp>
      <p:sp>
        <p:nvSpPr>
          <p:cNvPr id="8" name="QB_4_BD.12_3#1184b4491?htil=6&amp;vcp=1&amp;vis=1&amp;pid=1a0c3d03f&amp;color=0,0,0&amp;vtp=1&amp;bbb=1&amp;hb=1&amp;hs=1" title=""/>
          <p:cNvSpPr/>
          <p:nvPr>
            <p:custDataLst>
              <p:tags r:id="rId12"/>
            </p:custDataLst>
          </p:nvPr>
        </p:nvSpPr>
        <p:spPr>
          <a:xfrm>
            <a:off x="719328" y="3290995"/>
            <a:ext cx="10752000" cy="2690199"/>
          </a:xfrm>
          <a:prstGeom prst="rect">
            <a:avLst/>
          </a:prstGeom>
          <a:noFill/>
        </p:spPr>
        <p:txBody>
          <a:bodyPr wrap="none" lIns="0" tIns="0" rIns="0" bIns="0" rtlCol="0" anchor="t"/>
          <a:lstStyle/>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放手后观察到水从瓶口滴出，请你判断此时乒乓球</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endPar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1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（填“浮出水面”或“仍静止在瓶口”），你判断的依据：</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a:t>
            </a:r>
            <a:endPar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0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（合理即可）。</a:t>
            </a:r>
            <a:endParaRPr lang="en-US" altLang="zh-CN" sz="3200"/>
          </a:p>
        </p:txBody>
      </p:sp>
      <p:sp>
        <p:nvSpPr>
          <p:cNvPr id="9" name="object 54" title="">
            <a:hlinkClick r:id="rId14" action="ppaction://hlinksldjump"/>
          </p:cNvPr>
          <p:cNvSpPr/>
          <p:nvPr>
            <p:custDataLst>
              <p:tags r:id="rId13"/>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4_BD.15_1#fc8ee9340?vcp=1&amp;vis=1&amp;pid=1a0c3d03f&amp;color=0,0,0&amp;vtp=1&amp;bt=1&amp;bbb=1&amp;hb=1" title=""/>
              <p:cNvSpPr/>
              <p:nvPr>
                <p:custDataLst>
                  <p:tags r:id="rId4"/>
                </p:custDataLst>
              </p:nvPr>
            </p:nvSpPr>
            <p:spPr>
              <a:xfrm>
                <a:off x="719328" y="902516"/>
                <a:ext cx="10752672" cy="2128520"/>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6.</a:t>
                </a:r>
                <a:r>
                  <a:rPr lang="en-US" altLang="zh-CN" sz="1200" b="0" i="0" kern="0">
                    <a:solidFill>
                      <a:srgbClr val="FFFFFF"/>
                    </a:solidFill>
                    <a:latin typeface="宋体" panose="02010600030101010101" pitchFamily="2" charset="-122"/>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如图甲为“蛟龙号”潜水艇执行完某次任</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务时的实景图，请画出图乙潜水艇静止在海面时所受浮力示</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意图。（</a:t>
                </a: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O</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点为重心）</a:t>
                </a:r>
                <a:endParaRPr lang="en-US" altLang="zh-CN" sz="3200"/>
              </a:p>
            </p:txBody>
          </p:sp>
        </mc:Choice>
        <mc:Fallback>
          <p:sp>
            <p:nvSpPr>
              <p:cNvPr id="2" name="QO_4_BD.15_1#fc8ee9340?vcp=1&amp;vis=1&amp;pid=1a0c3d03f&amp;color=0,0,0&amp;vtp=1&amp;bt=1&amp;bbb=1&amp;hb=1"/>
              <p:cNvSpPr>
                <a:spLocks noRot="1" noChangeAspect="1" noMove="1" noResize="1" noEditPoints="1" noAdjustHandles="1" noChangeArrowheads="1" noChangeShapeType="1" noTextEdit="1"/>
              </p:cNvSpPr>
              <p:nvPr>
                <p:custDataLst>
                  <p:tags r:id="rId5"/>
                </p:custDataLst>
              </p:nvPr>
            </p:nvSpPr>
            <p:spPr>
              <a:xfrm>
                <a:off x="719328" y="902516"/>
                <a:ext cx="10752672" cy="2128520"/>
              </a:xfrm>
              <a:prstGeom prst="rect">
                <a:avLst/>
              </a:prstGeom>
              <a:blipFill rotWithShape="1">
                <a:blip r:embed="rId6"/>
                <a:stretch>
                  <a:fillRect l="-5" t="-9" r="1" b="9"/>
                </a:stretch>
              </a:blipFill>
            </p:spPr>
            <p:txBody>
              <a:bodyPr/>
              <a:lstStyle/>
              <a:p>
                <a:r>
                  <a:rPr lang="zh-CN" altLang="en-US">
                    <a:noFill/>
                  </a:rPr>
                  <a:t> </a:t>
                </a:r>
              </a:p>
            </p:txBody>
          </p:sp>
        </mc:Fallback>
      </mc:AlternateContent>
      <p:pic>
        <p:nvPicPr>
          <p:cNvPr id="3" name="QO_4_BD.15_1#fc8ee9340?vcp=1&amp;vis=1&amp;pid=1a0c3d03f&amp;color=0,0,0&amp;tib=255,255,255&amp;iip=4&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1031791" y="963476"/>
            <a:ext cx="3413760" cy="60960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4_BD.15_2#fc8ee9340?htil=7&amp;vcp=1&amp;vis=1&amp;pid=1a0c3d03f&amp;color=0,0,0&amp;tib=255,255,255&amp;vtp=1" title=""/>
          <p:cNvPicPr>
            <a:picLocks noChangeAspect="1"/>
          </p:cNvPicPr>
          <p:nvPr>
            <p:custDataLst>
              <p:tags r:id="rId10"/>
            </p:custDataLst>
          </p:nvPr>
        </p:nvPicPr>
        <p:blipFill>
          <a:blip r:embed="rId9">
            <a:clrChange>
              <a:clrFrom>
                <a:srgbClr val="FFFFFF"/>
              </a:clrFrom>
              <a:clrTo>
                <a:srgbClr val="FFFFFF">
                  <a:alpha val="0"/>
                </a:srgbClr>
              </a:clrTo>
            </a:clrChange>
          </a:blip>
          <a:stretch>
            <a:fillRect/>
          </a:stretch>
        </p:blipFill>
        <p:spPr>
          <a:xfrm>
            <a:off x="682752" y="3927148"/>
            <a:ext cx="5315712" cy="187756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4_AN.16_1#fc8ee9340?htil=7&amp;vcp=1&amp;vis=1&amp;pid=1a0c3d03f&amp;color=0,0,0&amp;vtp=1&amp;bbb=1" title=""/>
          <p:cNvSpPr/>
          <p:nvPr>
            <p:custDataLst>
              <p:tags r:id="rId11"/>
            </p:custDataLst>
          </p:nvPr>
        </p:nvSpPr>
        <p:spPr>
          <a:xfrm>
            <a:off x="6083808" y="3034084"/>
            <a:ext cx="5376672" cy="638387"/>
          </a:xfrm>
          <a:prstGeom prst="rect">
            <a:avLst/>
          </a:prstGeom>
          <a:noFill/>
        </p:spPr>
        <p:txBody>
          <a:bodyPr wrap="none" lIns="0" tIns="0" rIns="0" bIns="0" rtlCol="0" anchor="t"/>
          <a:lstStyle/>
          <a:p>
            <a:pPr algn="l"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【解】如图所示。</a:t>
            </a:r>
            <a:endParaRPr lang="en-US" altLang="zh-CN" sz="3200"/>
          </a:p>
        </p:txBody>
      </p:sp>
      <p:pic>
        <p:nvPicPr>
          <p:cNvPr id="6" name="QO_4_AN.16_2#fc8ee9340?htil=7&amp;vcp=1&amp;vis=1&amp;pid=1a0c3d03f&amp;color=0,0,0&amp;tib=255,255,255&amp;vtp=1" title=""/>
          <p:cNvPicPr>
            <a:picLocks noChangeAspect="1"/>
          </p:cNvPicPr>
          <p:nvPr>
            <p:custDataLst>
              <p:tags r:id="rId13"/>
            </p:custDataLst>
          </p:nvPr>
        </p:nvPicPr>
        <p:blipFill>
          <a:blip r:embed="rId12">
            <a:clrChange>
              <a:clrFrom>
                <a:srgbClr val="FFFFFF"/>
              </a:clrFrom>
              <a:clrTo>
                <a:srgbClr val="FFFFFF">
                  <a:alpha val="0"/>
                </a:srgbClr>
              </a:clrTo>
            </a:clrChange>
          </a:blip>
          <a:stretch>
            <a:fillRect/>
          </a:stretch>
        </p:blipFill>
        <p:spPr>
          <a:xfrm>
            <a:off x="6108192" y="3841804"/>
            <a:ext cx="2840736" cy="1962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object 54" title="">
            <a:hlinkClick r:id="rId15" action="ppaction://hlinksldjump"/>
          </p:cNvPr>
          <p:cNvSpPr/>
          <p:nvPr>
            <p:custDataLst>
              <p:tags r:id="rId14"/>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4_BD.17_1#043e9c445?sp=1&amp;vcp=1&amp;vis=1&amp;pid=1a0c3d03f&amp;color=0,0,0&amp;vtp=1&amp;bt=1&amp;bbb=1&amp;hb=1" title=""/>
              <p:cNvSpPr/>
              <p:nvPr>
                <p:custDataLst>
                  <p:tags r:id="rId4"/>
                </p:custDataLst>
              </p:nvPr>
            </p:nvSpPr>
            <p:spPr>
              <a:xfrm>
                <a:off x="719328" y="1035273"/>
                <a:ext cx="10753344" cy="2189311"/>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7.如图所示是探究“浮力的大小与哪些因素有关”实验的若干</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操作，根据此图回答下列问题：</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500"/>
                  </a:lnSpc>
                </a:pPr>
                <a14:m>
                  <m:oMathPara>
                    <m:oMathParaPr>
                      <m:jc/>
                    </m:oMathParaPr>
                    <m:oMath>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水</m:t>
                          </m:r>
                        </m:sub>
                      </m:s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p>
                        <m:sSupPr>
                          <m:ctrlPr>
                            <a:rPr lang="en-US" altLang="zh-CN" sz="3200" b="0" i="1">
                              <a:solidFill>
                                <a:srgbClr val="000000"/>
                              </a:solidFill>
                              <a:latin typeface="Cambria Math" panose="02040503050406030204"/>
                              <a:ea typeface="微软雅黑"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10</m:t>
                          </m:r>
                        </m:e>
                        <m: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3</m:t>
                          </m:r>
                        </m:sup>
                      </m:s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p>
                        <m:sSupPr>
                          <m:ctrlPr>
                            <a:rPr lang="en-US" altLang="zh-CN" sz="3200" b="0" i="1">
                              <a:solidFill>
                                <a:srgbClr val="000000"/>
                              </a:solidFill>
                              <a:latin typeface="Cambria Math" panose="02040503050406030204"/>
                              <a:ea typeface="微软雅黑"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m:t>
                          </m:r>
                        </m:e>
                        <m: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3</m:t>
                          </m:r>
                        </m:sup>
                      </m:s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b>
                        <m:sSubPr>
                          <m:ctrlPr>
                            <a:rPr lang="en-US" altLang="zh-CN" sz="3200" b="0" i="1">
                              <a:solidFill>
                                <a:srgbClr val="000000"/>
                              </a:solidFill>
                              <a:latin typeface="Cambria Math" panose="02040503050406030204"/>
                              <a:ea typeface="微软雅黑"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酒精</m:t>
                          </m:r>
                        </m:sub>
                      </m:sSub>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8</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p>
                        <m:sSupPr>
                          <m:ctrlPr>
                            <a:rPr lang="en-US" altLang="zh-CN" sz="3200" b="0" i="1">
                              <a:solidFill>
                                <a:srgbClr val="000000"/>
                              </a:solidFill>
                              <a:latin typeface="Cambria Math" panose="02040503050406030204"/>
                              <a:ea typeface="微软雅黑"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10</m:t>
                          </m:r>
                        </m:e>
                        <m: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3</m:t>
                          </m:r>
                        </m:sup>
                      </m:s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t>
                      </m:r>
                      <m:sSup>
                        <m:sSupPr>
                          <m:ctrlPr>
                            <a:rPr lang="en-US" altLang="zh-CN" sz="3200" b="0" i="1">
                              <a:solidFill>
                                <a:srgbClr val="000000"/>
                              </a:solidFill>
                              <a:latin typeface="Cambria Math" panose="02040503050406030204"/>
                              <a:ea typeface="微软雅黑"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m</m:t>
                          </m:r>
                        </m:e>
                        <m:sup>
                          <m:r>
                            <m:rPr>
                              <m:sty m:val="p"/>
                            </m:rPr>
                            <a:rPr lang="en-US" altLang="zh-CN" sz="3200" b="0" i="0">
                              <a:solidFill>
                                <a:srgbClr val="000000"/>
                              </a:solidFill>
                              <a:latin typeface="Cambria Math" panose="02040503050406030204" pitchFamily="18" charset="0"/>
                              <a:ea typeface="微软雅黑" charset="-122"/>
                              <a:cs typeface="Times New Roman" panose="02020603050405020304" pitchFamily="34" charset="-120"/>
                            </a:rPr>
                            <m:t>3</m:t>
                          </m:r>
                        </m:sup>
                      </m:sSup>
                      <m:r>
                        <m:rPr>
                          <m:sty m:val="p"/>
                        </m:rPr>
                        <a:rPr lang="en-US" altLang="zh-CN" sz="3200" b="0" i="0" smtClean="0">
                          <a:solidFill>
                            <a:srgbClr val="000000"/>
                          </a:solidFill>
                          <a:latin typeface="Cambria Math" panose="02040503050406030204" pitchFamily="18" charset="0"/>
                          <a:ea typeface="微软雅黑"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2" name="QO_4_BD.17_1#043e9c445?sp=1&amp;vcp=1&amp;vis=1&amp;pid=1a0c3d03f&amp;color=0,0,0&amp;vtp=1&amp;bt=1&amp;bbb=1&amp;hb=1"/>
              <p:cNvSpPr>
                <a:spLocks noRot="1" noChangeAspect="1" noMove="1" noResize="1" noEditPoints="1" noAdjustHandles="1" noChangeArrowheads="1" noChangeShapeType="1" noTextEdit="1"/>
              </p:cNvSpPr>
              <p:nvPr>
                <p:custDataLst>
                  <p:tags r:id="rId5"/>
                </p:custDataLst>
              </p:nvPr>
            </p:nvSpPr>
            <p:spPr>
              <a:xfrm>
                <a:off x="719328" y="1035273"/>
                <a:ext cx="10753344" cy="2189311"/>
              </a:xfrm>
              <a:prstGeom prst="rect">
                <a:avLst/>
              </a:prstGeom>
              <a:blipFill rotWithShape="1">
                <a:blip r:embed="rId6"/>
                <a:stretch>
                  <a:fillRect l="-5" t="-10" r="1" b="2"/>
                </a:stretch>
              </a:blipFill>
            </p:spPr>
            <p:txBody>
              <a:bodyPr/>
              <a:lstStyle/>
              <a:p>
                <a:r>
                  <a:rPr lang="zh-CN" altLang="en-US">
                    <a:noFill/>
                  </a:rPr>
                  <a:t> </a:t>
                </a:r>
              </a:p>
            </p:txBody>
          </p:sp>
        </mc:Fallback>
      </mc:AlternateContent>
      <p:pic>
        <p:nvPicPr>
          <p:cNvPr id="3" name="QO_4_BD.17_2#043e9c445?vcp=1&amp;vis=1&amp;pid=1a0c3d03f&amp;color=0,0,0&amp;tib=255,255,255&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2487168" y="3395103"/>
            <a:ext cx="7217664" cy="2292096"/>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Picture 2"/>
          <p:cNvPicPr>
            <a:picLocks noChangeAspect="1"/>
          </p:cNvPicPr>
          <p:nvPr>
            <p:custDataLst>
              <p:tags r:id="rId10"/>
            </p:custDataLst>
          </p:nvPr>
        </p:nvPicPr>
        <p:blipFill>
          <a:blip r:embed="rId9"/>
          <a:stretch>
            <a:fillRect/>
          </a:stretch>
        </p:blipFill>
        <p:spPr>
          <a:xfrm flipH="1">
            <a:off x="10553700" y="11976100"/>
            <a:ext cx="0" cy="0"/>
          </a:xfrm>
          <a:prstGeom prst="rect">
            <a:avLst/>
          </a:prstGeom>
          <a:ln>
            <a:noFill/>
          </a:ln>
        </p:spPr>
      </p:pic>
    </p:spTree>
  </p:cSld>
  <p:clrMapOvr>
    <a:masterClrMapping/>
  </p:clrMapOvr>
  <p:transition>
    <p:split dir="in"/>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BD.18_1#07ef51259?vcp=1&amp;vis=1&amp;pid=043e9c445&amp;color=0,0,0&amp;vtp=1&amp;bt=1&amp;bbb=1&amp;hb=1" title=""/>
          <p:cNvSpPr/>
          <p:nvPr>
            <p:custDataLst>
              <p:tags r:id="rId4"/>
            </p:custDataLst>
          </p:nvPr>
        </p:nvSpPr>
        <p:spPr>
          <a:xfrm>
            <a:off x="719328" y="1457591"/>
            <a:ext cx="10753344"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（1）若探究浮力大小与物体浸没深度的关系，应选用的操</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作是</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（填序号）；</a:t>
            </a:r>
            <a:endParaRPr lang="en-US" altLang="zh-CN" sz="3200"/>
          </a:p>
        </p:txBody>
      </p:sp>
      <p:sp>
        <p:nvSpPr>
          <p:cNvPr id="3" name="QB_5_AN.19_1#07ef51259.blank?vcp=1&amp;vis=1&amp;pid=043e9c445&amp;color=0,0,0&amp;vpa=7&amp;vtp=1&amp;bbb=1" title=""/>
          <p:cNvSpPr/>
          <p:nvPr>
            <p:custDataLst>
              <p:tags r:id="rId5"/>
            </p:custDataLst>
          </p:nvPr>
        </p:nvSpPr>
        <p:spPr>
          <a:xfrm>
            <a:off x="1554353" y="2136617"/>
            <a:ext cx="1107017" cy="638387"/>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②③</a:t>
            </a:r>
            <a:endParaRPr lang="en-US" altLang="zh-CN" sz="3200"/>
          </a:p>
        </p:txBody>
      </p:sp>
      <p:pic>
        <p:nvPicPr>
          <p:cNvPr id="4" name="QO_4_BD.18_2#07ef51259?vcp=1&amp;vis=1&amp;pid=043e9c445&amp;color=0,0,0&amp;tib=255,255,255&amp;vtp=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2548128" y="3019859"/>
            <a:ext cx="7083552" cy="224332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AS.20_1#07ef51259?vcp=1&amp;vis=1&amp;pid=043e9c445&amp;color=0,0,0&amp;vtp=1&amp;bt=1&amp;bbb=1&amp;hb=1" title=""/>
          <p:cNvSpPr/>
          <p:nvPr>
            <p:custDataLst>
              <p:tags r:id="rId4"/>
            </p:custDataLst>
          </p:nvPr>
        </p:nvSpPr>
        <p:spPr>
          <a:xfrm>
            <a:off x="719328" y="1386132"/>
            <a:ext cx="10753344" cy="2128520"/>
          </a:xfrm>
          <a:prstGeom prst="rect">
            <a:avLst/>
          </a:prstGeom>
          <a:noFill/>
        </p:spPr>
        <p:txBody>
          <a:bodyPr wrap="none" lIns="0" tIns="0" rIns="0" bIns="0" rtlCol="0" anchor="t"/>
          <a:lstStyle/>
          <a:p>
            <a:pPr algn="l" latinLnBrk="1">
              <a:lnSpc>
                <a:spcPts val="44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探究浮力大小与物体浸没深度的关系，要控制液体</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密度和物体排开液体体积相同，改变浸没深度，故应选用的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操作是②③。</a:t>
            </a:r>
            <a:endParaRPr lang="en-US" altLang="zh-CN" sz="3200"/>
          </a:p>
        </p:txBody>
      </p:sp>
      <p:pic>
        <p:nvPicPr>
          <p:cNvPr id="3" name="QO_4_AS.20_2#07ef51259?vcp=1&amp;vis=1&amp;pid=043e9c445&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3413760" y="3678228"/>
            <a:ext cx="5376672" cy="165811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BD.21_1#50e4a556b?vcp=1&amp;vis=1&amp;pid=043e9c445&amp;color=0,0,0&amp;vtp=1&amp;bt=1&amp;bbb=1&amp;hb=1" title=""/>
          <p:cNvSpPr/>
          <p:nvPr>
            <p:custDataLst>
              <p:tags r:id="rId4"/>
            </p:custDataLst>
          </p:nvPr>
        </p:nvSpPr>
        <p:spPr>
          <a:xfrm>
            <a:off x="719328" y="702025"/>
            <a:ext cx="10753344"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（2）若选用的操作是③④⑤，可探究浮力的大小与</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a:t>
            </a:r>
            <a:endPar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2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是否有关；</a:t>
            </a:r>
            <a:endParaRPr lang="en-US" altLang="zh-CN" sz="3200"/>
          </a:p>
        </p:txBody>
      </p:sp>
      <p:sp>
        <p:nvSpPr>
          <p:cNvPr id="3" name="QB_5_AN.22_1#50e4a556b.blank?vcp=1&amp;vis=1&amp;pid=043e9c445&amp;color=0,0,0&amp;vpa=8&amp;vtp=1&amp;bbb=1&amp;hb=1" title=""/>
          <p:cNvSpPr/>
          <p:nvPr>
            <p:custDataLst>
              <p:tags r:id="rId5"/>
            </p:custDataLst>
          </p:nvPr>
        </p:nvSpPr>
        <p:spPr>
          <a:xfrm>
            <a:off x="719328" y="664772"/>
            <a:ext cx="10752672" cy="1385147"/>
          </a:xfrm>
          <a:prstGeom prst="rect">
            <a:avLst/>
          </a:prstGeom>
          <a:noFill/>
        </p:spPr>
        <p:txBody>
          <a:bodyPr wrap="square" lIns="0" tIns="0" rIns="0" bIns="0" rtlCol="0" anchor="t"/>
          <a:lstStyle/>
          <a:p>
            <a:pPr latinLnBrk="1">
              <a:lnSpc>
                <a:spcPct val="150000"/>
              </a:lnSpc>
            </a:pPr>
            <a:r>
              <a:rPr lang="en-US" altLang="zh-CN" sz="3200" b="0" i="0">
                <a:solidFill>
                  <a:srgbClr val="C00000"/>
                </a:solidFill>
                <a:latin typeface="宋体" panose="02010600030101010101" pitchFamily="2" charset="-122"/>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液体的密度</a:t>
            </a:r>
            <a:endParaRPr lang="en-US" altLang="zh-CN" sz="3200"/>
          </a:p>
        </p:txBody>
      </p:sp>
      <p:pic>
        <p:nvPicPr>
          <p:cNvPr id="4" name="QO_4_BD.21_2#50e4a556b?vcp=1&amp;vis=1&amp;pid=043e9c445&amp;color=0,0,0&amp;tib=255,255,255&amp;vtp=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2548128" y="2262939"/>
            <a:ext cx="7083552" cy="22433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5_AS.23_1#50e4a556b?vcp=1&amp;vis=1&amp;pid=043e9c445&amp;color=0,0,0&amp;vtp=1&amp;bbb=1&amp;hb=1" title=""/>
          <p:cNvSpPr/>
          <p:nvPr>
            <p:custDataLst>
              <p:tags r:id="rId8"/>
            </p:custDataLst>
          </p:nvPr>
        </p:nvSpPr>
        <p:spPr>
          <a:xfrm>
            <a:off x="719328" y="4684405"/>
            <a:ext cx="10753344" cy="1383453"/>
          </a:xfrm>
          <a:prstGeom prst="rect">
            <a:avLst/>
          </a:prstGeom>
          <a:noFill/>
        </p:spPr>
        <p:txBody>
          <a:bodyPr wrap="none" lIns="0" tIns="0" rIns="0" bIns="0" rtlCol="0" anchor="t"/>
          <a:lstStyle/>
          <a:p>
            <a:pPr algn="l" latinLnBrk="1">
              <a:lnSpc>
                <a:spcPts val="44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操作③④⑤中排开液体体积一定，液体密度不同，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故探究的是浮力的大小与液体的密度关系。</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uiExpand="1" build="p"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BD.24_1#29c9bc4fd?vcp=1&amp;vis=1&amp;pid=043e9c445&amp;color=0,0,0&amp;vtp=1&amp;bt=1&amp;bbb=1&amp;hb=1" title=""/>
          <p:cNvSpPr/>
          <p:nvPr>
            <p:custDataLst>
              <p:tags r:id="rId4"/>
            </p:custDataLst>
          </p:nvPr>
        </p:nvSpPr>
        <p:spPr>
          <a:xfrm>
            <a:off x="719328" y="1433207"/>
            <a:ext cx="10753344"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（3）若探究浮力大小与物体排开液体体积的关系，应选用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的操作是</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（填序号）；</a:t>
            </a:r>
            <a:endParaRPr lang="en-US" altLang="zh-CN" sz="3200"/>
          </a:p>
        </p:txBody>
      </p:sp>
      <p:sp>
        <p:nvSpPr>
          <p:cNvPr id="3" name="QB_5_AN.25_1#29c9bc4fd.blank?vcp=1&amp;vis=1&amp;pid=043e9c445&amp;color=0,0,0&amp;vpa=9&amp;vtp=1&amp;bbb=1" title=""/>
          <p:cNvSpPr/>
          <p:nvPr>
            <p:custDataLst>
              <p:tags r:id="rId5"/>
            </p:custDataLst>
          </p:nvPr>
        </p:nvSpPr>
        <p:spPr>
          <a:xfrm>
            <a:off x="2367152" y="2112233"/>
            <a:ext cx="1107017" cy="638387"/>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①②</a:t>
            </a:r>
            <a:endParaRPr lang="en-US" altLang="zh-CN" sz="3200"/>
          </a:p>
        </p:txBody>
      </p:sp>
      <p:pic>
        <p:nvPicPr>
          <p:cNvPr id="4" name="QO_4_BD.24_2#29c9bc4fd?vcp=1&amp;vis=1&amp;pid=043e9c445&amp;color=0,0,0&amp;tib=255,255,255&amp;vtp=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2487168" y="2995475"/>
            <a:ext cx="7217664" cy="229209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AS.26_1#29c9bc4fd?vcp=1&amp;vis=1&amp;pid=043e9c445&amp;color=0,0,0&amp;vtp=1&amp;bt=1&amp;bbb=1&amp;hb=1" title=""/>
          <p:cNvSpPr/>
          <p:nvPr>
            <p:custDataLst>
              <p:tags r:id="rId4"/>
            </p:custDataLst>
          </p:nvPr>
        </p:nvSpPr>
        <p:spPr>
          <a:xfrm>
            <a:off x="719328" y="1750199"/>
            <a:ext cx="10753344" cy="1383453"/>
          </a:xfrm>
          <a:prstGeom prst="rect">
            <a:avLst/>
          </a:prstGeom>
          <a:noFill/>
        </p:spPr>
        <p:txBody>
          <a:bodyPr wrap="none" lIns="0" tIns="0" rIns="0" bIns="0" rtlCol="0" anchor="t"/>
          <a:lstStyle/>
          <a:p>
            <a:pPr algn="l" latinLnBrk="1">
              <a:lnSpc>
                <a:spcPts val="44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探究浮力大小与物体排开液体体积的关系，要控制</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液体密度一定，改变排开液体体积，故应选用的操作是①②。</a:t>
            </a:r>
            <a:endParaRPr lang="en-US" altLang="zh-CN" sz="3200"/>
          </a:p>
        </p:txBody>
      </p:sp>
      <p:pic>
        <p:nvPicPr>
          <p:cNvPr id="3" name="QO_4_AS.26_2#29c9bc4fd?vcp=1&amp;vis=1&amp;pid=043e9c445&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3413760" y="3312468"/>
            <a:ext cx="5376672" cy="165811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715617" y="725558"/>
            <a:ext cx="7345018" cy="4215765"/>
          </a:xfrm>
          <a:prstGeom prst="rect">
            <a:avLst/>
          </a:prstGeom>
          <a:noFill/>
        </p:spPr>
        <p:txBody>
          <a:bodyPr wrap="square" rtlCol="0">
            <a:spAutoFit/>
          </a:bodyPr>
          <a:lstStyle/>
          <a:p>
            <a:r>
              <a:rPr lang="zh-CN" altLang="en-US" sz="400">
                <a:solidFill>
                  <a:schemeClr val="bg1"/>
                </a:solidFill>
              </a:rPr>
              <a:t>一、教学目标</a:t>
            </a:r>
            <a:endParaRPr lang="zh-CN" altLang="en-US" sz="400">
              <a:solidFill>
                <a:schemeClr val="bg1"/>
              </a:solidFill>
            </a:endParaRPr>
          </a:p>
          <a:p>
            <a:r>
              <a:rPr lang="zh-CN" altLang="en-US" sz="400">
                <a:solidFill>
                  <a:schemeClr val="bg1"/>
                </a:solidFill>
              </a:rPr>
              <a:t>知识与技能目标</a:t>
            </a:r>
            <a:endParaRPr lang="zh-CN" altLang="en-US" sz="400">
              <a:solidFill>
                <a:schemeClr val="bg1"/>
              </a:solidFill>
            </a:endParaRPr>
          </a:p>
          <a:p>
            <a:r>
              <a:rPr lang="zh-CN" altLang="en-US" sz="400">
                <a:solidFill>
                  <a:schemeClr val="bg1"/>
                </a:solidFill>
              </a:rPr>
              <a:t>学生能够准确表述物体的浮沉条件，即通过比较物体重力与浮力的大小关系判断物体的浮沉状态（当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物，物体上浮；</a:t>
            </a:r>
            <a:r>
              <a:rPr lang="en-US" altLang="zh-CN" sz="400">
                <a:solidFill>
                  <a:schemeClr val="bg1"/>
                </a:solidFill>
              </a:rPr>
              <a:t>F </a:t>
            </a:r>
            <a:r>
              <a:rPr lang="zh-CN" altLang="en-US" sz="400">
                <a:solidFill>
                  <a:schemeClr val="bg1"/>
                </a:solidFill>
              </a:rPr>
              <a:t>浮</a:t>
            </a:r>
            <a:r>
              <a:rPr lang="en-US" altLang="zh-CN" sz="400">
                <a:solidFill>
                  <a:schemeClr val="bg1"/>
                </a:solidFill>
              </a:rPr>
              <a:t> = G </a:t>
            </a:r>
            <a:r>
              <a:rPr lang="zh-CN" altLang="en-US" sz="400">
                <a:solidFill>
                  <a:schemeClr val="bg1"/>
                </a:solidFill>
              </a:rPr>
              <a:t>物，物体悬浮或漂浮；</a:t>
            </a:r>
            <a:r>
              <a:rPr lang="en-US" altLang="zh-CN" sz="400">
                <a:solidFill>
                  <a:schemeClr val="bg1"/>
                </a:solidFill>
              </a:rPr>
              <a:t>F </a:t>
            </a:r>
            <a:r>
              <a:rPr lang="zh-CN" altLang="en-US" sz="400">
                <a:solidFill>
                  <a:schemeClr val="bg1"/>
                </a:solidFill>
              </a:rPr>
              <a:t>浮</a:t>
            </a:r>
            <a:r>
              <a:rPr lang="en-US" altLang="zh-CN" sz="400">
                <a:solidFill>
                  <a:schemeClr val="bg1"/>
                </a:solidFill>
              </a:rPr>
              <a:t> &lt; G </a:t>
            </a:r>
            <a:r>
              <a:rPr lang="zh-CN" altLang="en-US" sz="400">
                <a:solidFill>
                  <a:schemeClr val="bg1"/>
                </a:solidFill>
              </a:rPr>
              <a:t>物，物体下沉）。</a:t>
            </a:r>
            <a:endParaRPr lang="zh-CN" altLang="en-US" sz="400">
              <a:solidFill>
                <a:schemeClr val="bg1"/>
              </a:solidFill>
            </a:endParaRPr>
          </a:p>
          <a:p>
            <a:r>
              <a:rPr lang="zh-CN" altLang="en-US" sz="400">
                <a:solidFill>
                  <a:schemeClr val="bg1"/>
                </a:solidFill>
              </a:rPr>
              <a:t>理解阿基米德原理（</a:t>
            </a:r>
            <a:r>
              <a:rPr lang="en-US" altLang="zh-CN" sz="400">
                <a:solidFill>
                  <a:schemeClr val="bg1"/>
                </a:solidFill>
              </a:rPr>
              <a:t>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排）在物体浮沉现象中的具体应用，能运用该原理及浮沉条件分析、解决简单的实际问题。</a:t>
            </a:r>
            <a:endParaRPr lang="zh-CN" altLang="en-US" sz="400">
              <a:solidFill>
                <a:schemeClr val="bg1"/>
              </a:solidFill>
            </a:endParaRPr>
          </a:p>
          <a:p>
            <a:r>
              <a:rPr lang="zh-CN" altLang="en-US" sz="400">
                <a:solidFill>
                  <a:schemeClr val="bg1"/>
                </a:solidFill>
              </a:rPr>
              <a:t>知道物体浮沉条件在生活和生产中的多种应用，如潜水艇、轮船、密度计、盐水选种等，并能解释其工作原理。</a:t>
            </a:r>
            <a:endParaRPr lang="zh-CN" altLang="en-US" sz="400">
              <a:solidFill>
                <a:schemeClr val="bg1"/>
              </a:solidFill>
            </a:endParaRPr>
          </a:p>
          <a:p>
            <a:r>
              <a:rPr lang="zh-CN" altLang="en-US" sz="400">
                <a:solidFill>
                  <a:schemeClr val="bg1"/>
                </a:solidFill>
              </a:rPr>
              <a:t>过程与方法目标</a:t>
            </a:r>
            <a:endParaRPr lang="zh-CN" altLang="en-US" sz="400">
              <a:solidFill>
                <a:schemeClr val="bg1"/>
              </a:solidFill>
            </a:endParaRPr>
          </a:p>
          <a:p>
            <a:r>
              <a:rPr lang="zh-CN" altLang="en-US" sz="400">
                <a:solidFill>
                  <a:schemeClr val="bg1"/>
                </a:solidFill>
              </a:rPr>
              <a:t>通过观察实验现象，培养学生的观察能力和分析归纳能力。在探究物体浮沉条件的实验过程中，学会设计实验、收集数据、分析数据并得出结论，提高学生的科学探究能力。</a:t>
            </a:r>
            <a:endParaRPr lang="zh-CN" altLang="en-US" sz="400">
              <a:solidFill>
                <a:schemeClr val="bg1"/>
              </a:solidFill>
            </a:endParaRPr>
          </a:p>
          <a:p>
            <a:r>
              <a:rPr lang="zh-CN" altLang="en-US" sz="400">
                <a:solidFill>
                  <a:schemeClr val="bg1"/>
                </a:solidFill>
              </a:rPr>
              <a:t>运用物理知识解释生活中物体浮沉现象的过程中，培养学生运用所学知识解决实际问题的能力以及逻辑思维能力。</a:t>
            </a:r>
            <a:endParaRPr lang="zh-CN" altLang="en-US" sz="400">
              <a:solidFill>
                <a:schemeClr val="bg1"/>
              </a:solidFill>
            </a:endParaRPr>
          </a:p>
          <a:p>
            <a:r>
              <a:rPr lang="zh-CN" altLang="en-US" sz="400">
                <a:solidFill>
                  <a:schemeClr val="bg1"/>
                </a:solidFill>
              </a:rPr>
              <a:t>情感态度与价值观目标</a:t>
            </a:r>
            <a:endParaRPr lang="zh-CN" altLang="en-US" sz="400">
              <a:solidFill>
                <a:schemeClr val="bg1"/>
              </a:solidFill>
            </a:endParaRPr>
          </a:p>
          <a:p>
            <a:r>
              <a:rPr lang="zh-CN" altLang="en-US" sz="400">
                <a:solidFill>
                  <a:schemeClr val="bg1"/>
                </a:solidFill>
              </a:rPr>
              <a:t>激发学生对物理学科的浓厚兴趣，培养学生严谨的科学态度和勇于探索的精神。</a:t>
            </a:r>
            <a:endParaRPr lang="zh-CN" altLang="en-US" sz="400">
              <a:solidFill>
                <a:schemeClr val="bg1"/>
              </a:solidFill>
            </a:endParaRPr>
          </a:p>
          <a:p>
            <a:r>
              <a:rPr lang="zh-CN" altLang="en-US" sz="400">
                <a:solidFill>
                  <a:schemeClr val="bg1"/>
                </a:solidFill>
              </a:rPr>
              <a:t>让学生体会到物理知识与生活、生产的紧密联系，认识到物理知识的重要性，从而增强学生学习物理的积极性和主动性。</a:t>
            </a:r>
            <a:endParaRPr lang="zh-CN" altLang="en-US" sz="400">
              <a:solidFill>
                <a:schemeClr val="bg1"/>
              </a:solidFill>
            </a:endParaRPr>
          </a:p>
          <a:p>
            <a:r>
              <a:rPr lang="zh-CN" altLang="en-US" sz="400">
                <a:solidFill>
                  <a:schemeClr val="bg1"/>
                </a:solidFill>
              </a:rPr>
              <a:t>二、教学重难点</a:t>
            </a:r>
            <a:endParaRPr lang="zh-CN" altLang="en-US" sz="400">
              <a:solidFill>
                <a:schemeClr val="bg1"/>
              </a:solidFill>
            </a:endParaRPr>
          </a:p>
          <a:p>
            <a:r>
              <a:rPr lang="zh-CN" altLang="en-US" sz="400">
                <a:solidFill>
                  <a:schemeClr val="bg1"/>
                </a:solidFill>
              </a:rPr>
              <a:t>教学重点</a:t>
            </a:r>
            <a:endParaRPr lang="zh-CN" altLang="en-US" sz="400">
              <a:solidFill>
                <a:schemeClr val="bg1"/>
              </a:solidFill>
            </a:endParaRPr>
          </a:p>
          <a:p>
            <a:r>
              <a:rPr lang="zh-CN" altLang="en-US" sz="400">
                <a:solidFill>
                  <a:schemeClr val="bg1"/>
                </a:solidFill>
              </a:rPr>
              <a:t>物体浮沉条件的探究与理解，包括重力与浮力大小关系决定物体浮沉状态以及物体浮沉时的受力分析。</a:t>
            </a:r>
            <a:endParaRPr lang="zh-CN" altLang="en-US" sz="400">
              <a:solidFill>
                <a:schemeClr val="bg1"/>
              </a:solidFill>
            </a:endParaRPr>
          </a:p>
          <a:p>
            <a:r>
              <a:rPr lang="zh-CN" altLang="en-US" sz="400">
                <a:solidFill>
                  <a:schemeClr val="bg1"/>
                </a:solidFill>
              </a:rPr>
              <a:t>物体浮沉条件在生活和生产中的应用实例分析，如潜水艇、轮船等工作原理的解释。</a:t>
            </a:r>
            <a:endParaRPr lang="zh-CN" altLang="en-US" sz="400">
              <a:solidFill>
                <a:schemeClr val="bg1"/>
              </a:solidFill>
            </a:endParaRPr>
          </a:p>
          <a:p>
            <a:r>
              <a:rPr lang="zh-CN" altLang="en-US" sz="400">
                <a:solidFill>
                  <a:schemeClr val="bg1"/>
                </a:solidFill>
              </a:rPr>
              <a:t>教学难点</a:t>
            </a:r>
            <a:endParaRPr lang="zh-CN" altLang="en-US" sz="400">
              <a:solidFill>
                <a:schemeClr val="bg1"/>
              </a:solidFill>
            </a:endParaRPr>
          </a:p>
          <a:p>
            <a:r>
              <a:rPr lang="zh-CN" altLang="en-US" sz="400">
                <a:solidFill>
                  <a:schemeClr val="bg1"/>
                </a:solidFill>
              </a:rPr>
              <a:t>理解物体在漂浮和悬浮状态时浮力都等于重力，但排开液体体积不同的原因，以及这两种状态的区别。</a:t>
            </a:r>
            <a:endParaRPr lang="zh-CN" altLang="en-US" sz="400">
              <a:solidFill>
                <a:schemeClr val="bg1"/>
              </a:solidFill>
            </a:endParaRPr>
          </a:p>
          <a:p>
            <a:r>
              <a:rPr lang="zh-CN" altLang="en-US" sz="400">
                <a:solidFill>
                  <a:schemeClr val="bg1"/>
                </a:solidFill>
              </a:rPr>
              <a:t>综合运用阿基米德原理和物体浮沉条件，分析解决一些较为复杂的实际问题，如轮船从江河驶入大海时吃水深度的变化等。</a:t>
            </a:r>
            <a:endParaRPr lang="zh-CN" altLang="en-US" sz="400">
              <a:solidFill>
                <a:schemeClr val="bg1"/>
              </a:solidFill>
            </a:endParaRPr>
          </a:p>
          <a:p>
            <a:r>
              <a:rPr lang="zh-CN" altLang="en-US" sz="400">
                <a:solidFill>
                  <a:schemeClr val="bg1"/>
                </a:solidFill>
              </a:rPr>
              <a:t>三、教学方法</a:t>
            </a:r>
            <a:endParaRPr lang="zh-CN" altLang="en-US" sz="400">
              <a:solidFill>
                <a:schemeClr val="bg1"/>
              </a:solidFill>
            </a:endParaRPr>
          </a:p>
          <a:p>
            <a:r>
              <a:rPr lang="zh-CN" altLang="en-US" sz="400">
                <a:solidFill>
                  <a:schemeClr val="bg1"/>
                </a:solidFill>
              </a:rPr>
              <a:t>讲授法、实验法、讨论法、多媒体演示法相结合</a:t>
            </a:r>
            <a:endParaRPr lang="zh-CN" altLang="en-US" sz="400">
              <a:solidFill>
                <a:schemeClr val="bg1"/>
              </a:solidFill>
            </a:endParaRPr>
          </a:p>
          <a:p>
            <a:r>
              <a:rPr lang="zh-CN" altLang="en-US" sz="400">
                <a:solidFill>
                  <a:schemeClr val="bg1"/>
                </a:solidFill>
              </a:rPr>
              <a:t>四、教学过程</a:t>
            </a:r>
            <a:endParaRPr lang="zh-CN" altLang="en-US" sz="400">
              <a:solidFill>
                <a:schemeClr val="bg1"/>
              </a:solidFill>
            </a:endParaRPr>
          </a:p>
          <a:p>
            <a:r>
              <a:rPr lang="zh-CN" altLang="en-US" sz="400">
                <a:solidFill>
                  <a:schemeClr val="bg1"/>
                </a:solidFill>
              </a:rPr>
              <a:t>课程导入（</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多媒体展示生活中一些物体浮沉的有趣现象，如木头漂浮在水面上、铁块沉入水底、潜水艇在水中自由上浮下沉、热气球在空中上升下降等，引导学生观察并思考：为什么不同物体在液体或气体中的浮沉情况会不一样？是什么因素决定了物体的浮沉？激发学生的好奇心和求知欲，从而引出本节课的主题</a:t>
            </a:r>
            <a:r>
              <a:rPr lang="en-US" altLang="zh-CN" sz="400">
                <a:solidFill>
                  <a:schemeClr val="bg1"/>
                </a:solidFill>
              </a:rPr>
              <a:t> —— </a:t>
            </a:r>
            <a:r>
              <a:rPr lang="zh-CN" altLang="en-US" sz="400">
                <a:solidFill>
                  <a:schemeClr val="bg1"/>
                </a:solidFill>
              </a:rPr>
              <a:t>物体的浮沉条件及应用。</a:t>
            </a:r>
            <a:endParaRPr lang="zh-CN" altLang="en-US" sz="400">
              <a:solidFill>
                <a:schemeClr val="bg1"/>
              </a:solidFill>
            </a:endParaRPr>
          </a:p>
          <a:p>
            <a:r>
              <a:rPr lang="zh-CN" altLang="en-US" sz="400">
                <a:solidFill>
                  <a:schemeClr val="bg1"/>
                </a:solidFill>
              </a:rPr>
              <a:t>知识讲解（</a:t>
            </a:r>
            <a:r>
              <a:rPr lang="en-US" altLang="zh-CN" sz="400">
                <a:solidFill>
                  <a:schemeClr val="bg1"/>
                </a:solidFill>
              </a:rPr>
              <a:t>10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回顾浮力的概念和阿基米德原理，提问学生浮力的大小与哪些因素有关（液体密度和物体排开液体的体积），并让学生写出阿基米德原理的表达式</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endParaRPr lang="zh-CN" altLang="en-US" sz="400">
              <a:solidFill>
                <a:schemeClr val="bg1"/>
              </a:solidFill>
            </a:endParaRPr>
          </a:p>
          <a:p>
            <a:r>
              <a:rPr lang="zh-CN" altLang="en-US" sz="400">
                <a:solidFill>
                  <a:schemeClr val="bg1"/>
                </a:solidFill>
              </a:rPr>
              <a:t>以一个浸没在液体中的物体为例，对其进行受力分析，物体受到竖直向下的重力</a:t>
            </a:r>
            <a:r>
              <a:rPr lang="en-US" altLang="zh-CN" sz="400">
                <a:solidFill>
                  <a:schemeClr val="bg1"/>
                </a:solidFill>
              </a:rPr>
              <a:t> G </a:t>
            </a:r>
            <a:r>
              <a:rPr lang="zh-CN" altLang="en-US" sz="400">
                <a:solidFill>
                  <a:schemeClr val="bg1"/>
                </a:solidFill>
              </a:rPr>
              <a:t>和竖直向上的浮力</a:t>
            </a:r>
            <a:r>
              <a:rPr lang="en-US" altLang="zh-CN" sz="400">
                <a:solidFill>
                  <a:schemeClr val="bg1"/>
                </a:solidFill>
              </a:rPr>
              <a:t> F </a:t>
            </a:r>
            <a:r>
              <a:rPr lang="zh-CN" altLang="en-US" sz="400">
                <a:solidFill>
                  <a:schemeClr val="bg1"/>
                </a:solidFill>
              </a:rPr>
              <a:t>浮。引导学生思考当这两个力大小不同时，物体的运动状态会如何变化。</a:t>
            </a:r>
            <a:endParaRPr lang="zh-CN" altLang="en-US" sz="400">
              <a:solidFill>
                <a:schemeClr val="bg1"/>
              </a:solidFill>
            </a:endParaRPr>
          </a:p>
          <a:p>
            <a:r>
              <a:rPr lang="zh-CN" altLang="en-US" sz="400">
                <a:solidFill>
                  <a:schemeClr val="bg1"/>
                </a:solidFill>
              </a:rPr>
              <a:t>分析物体的浮沉条件：</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时，物体所受合力向上，根据力与运动的关系，物体将向上做加速运动，即物体上浮。随着物体上浮，物体排开液体的体积逐渐减小，根据阿基米德原理，浮力也逐渐减小，当物体漂浮在液面上时，浮力减小到与重力相等，此时物体静止，处于平衡状态。</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物时，物体所受合力为零，物体将保持静止状态。如果物体是浸没在液体中，这种状态称为悬浮；如果物体部分浸入液体中，这种状态称为漂浮。</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&lt; G </a:t>
            </a:r>
            <a:r>
              <a:rPr lang="zh-CN" altLang="en-US" sz="400">
                <a:solidFill>
                  <a:schemeClr val="bg1"/>
                </a:solidFill>
              </a:rPr>
              <a:t>物时，物体所受合力向下，物体将向下做加速运动，即物体下沉。物体下沉到容器底部后，会受到容器底部对它的支持力，此时物体受到重力、浮力和支持力三个力的作用，处于静止状态。</a:t>
            </a:r>
            <a:endParaRPr lang="zh-CN" altLang="en-US" sz="400">
              <a:solidFill>
                <a:schemeClr val="bg1"/>
              </a:solidFill>
            </a:endParaRPr>
          </a:p>
          <a:p>
            <a:r>
              <a:rPr lang="zh-CN" altLang="en-US" sz="400">
                <a:solidFill>
                  <a:schemeClr val="bg1"/>
                </a:solidFill>
              </a:rPr>
              <a:t>总结物体浮沉条件的判断方法，强调可以通过比较物体重力与浮力的大小关系来判断物体的浮沉状态，同时也可以通过比较物体密度与液体密度的大小关系来判断（当</a:t>
            </a:r>
            <a:r>
              <a:rPr lang="en-US" altLang="zh-CN" sz="400">
                <a:solidFill>
                  <a:schemeClr val="bg1"/>
                </a:solidFill>
              </a:rPr>
              <a:t> ρ </a:t>
            </a:r>
            <a:r>
              <a:rPr lang="zh-CN" altLang="en-US" sz="400">
                <a:solidFill>
                  <a:schemeClr val="bg1"/>
                </a:solidFill>
              </a:rPr>
              <a:t>物</a:t>
            </a:r>
            <a:r>
              <a:rPr lang="en-US" altLang="zh-CN" sz="400">
                <a:solidFill>
                  <a:schemeClr val="bg1"/>
                </a:solidFill>
              </a:rPr>
              <a:t> &lt;ρ </a:t>
            </a:r>
            <a:r>
              <a:rPr lang="zh-CN" altLang="en-US" sz="400">
                <a:solidFill>
                  <a:schemeClr val="bg1"/>
                </a:solidFill>
              </a:rPr>
              <a:t>液，物体上浮，最终漂浮；</a:t>
            </a:r>
            <a:r>
              <a:rPr lang="en-US" altLang="zh-CN" sz="400">
                <a:solidFill>
                  <a:schemeClr val="bg1"/>
                </a:solidFill>
              </a:rPr>
              <a:t>ρ </a:t>
            </a:r>
            <a:r>
              <a:rPr lang="zh-CN" altLang="en-US" sz="400">
                <a:solidFill>
                  <a:schemeClr val="bg1"/>
                </a:solidFill>
              </a:rPr>
              <a:t>物</a:t>
            </a:r>
            <a:r>
              <a:rPr lang="en-US" altLang="zh-CN" sz="400">
                <a:solidFill>
                  <a:schemeClr val="bg1"/>
                </a:solidFill>
              </a:rPr>
              <a:t> =ρ </a:t>
            </a:r>
            <a:r>
              <a:rPr lang="zh-CN" altLang="en-US" sz="400">
                <a:solidFill>
                  <a:schemeClr val="bg1"/>
                </a:solidFill>
              </a:rPr>
              <a:t>液，物体悬浮；</a:t>
            </a:r>
            <a:r>
              <a:rPr lang="en-US" altLang="zh-CN" sz="400">
                <a:solidFill>
                  <a:schemeClr val="bg1"/>
                </a:solidFill>
              </a:rPr>
              <a:t>ρ </a:t>
            </a:r>
            <a:r>
              <a:rPr lang="zh-CN" altLang="en-US" sz="400">
                <a:solidFill>
                  <a:schemeClr val="bg1"/>
                </a:solidFill>
              </a:rPr>
              <a:t>物</a:t>
            </a:r>
            <a:r>
              <a:rPr lang="en-US" altLang="zh-CN" sz="400">
                <a:solidFill>
                  <a:schemeClr val="bg1"/>
                </a:solidFill>
              </a:rPr>
              <a:t>&gt;ρ </a:t>
            </a:r>
            <a:r>
              <a:rPr lang="zh-CN" altLang="en-US" sz="400">
                <a:solidFill>
                  <a:schemeClr val="bg1"/>
                </a:solidFill>
              </a:rPr>
              <a:t>液，物体下沉），并引导学生思考如何根据阿基米德原理推导出这种判断方法。</a:t>
            </a:r>
            <a:endParaRPr lang="zh-CN" altLang="en-US" sz="400">
              <a:solidFill>
                <a:schemeClr val="bg1"/>
              </a:solidFill>
            </a:endParaRPr>
          </a:p>
          <a:p>
            <a:r>
              <a:rPr lang="zh-CN" altLang="en-US" sz="400">
                <a:solidFill>
                  <a:schemeClr val="bg1"/>
                </a:solidFill>
              </a:rPr>
              <a:t>实验探究（</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实验准备：为每个小组准备实验器材，包括装有适量水的大烧杯、乒乓球、小石块、弹簧测力计、细线、盐、滴管等。</a:t>
            </a:r>
            <a:endParaRPr lang="zh-CN" altLang="en-US" sz="400">
              <a:solidFill>
                <a:schemeClr val="bg1"/>
              </a:solidFill>
            </a:endParaRPr>
          </a:p>
          <a:p>
            <a:r>
              <a:rPr lang="zh-CN" altLang="en-US" sz="400">
                <a:solidFill>
                  <a:schemeClr val="bg1"/>
                </a:solidFill>
              </a:rPr>
              <a:t>实验一：探究物体的浮沉条件</a:t>
            </a:r>
            <a:endParaRPr lang="zh-CN" altLang="en-US" sz="400">
              <a:solidFill>
                <a:schemeClr val="bg1"/>
              </a:solidFill>
            </a:endParaRPr>
          </a:p>
          <a:p>
            <a:r>
              <a:rPr lang="zh-CN" altLang="en-US" sz="400">
                <a:solidFill>
                  <a:schemeClr val="bg1"/>
                </a:solidFill>
              </a:rPr>
              <a:t>用弹簧测力计测出乒乓球和小石块的重力，记录数据。</a:t>
            </a:r>
            <a:endParaRPr lang="zh-CN" altLang="en-US" sz="400">
              <a:solidFill>
                <a:schemeClr val="bg1"/>
              </a:solidFill>
            </a:endParaRPr>
          </a:p>
          <a:p>
            <a:r>
              <a:rPr lang="zh-CN" altLang="en-US" sz="400">
                <a:solidFill>
                  <a:schemeClr val="bg1"/>
                </a:solidFill>
              </a:rPr>
              <a:t>用细线将乒乓球和小石块分别系好，慢慢浸没在水中，观察弹簧测力计的示数变化，同时观察乒乓球和小石块的浮沉情况，记录弹簧测力计的示数。根据称重法</a:t>
            </a:r>
            <a:r>
              <a:rPr lang="en-US" altLang="zh-CN" sz="400">
                <a:solidFill>
                  <a:schemeClr val="bg1"/>
                </a:solidFill>
              </a:rPr>
              <a:t> F </a:t>
            </a:r>
            <a:r>
              <a:rPr lang="zh-CN" altLang="en-US" sz="400">
                <a:solidFill>
                  <a:schemeClr val="bg1"/>
                </a:solidFill>
              </a:rPr>
              <a:t>浮</a:t>
            </a:r>
            <a:r>
              <a:rPr lang="en-US" altLang="zh-CN" sz="400">
                <a:solidFill>
                  <a:schemeClr val="bg1"/>
                </a:solidFill>
              </a:rPr>
              <a:t> = G - F </a:t>
            </a:r>
            <a:r>
              <a:rPr lang="zh-CN" altLang="en-US" sz="400">
                <a:solidFill>
                  <a:schemeClr val="bg1"/>
                </a:solidFill>
              </a:rPr>
              <a:t>示，计算出乒乓球和小石块受到的浮力。</a:t>
            </a:r>
            <a:endParaRPr lang="zh-CN" altLang="en-US" sz="400">
              <a:solidFill>
                <a:schemeClr val="bg1"/>
              </a:solidFill>
            </a:endParaRPr>
          </a:p>
          <a:p>
            <a:r>
              <a:rPr lang="zh-CN" altLang="en-US" sz="400">
                <a:solidFill>
                  <a:schemeClr val="bg1"/>
                </a:solidFill>
              </a:rPr>
              <a:t>比较乒乓球和小石块的重力与浮力大小关系，分析它们浮沉的原因，验证物体的浮沉条件。</a:t>
            </a:r>
            <a:endParaRPr lang="zh-CN" altLang="en-US" sz="400">
              <a:solidFill>
                <a:schemeClr val="bg1"/>
              </a:solidFill>
            </a:endParaRPr>
          </a:p>
          <a:p>
            <a:r>
              <a:rPr lang="zh-CN" altLang="en-US" sz="400">
                <a:solidFill>
                  <a:schemeClr val="bg1"/>
                </a:solidFill>
              </a:rPr>
              <a:t>实验二：改变物体的浮沉状态</a:t>
            </a:r>
            <a:endParaRPr lang="zh-CN" altLang="en-US" sz="400">
              <a:solidFill>
                <a:schemeClr val="bg1"/>
              </a:solidFill>
            </a:endParaRPr>
          </a:p>
          <a:p>
            <a:r>
              <a:rPr lang="zh-CN" altLang="en-US" sz="400">
                <a:solidFill>
                  <a:schemeClr val="bg1"/>
                </a:solidFill>
              </a:rPr>
              <a:t>向装有水的烧杯中加入适量的盐，并用滴管搅拌均匀，使盐水的密度逐渐增大。将小石块用细线系好，慢慢放入盐水中，观察小石块的浮沉情况。通过改变盐水的密度，使小石块由下沉变为悬浮甚至上浮，分析其中重力与浮力大小关系的变化。</a:t>
            </a:r>
            <a:endParaRPr lang="zh-CN" altLang="en-US" sz="400">
              <a:solidFill>
                <a:schemeClr val="bg1"/>
              </a:solidFill>
            </a:endParaRPr>
          </a:p>
          <a:p>
            <a:r>
              <a:rPr lang="zh-CN" altLang="en-US" sz="400">
                <a:solidFill>
                  <a:schemeClr val="bg1"/>
                </a:solidFill>
              </a:rPr>
              <a:t>将乒乓球按压入水中，观察乒乓球的浮沉情况。松手后，乒乓球会上浮，最终漂浮在水面上。分析乒乓球在这个过程中浮力的变化以及重力与浮力大小关系的变化。</a:t>
            </a:r>
            <a:endParaRPr lang="zh-CN" altLang="en-US" sz="400">
              <a:solidFill>
                <a:schemeClr val="bg1"/>
              </a:solidFill>
            </a:endParaRPr>
          </a:p>
          <a:p>
            <a:r>
              <a:rPr lang="zh-CN" altLang="en-US" sz="400">
                <a:solidFill>
                  <a:schemeClr val="bg1"/>
                </a:solidFill>
              </a:rPr>
              <a:t>学生分组进行实验，教师巡视各小组，指导学生正确操作实验器材，观察实验现象，记录实验数据，并提醒学生注意实验安全。实验结束后，各小组汇报实验结果，教师对实验结果进行总结和点评，进一步强化学生对物体浮沉条件的理解。</a:t>
            </a:r>
            <a:endParaRPr lang="zh-CN" altLang="en-US" sz="400">
              <a:solidFill>
                <a:schemeClr val="bg1"/>
              </a:solidFill>
            </a:endParaRPr>
          </a:p>
          <a:p>
            <a:r>
              <a:rPr lang="zh-CN" altLang="en-US" sz="400">
                <a:solidFill>
                  <a:schemeClr val="bg1"/>
                </a:solidFill>
              </a:rPr>
              <a:t>物体浮沉条件的应用（</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潜水艇</a:t>
            </a:r>
            <a:endParaRPr lang="zh-CN" altLang="en-US" sz="400">
              <a:solidFill>
                <a:schemeClr val="bg1"/>
              </a:solidFill>
            </a:endParaRPr>
          </a:p>
          <a:p>
            <a:r>
              <a:rPr lang="zh-CN" altLang="en-US" sz="400">
                <a:solidFill>
                  <a:schemeClr val="bg1"/>
                </a:solidFill>
              </a:rPr>
              <a:t>多媒体展示潜水艇的结构示意图和工作原理图，介绍潜水艇的基本构造，包括艇身、水舱等部分。</a:t>
            </a:r>
            <a:endParaRPr lang="zh-CN" altLang="en-US" sz="400">
              <a:solidFill>
                <a:schemeClr val="bg1"/>
              </a:solidFill>
            </a:endParaRPr>
          </a:p>
          <a:p>
            <a:r>
              <a:rPr lang="zh-CN" altLang="en-US" sz="400">
                <a:solidFill>
                  <a:schemeClr val="bg1"/>
                </a:solidFill>
              </a:rPr>
              <a:t>讲解潜水艇的工作原理：潜水艇通过改变自身的重力来实现上浮和下沉。当向水舱中充水时，潜水艇的重力增大，当重力大于浮力时，潜水艇下沉；当从水舱中向外排水时，潜水艇的重力减小，当重力小于浮力时，潜水艇上浮。当潜水艇悬浮在水中时，其重力等于浮力。引导学生思考潜水艇在不同深度悬浮时，所受浮力是否变化（根据阿基米德原理，因为潜水艇排开液体的体积不变，液体密度也不变，所以浮力不变）。</a:t>
            </a:r>
            <a:endParaRPr lang="zh-CN" altLang="en-US" sz="400">
              <a:solidFill>
                <a:schemeClr val="bg1"/>
              </a:solidFill>
            </a:endParaRPr>
          </a:p>
          <a:p>
            <a:r>
              <a:rPr lang="zh-CN" altLang="en-US" sz="400">
                <a:solidFill>
                  <a:schemeClr val="bg1"/>
                </a:solidFill>
              </a:rPr>
              <a:t>轮船</a:t>
            </a:r>
            <a:endParaRPr lang="zh-CN" altLang="en-US" sz="400">
              <a:solidFill>
                <a:schemeClr val="bg1"/>
              </a:solidFill>
            </a:endParaRPr>
          </a:p>
          <a:p>
            <a:r>
              <a:rPr lang="zh-CN" altLang="en-US" sz="400">
                <a:solidFill>
                  <a:schemeClr val="bg1"/>
                </a:solidFill>
              </a:rPr>
              <a:t>展示轮船的图片，介绍轮船是采用</a:t>
            </a:r>
            <a:r>
              <a:rPr lang="en-US" altLang="zh-CN" sz="400">
                <a:solidFill>
                  <a:schemeClr val="bg1"/>
                </a:solidFill>
              </a:rPr>
              <a:t> “</a:t>
            </a:r>
            <a:r>
              <a:rPr lang="zh-CN" altLang="en-US" sz="400">
                <a:solidFill>
                  <a:schemeClr val="bg1"/>
                </a:solidFill>
              </a:rPr>
              <a:t>空心</a:t>
            </a:r>
            <a:r>
              <a:rPr lang="en-US" altLang="zh-CN" sz="400">
                <a:solidFill>
                  <a:schemeClr val="bg1"/>
                </a:solidFill>
              </a:rPr>
              <a:t>” </a:t>
            </a:r>
            <a:r>
              <a:rPr lang="zh-CN" altLang="en-US" sz="400">
                <a:solidFill>
                  <a:schemeClr val="bg1"/>
                </a:solidFill>
              </a:rPr>
              <a:t>的办法，增大排开液体的体积，从而增大浮力，使轮船能够漂浮在水面上。</a:t>
            </a:r>
            <a:endParaRPr lang="zh-CN" altLang="en-US" sz="400">
              <a:solidFill>
                <a:schemeClr val="bg1"/>
              </a:solidFill>
            </a:endParaRPr>
          </a:p>
          <a:p>
            <a:r>
              <a:rPr lang="zh-CN" altLang="en-US" sz="400">
                <a:solidFill>
                  <a:schemeClr val="bg1"/>
                </a:solidFill>
              </a:rPr>
              <a:t>讲解轮船的排水量概念，即轮船满载时排开水的质量。根据阿基米德原理，轮船受到的浮力等于其排开的水的重力，即</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排</a:t>
            </a:r>
            <a:r>
              <a:rPr lang="en-US" altLang="zh-CN" sz="400">
                <a:solidFill>
                  <a:schemeClr val="bg1"/>
                </a:solidFill>
              </a:rPr>
              <a:t> = m </a:t>
            </a:r>
            <a:r>
              <a:rPr lang="zh-CN" altLang="en-US" sz="400">
                <a:solidFill>
                  <a:schemeClr val="bg1"/>
                </a:solidFill>
              </a:rPr>
              <a:t>排</a:t>
            </a:r>
            <a:r>
              <a:rPr lang="en-US" altLang="zh-CN" sz="400">
                <a:solidFill>
                  <a:schemeClr val="bg1"/>
                </a:solidFill>
              </a:rPr>
              <a:t> g</a:t>
            </a:r>
            <a:r>
              <a:rPr lang="zh-CN" altLang="en-US" sz="400">
                <a:solidFill>
                  <a:schemeClr val="bg1"/>
                </a:solidFill>
              </a:rPr>
              <a:t>。让学生思考轮船从江河驶入大海时，吃水深度会如何变化（因为海水密度大于河水密度，根据</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排，在浮力不变的情况下，液体密度增大，排开液体的体积减小，所以轮船吃水深度变浅）。</a:t>
            </a:r>
            <a:endParaRPr lang="zh-CN" altLang="en-US" sz="400">
              <a:solidFill>
                <a:schemeClr val="bg1"/>
              </a:solidFill>
            </a:endParaRPr>
          </a:p>
          <a:p>
            <a:r>
              <a:rPr lang="zh-CN" altLang="en-US" sz="400">
                <a:solidFill>
                  <a:schemeClr val="bg1"/>
                </a:solidFill>
              </a:rPr>
              <a:t>密度计</a:t>
            </a:r>
            <a:endParaRPr lang="zh-CN" altLang="en-US" sz="400">
              <a:solidFill>
                <a:schemeClr val="bg1"/>
              </a:solidFill>
            </a:endParaRPr>
          </a:p>
          <a:p>
            <a:r>
              <a:rPr lang="zh-CN" altLang="en-US" sz="400">
                <a:solidFill>
                  <a:schemeClr val="bg1"/>
                </a:solidFill>
              </a:rPr>
              <a:t>回顾上节课制作微型密度计的实验，再次展示密度计的实物，讲解密度计的工作原理。密度计是利用物体漂浮时浮力等于重力的原理工作的，由于密度计的重力不变，所以在不同液体中漂浮时所受浮力也不变。根据阿基米德原理，液体密度越大，密度计排开液体的体积越小，密度计浸入液体中的深度就越浅，所以密度计的刻度是上小下大且不均匀的（上疏下密）。引导学生思考密度计刻度不均匀的原因（由</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r>
              <a:rPr lang="en-US" altLang="zh-CN" sz="400">
                <a:solidFill>
                  <a:schemeClr val="bg1"/>
                </a:solidFill>
              </a:rPr>
              <a:t>V </a:t>
            </a:r>
            <a:r>
              <a:rPr lang="zh-CN" altLang="en-US" sz="400">
                <a:solidFill>
                  <a:schemeClr val="bg1"/>
                </a:solidFill>
              </a:rPr>
              <a:t>排与</a:t>
            </a:r>
            <a:r>
              <a:rPr lang="en-US" altLang="zh-CN" sz="400">
                <a:solidFill>
                  <a:schemeClr val="bg1"/>
                </a:solidFill>
              </a:rPr>
              <a:t> ρ </a:t>
            </a:r>
            <a:r>
              <a:rPr lang="zh-CN" altLang="en-US" sz="400">
                <a:solidFill>
                  <a:schemeClr val="bg1"/>
                </a:solidFill>
              </a:rPr>
              <a:t>液成反比，所以刻度不均匀）。</a:t>
            </a:r>
            <a:endParaRPr lang="zh-CN" altLang="en-US" sz="400">
              <a:solidFill>
                <a:schemeClr val="bg1"/>
              </a:solidFill>
            </a:endParaRPr>
          </a:p>
          <a:p>
            <a:r>
              <a:rPr lang="zh-CN" altLang="en-US" sz="400">
                <a:solidFill>
                  <a:schemeClr val="bg1"/>
                </a:solidFill>
              </a:rPr>
              <a:t>盐水选种</a:t>
            </a:r>
            <a:endParaRPr lang="zh-CN" altLang="en-US" sz="400">
              <a:solidFill>
                <a:schemeClr val="bg1"/>
              </a:solidFill>
            </a:endParaRPr>
          </a:p>
          <a:p>
            <a:r>
              <a:rPr lang="zh-CN" altLang="en-US" sz="400">
                <a:solidFill>
                  <a:schemeClr val="bg1"/>
                </a:solidFill>
              </a:rPr>
              <a:t>介绍盐水选种的方法和原理，将种子放入一定浓度的盐水中，饱满的种子密度大于盐水密度，会下沉；干瘪、虫蛀的种子密度小于盐水密度，会上浮，从而达到选种的目的。让学生思考如何通过调整盐水的浓度来更好地进行选种。</a:t>
            </a:r>
            <a:endParaRPr lang="zh-CN" altLang="en-US" sz="400">
              <a:solidFill>
                <a:schemeClr val="bg1"/>
              </a:solidFill>
            </a:endParaRPr>
          </a:p>
          <a:p>
            <a:r>
              <a:rPr lang="zh-CN" altLang="en-US" sz="400">
                <a:solidFill>
                  <a:schemeClr val="bg1"/>
                </a:solidFill>
              </a:rPr>
              <a:t>组织学生讨论物体浮沉条件在其他方面的应用，如气球和飞艇、打捞沉船等，鼓励学生积极发言，分享自己的想法和理解，进一步加深学生对物体浮沉条件应用的认识。</a:t>
            </a:r>
            <a:endParaRPr lang="zh-CN" altLang="en-US" sz="400">
              <a:solidFill>
                <a:schemeClr val="bg1"/>
              </a:solidFill>
            </a:endParaRPr>
          </a:p>
          <a:p>
            <a:r>
              <a:rPr lang="zh-CN" altLang="en-US" sz="400">
                <a:solidFill>
                  <a:schemeClr val="bg1"/>
                </a:solidFill>
              </a:rPr>
              <a:t>课堂总结（</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请学生回顾本节课所学的物体浮沉条件的内容，包括重力与浮力大小关系决定物体浮沉状态、物体浮沉时的受力分析以及物体浮沉条件在生活和生产中的应用实例等。</a:t>
            </a:r>
            <a:endParaRPr lang="zh-CN" altLang="en-US" sz="400">
              <a:solidFill>
                <a:schemeClr val="bg1"/>
              </a:solidFill>
            </a:endParaRPr>
          </a:p>
          <a:p>
            <a:r>
              <a:rPr lang="zh-CN" altLang="en-US" sz="400">
                <a:solidFill>
                  <a:schemeClr val="bg1"/>
                </a:solidFill>
              </a:rPr>
              <a:t>教师对学生的回答进行补充和完善，强调重点和难点知识，帮助学生构建完整的知识体系。同时，鼓励学生在课后继续观察生活中的物体浮沉现象，运用所学知识进行分析和解释，进一步巩固所学知识。</a:t>
            </a:r>
            <a:endParaRPr lang="zh-CN" altLang="en-US" sz="400">
              <a:solidFill>
                <a:schemeClr val="bg1"/>
              </a:solidFill>
            </a:endParaRPr>
          </a:p>
          <a:p>
            <a:r>
              <a:rPr lang="zh-CN" altLang="en-US" sz="400">
                <a:solidFill>
                  <a:schemeClr val="bg1"/>
                </a:solidFill>
              </a:rPr>
              <a:t>课堂练习与作业布置（</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课堂练习：给出一些与物体浮沉条件相关的简单练习题，如判断物体在不同液体中的浮沉状态、计算物体受到的浮力和重力等，让学生在课堂上进行练习，及时巩固所学知识。教师巡视学生的练习情况，对学生存在的问题进行个别指导。</a:t>
            </a:r>
            <a:endParaRPr lang="zh-CN" altLang="en-US" sz="400">
              <a:solidFill>
                <a:schemeClr val="bg1"/>
              </a:solidFill>
            </a:endParaRPr>
          </a:p>
          <a:p>
            <a:r>
              <a:rPr lang="zh-CN" altLang="en-US" sz="400">
                <a:solidFill>
                  <a:schemeClr val="bg1"/>
                </a:solidFill>
              </a:rPr>
              <a:t>作业布置：布置适量的课后作业，包括书面作业和实践作业。书面作业可以是教材上相关的练习题，进一步加深学生对物体浮沉条件及应用的理解和掌握；实践作业可以是让学生回家后，利用生活中的材料，设计一个关于物体浮沉的小实验，并记录实验过程和结果，下节课在课堂上进行分享和交流。</a:t>
            </a:r>
            <a:endParaRPr lang="zh-CN" altLang="en-US" sz="400">
              <a:solidFill>
                <a:schemeClr val="bg1"/>
              </a:solidFill>
            </a:endParaRPr>
          </a:p>
          <a:p>
            <a:r>
              <a:rPr lang="zh-CN" altLang="en-US" sz="400">
                <a:solidFill>
                  <a:schemeClr val="bg1"/>
                </a:solidFill>
              </a:rPr>
              <a:t>五、教学反思</a:t>
            </a:r>
            <a:endParaRPr lang="zh-CN" altLang="en-US" sz="400">
              <a:solidFill>
                <a:schemeClr val="bg1"/>
              </a:solidFill>
            </a:endParaRPr>
          </a:p>
          <a:p>
            <a:r>
              <a:rPr lang="zh-CN" altLang="en-US" sz="400">
                <a:solidFill>
                  <a:schemeClr val="bg1"/>
                </a:solidFill>
              </a:rPr>
              <a:t>在本次教学中，通过实验探究和多媒体展示等多种教学方法，学生对物体的浮沉条件及应用有了较为深入的理解和认识，提高了学生的观察能力、实验操作能力和分析解决问题的能力。在教学过程中，部分学生在理解物体在漂浮和悬浮状态时浮力与重力的关系以及运用物体浮沉条件解决复杂实际问题时存在困难，需要在今后的教学中加强针对性的练习和指导。同时，在实验探究环节，可以进一步鼓励学生进行创新实验设计，培养学生的创新思维能力。</a:t>
            </a:r>
            <a:endParaRPr lang="zh-CN" altLang="en-US" sz="400">
              <a:solidFill>
                <a:schemeClr val="bg1"/>
              </a:solidFill>
            </a:endParaRPr>
          </a:p>
          <a:p>
            <a:endParaRPr lang="zh-CN" altLang="en-US" sz="400">
              <a:solidFill>
                <a:schemeClr val="bg1"/>
              </a:solidFill>
            </a:endParaRPr>
          </a:p>
        </p:txBody>
      </p:sp>
      <p:pic>
        <p:nvPicPr>
          <p:cNvPr id="77" name="图片 76" title=""/>
          <p:cNvPicPr>
            <a:picLocks noChangeAspect="1"/>
          </p:cNvPicPr>
          <p:nvPr>
            <p:custDataLst>
              <p:tags r:id="rId5"/>
            </p:custDataLst>
          </p:nvPr>
        </p:nvPicPr>
        <p:blipFill>
          <a:blip r:embed="rId4"/>
          <a:stretch>
            <a:fillRect/>
          </a:stretch>
        </p:blipFill>
        <p:spPr>
          <a:xfrm>
            <a:off x="0" y="0"/>
            <a:ext cx="12192000" cy="6601586"/>
          </a:xfrm>
          <a:prstGeom prst="rect">
            <a:avLst/>
          </a:prstGeom>
          <a:ln>
            <a:noFill/>
          </a:ln>
          <a:effectLst>
            <a:outerShdw blurRad="292100" dist="139700" dir="2700000" algn="tl" rotWithShape="0">
              <a:srgbClr val="333333">
                <a:alpha val="65000"/>
              </a:srgbClr>
            </a:outerShdw>
          </a:effectLst>
        </p:spPr>
      </p:pic>
      <p:grpSp>
        <p:nvGrpSpPr>
          <p:cNvPr id="2" name="组合 1" title=""/>
          <p:cNvGrpSpPr/>
          <p:nvPr>
            <p:custDataLst>
              <p:tags r:id="rId6"/>
            </p:custDataLst>
          </p:nvPr>
        </p:nvGrpSpPr>
        <p:grpSpPr>
          <a:xfrm>
            <a:off x="-834045" y="1480930"/>
            <a:ext cx="11194925" cy="5817355"/>
            <a:chOff x="-834045" y="1480930"/>
            <a:chExt cx="11194925" cy="5817355"/>
          </a:xfrm>
        </p:grpSpPr>
        <p:grpSp>
          <p:nvGrpSpPr>
            <p:cNvPr id="78" name="组合 77"/>
            <p:cNvGrpSpPr/>
            <p:nvPr>
              <p:custDataLst>
                <p:tags r:id="rId7"/>
              </p:custDataLst>
            </p:nvPr>
          </p:nvGrpSpPr>
          <p:grpSpPr>
            <a:xfrm>
              <a:off x="6660459" y="4357510"/>
              <a:ext cx="669925" cy="2091055"/>
              <a:chOff x="554" y="3826"/>
              <a:chExt cx="1055" cy="3293"/>
            </a:xfrm>
          </p:grpSpPr>
          <p:sp>
            <p:nvSpPr>
              <p:cNvPr id="79" name="矩形: 圆角 7"/>
              <p:cNvSpPr/>
              <p:nvPr>
                <p:custDataLst>
                  <p:tags r:id="rId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0" name="流程图: 可选过程 79"/>
              <p:cNvSpPr/>
              <p:nvPr>
                <p:custDataLst>
                  <p:tags r:id="rId9"/>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1" name="文本框 80"/>
              <p:cNvSpPr txBox="1"/>
              <p:nvPr>
                <p:custDataLst>
                  <p:tags r:id="rId10"/>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2" name="组合 81"/>
            <p:cNvGrpSpPr/>
            <p:nvPr>
              <p:custDataLst>
                <p:tags r:id="rId11"/>
              </p:custDataLst>
            </p:nvPr>
          </p:nvGrpSpPr>
          <p:grpSpPr>
            <a:xfrm>
              <a:off x="5580142" y="4357510"/>
              <a:ext cx="669925" cy="2091055"/>
              <a:chOff x="554" y="3826"/>
              <a:chExt cx="1055" cy="3293"/>
            </a:xfrm>
          </p:grpSpPr>
          <p:sp>
            <p:nvSpPr>
              <p:cNvPr id="83" name="矩形: 圆角 7"/>
              <p:cNvSpPr/>
              <p:nvPr>
                <p:custDataLst>
                  <p:tags r:id="rId1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4" name="流程图: 可选过程 83"/>
              <p:cNvSpPr/>
              <p:nvPr>
                <p:custDataLst>
                  <p:tags r:id="rId13"/>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5" name="文本框 84"/>
              <p:cNvSpPr txBox="1"/>
              <p:nvPr>
                <p:custDataLst>
                  <p:tags r:id="rId1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6" name="组合 85"/>
            <p:cNvGrpSpPr/>
            <p:nvPr>
              <p:custDataLst>
                <p:tags r:id="rId15"/>
              </p:custDataLst>
            </p:nvPr>
          </p:nvGrpSpPr>
          <p:grpSpPr>
            <a:xfrm>
              <a:off x="7682718" y="4357510"/>
              <a:ext cx="669925" cy="2091055"/>
              <a:chOff x="554" y="3826"/>
              <a:chExt cx="1055" cy="3293"/>
            </a:xfrm>
          </p:grpSpPr>
          <p:sp>
            <p:nvSpPr>
              <p:cNvPr id="99" name="矩形: 圆角 7"/>
              <p:cNvSpPr/>
              <p:nvPr>
                <p:custDataLst>
                  <p:tags r:id="rId1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0" name="流程图: 可选过程 99"/>
              <p:cNvSpPr/>
              <p:nvPr>
                <p:custDataLst>
                  <p:tags r:id="rId17"/>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1" name="文本框 100"/>
              <p:cNvSpPr txBox="1"/>
              <p:nvPr>
                <p:custDataLst>
                  <p:tags r:id="rId1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02" name="组合 101"/>
            <p:cNvGrpSpPr/>
            <p:nvPr>
              <p:custDataLst>
                <p:tags r:id="rId19"/>
              </p:custDataLst>
            </p:nvPr>
          </p:nvGrpSpPr>
          <p:grpSpPr>
            <a:xfrm>
              <a:off x="8712226" y="4357510"/>
              <a:ext cx="669925" cy="2091055"/>
              <a:chOff x="554" y="3826"/>
              <a:chExt cx="1055" cy="3293"/>
            </a:xfrm>
          </p:grpSpPr>
          <p:sp>
            <p:nvSpPr>
              <p:cNvPr id="103" name="矩形: 圆角 7"/>
              <p:cNvSpPr/>
              <p:nvPr>
                <p:custDataLst>
                  <p:tags r:id="rId2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4" name="流程图: 可选过程 103"/>
              <p:cNvSpPr/>
              <p:nvPr>
                <p:custDataLst>
                  <p:tags r:id="rId2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5" name="文本框 104"/>
              <p:cNvSpPr txBox="1"/>
              <p:nvPr>
                <p:custDataLst>
                  <p:tags r:id="rId2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中考考法</a:t>
                </a:r>
                <a:endPar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endParaRPr>
              </a:p>
            </p:txBody>
          </p:sp>
        </p:grpSp>
        <p:grpSp>
          <p:nvGrpSpPr>
            <p:cNvPr id="106" name="组合 105"/>
            <p:cNvGrpSpPr/>
            <p:nvPr>
              <p:custDataLst>
                <p:tags r:id="rId23"/>
              </p:custDataLst>
            </p:nvPr>
          </p:nvGrpSpPr>
          <p:grpSpPr>
            <a:xfrm>
              <a:off x="9690955" y="4357510"/>
              <a:ext cx="669925" cy="2091055"/>
              <a:chOff x="554" y="3826"/>
              <a:chExt cx="1055" cy="3293"/>
            </a:xfrm>
          </p:grpSpPr>
          <p:sp>
            <p:nvSpPr>
              <p:cNvPr id="107" name="矩形: 圆角 7"/>
              <p:cNvSpPr/>
              <p:nvPr>
                <p:custDataLst>
                  <p:tags r:id="rId24"/>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8" name="流程图: 可选过程 107"/>
              <p:cNvSpPr/>
              <p:nvPr>
                <p:custDataLst>
                  <p:tags r:id="rId25"/>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9" name="文本框 108"/>
              <p:cNvSpPr txBox="1"/>
              <p:nvPr>
                <p:custDataLst>
                  <p:tags r:id="rId26"/>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0" name="组合 109"/>
            <p:cNvGrpSpPr/>
            <p:nvPr>
              <p:custDataLst>
                <p:tags r:id="rId27"/>
              </p:custDataLst>
            </p:nvPr>
          </p:nvGrpSpPr>
          <p:grpSpPr>
            <a:xfrm>
              <a:off x="2472715" y="4346715"/>
              <a:ext cx="669925" cy="2091055"/>
              <a:chOff x="554" y="3826"/>
              <a:chExt cx="1055" cy="3293"/>
            </a:xfrm>
          </p:grpSpPr>
          <p:sp>
            <p:nvSpPr>
              <p:cNvPr id="111" name="矩形: 圆角 7"/>
              <p:cNvSpPr/>
              <p:nvPr>
                <p:custDataLst>
                  <p:tags r:id="rId2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2" name="圆角矩形 8"/>
              <p:cNvSpPr/>
              <p:nvPr>
                <p:custDataLst>
                  <p:tags r:id="rId29"/>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3" name="文本框 112"/>
              <p:cNvSpPr txBox="1"/>
              <p:nvPr>
                <p:custDataLst>
                  <p:tags r:id="rId30"/>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4" name="组合 113"/>
            <p:cNvGrpSpPr/>
            <p:nvPr>
              <p:custDataLst>
                <p:tags r:id="rId31"/>
              </p:custDataLst>
            </p:nvPr>
          </p:nvGrpSpPr>
          <p:grpSpPr>
            <a:xfrm>
              <a:off x="3492078" y="4357510"/>
              <a:ext cx="669925" cy="2091055"/>
              <a:chOff x="554" y="3826"/>
              <a:chExt cx="1055" cy="3293"/>
            </a:xfrm>
          </p:grpSpPr>
          <p:sp>
            <p:nvSpPr>
              <p:cNvPr id="115" name="矩形: 圆角 7"/>
              <p:cNvSpPr/>
              <p:nvPr>
                <p:custDataLst>
                  <p:tags r:id="rId3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6" name="流程图: 可选过程 115"/>
              <p:cNvSpPr/>
              <p:nvPr>
                <p:custDataLst>
                  <p:tags r:id="rId33"/>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7" name="文本框 116"/>
              <p:cNvSpPr txBox="1"/>
              <p:nvPr>
                <p:custDataLst>
                  <p:tags r:id="rId3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8" name="组合 117"/>
            <p:cNvGrpSpPr/>
            <p:nvPr>
              <p:custDataLst>
                <p:tags r:id="rId35"/>
              </p:custDataLst>
            </p:nvPr>
          </p:nvGrpSpPr>
          <p:grpSpPr>
            <a:xfrm>
              <a:off x="4536110" y="4357510"/>
              <a:ext cx="669925" cy="2091055"/>
              <a:chOff x="554" y="3826"/>
              <a:chExt cx="1055" cy="3293"/>
            </a:xfrm>
          </p:grpSpPr>
          <p:sp>
            <p:nvSpPr>
              <p:cNvPr id="119" name="矩形: 圆角 7"/>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0" name="流程图: 可选过程 119"/>
              <p:cNvSpPr/>
              <p:nvPr>
                <p:custDataLst>
                  <p:tags r:id="rId37"/>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文本框 120"/>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pic>
          <p:nvPicPr>
            <p:cNvPr id="122" name="Picture 3" descr="D:\24春\24春\24春 点拨 4 数学 R（李欣瑶\24春4数下R课件发课件组\24春4数下R课件换图\学生1.png"/>
            <p:cNvPicPr>
              <a:picLocks noChangeAspect="1" noChangeArrowheads="1"/>
            </p:cNvPicPr>
            <p:nvPr>
              <p:custDataLst>
                <p:tags r:id="rId40"/>
              </p:custDataLst>
            </p:nvPr>
          </p:nvPicPr>
          <p:blipFill>
            <a:blip r:embed="rId39"/>
            <a:stretch>
              <a:fillRect/>
            </a:stretch>
          </p:blipFill>
          <p:spPr bwMode="auto">
            <a:xfrm>
              <a:off x="-834045" y="3423478"/>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 name="图片 122" descr="图片包含 图标  AI-generated content may be incorrect."/>
            <p:cNvPicPr>
              <a:picLocks noChangeAspect="1"/>
            </p:cNvPicPr>
            <p:nvPr>
              <p:custDataLst>
                <p:tags r:id="rId42"/>
              </p:custDataLst>
            </p:nvPr>
          </p:nvPicPr>
          <p:blipFill>
            <a:blip r:embed="rId41"/>
            <a:stretch>
              <a:fillRect/>
            </a:stretch>
          </p:blipFill>
          <p:spPr>
            <a:xfrm>
              <a:off x="-89452" y="1480930"/>
              <a:ext cx="2385391" cy="2385391"/>
            </a:xfrm>
            <a:prstGeom prst="rect">
              <a:avLst/>
            </a:prstGeom>
          </p:spPr>
        </p:pic>
        <p:sp>
          <p:nvSpPr>
            <p:cNvPr id="124" name="文本框 123"/>
            <p:cNvSpPr txBox="1"/>
            <p:nvPr>
              <p:custDataLst>
                <p:tags r:id="rId43"/>
              </p:custDataLst>
            </p:nvPr>
          </p:nvSpPr>
          <p:spPr>
            <a:xfrm>
              <a:off x="285750" y="2449203"/>
              <a:ext cx="1761711"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rPr>
                <a:t>学习目录</a:t>
              </a:r>
              <a:endPar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4" name="chimes.wav"/>
      </p:stSnd>
    </p:sndAc>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B_5_BD.27_1#f4b036828?htil=8&amp;vcp=1&amp;vis=1&amp;pid=043e9c445&amp;color=0,0,0&amp;tib=255,255,255&amp;vtp=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9209239" y="902261"/>
            <a:ext cx="2182368" cy="25968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5_BD.27_2#f4b036828?htil=8&amp;sp=1&amp;vcp=1&amp;vis=1&amp;pid=043e9c445&amp;color=0,0,0&amp;vtp=1&amp;bt=1&amp;bbb=1&amp;hb=1&amp;hs=1" title=""/>
          <p:cNvSpPr/>
          <p:nvPr>
            <p:custDataLst>
              <p:tags r:id="rId6"/>
            </p:custDataLst>
          </p:nvPr>
        </p:nvSpPr>
        <p:spPr>
          <a:xfrm>
            <a:off x="719328" y="841301"/>
            <a:ext cx="8388096" cy="2873587"/>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（4）为了研究“浮力的大小可能与物体的形状</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有关”，小荣把两块橡皮泥分别捏成实心圆锥体</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和实心圆柱体，浸没在水中，如图甲所示进行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实验，并改变橡皮泥所捏的实心物体的形状进</a:t>
            </a:r>
            <a:endParaRPr lang="en-US" altLang="zh-CN" sz="3200"/>
          </a:p>
        </p:txBody>
      </p:sp>
      <p:sp>
        <p:nvSpPr>
          <p:cNvPr id="4" name="QB_5_AN.28_1#f4b036828.blank?vcp=1&amp;vis=1&amp;pid=043e9c445&amp;color=0,0,0&amp;vpa=10&amp;vtp=1&amp;bbb=1" title=""/>
          <p:cNvSpPr/>
          <p:nvPr>
            <p:custDataLst>
              <p:tags r:id="rId7"/>
            </p:custDataLst>
          </p:nvPr>
        </p:nvSpPr>
        <p:spPr>
          <a:xfrm>
            <a:off x="5211953" y="4477904"/>
            <a:ext cx="1513417" cy="638387"/>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不可靠</a:t>
            </a:r>
            <a:endParaRPr lang="en-US" altLang="zh-CN" sz="3200"/>
          </a:p>
        </p:txBody>
      </p:sp>
      <p:sp>
        <p:nvSpPr>
          <p:cNvPr id="5" name="QB_5_AN.29_1#f4b036828.blank?vcp=1&amp;vis=1&amp;pid=043e9c445&amp;color=0,0,0&amp;vpa=11&amp;vtp=1&amp;bbb=1" title=""/>
          <p:cNvSpPr/>
          <p:nvPr>
            <p:custDataLst>
              <p:tags r:id="rId8"/>
            </p:custDataLst>
          </p:nvPr>
        </p:nvSpPr>
        <p:spPr>
          <a:xfrm>
            <a:off x="2062352" y="5194184"/>
            <a:ext cx="8828617" cy="638387"/>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在进行实验探究时，没有控制排开水的体积一定</a:t>
            </a:r>
            <a:endParaRPr lang="en-US" altLang="zh-CN" sz="3200"/>
          </a:p>
        </p:txBody>
      </p:sp>
      <p:sp>
        <p:nvSpPr>
          <p:cNvPr id="6" name="QB_5_BD.27_2#f4b036828?htil=8&amp;sp=1&amp;vcp=1&amp;vis=1&amp;pid=043e9c445&amp;color=0,0,0&amp;vtp=1&amp;bt=1&amp;bbb=1&amp;hb=1&amp;hs=1" title=""/>
          <p:cNvSpPr/>
          <p:nvPr>
            <p:custDataLst>
              <p:tags r:id="rId9"/>
            </p:custDataLst>
          </p:nvPr>
        </p:nvSpPr>
        <p:spPr>
          <a:xfrm>
            <a:off x="719328" y="3770091"/>
            <a:ext cx="10752000" cy="2122932"/>
          </a:xfrm>
          <a:prstGeom prst="rect">
            <a:avLst/>
          </a:prstGeom>
          <a:noFill/>
        </p:spPr>
        <p:txBody>
          <a:bodyPr wrap="none" lIns="0" tIns="0" rIns="0" bIns="0" rtlCol="0" anchor="t"/>
          <a:lstStyle/>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行多次测量，由此小荣得出的结论是：浮力的大小与物体的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形状无关。你认为这结论</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（填“可靠”或“不可靠”），</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理由是</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B_5_AS.30_1#f4b036828?htil=9&amp;vcp=1&amp;vis=1&amp;pid=043e9c445&amp;color=0,0,0&amp;tib=255,255,255&amp;vtp=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8775872" y="1632343"/>
            <a:ext cx="2462784" cy="291388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5_AS.30_2#f4b036828?htil=9&amp;vcp=1&amp;vis=1&amp;pid=043e9c445&amp;color=0,0,0&amp;vtp=1&amp;bt=1&amp;bbb=1&amp;hb=1" title=""/>
          <p:cNvSpPr/>
          <p:nvPr>
            <p:custDataLst>
              <p:tags r:id="rId6"/>
            </p:custDataLst>
          </p:nvPr>
        </p:nvSpPr>
        <p:spPr>
          <a:xfrm>
            <a:off x="719328" y="1571383"/>
            <a:ext cx="8107680" cy="3618653"/>
          </a:xfrm>
          <a:prstGeom prst="rect">
            <a:avLst/>
          </a:prstGeom>
          <a:noFill/>
        </p:spPr>
        <p:txBody>
          <a:bodyPr wrap="none" lIns="0" tIns="0" rIns="0" bIns="0" rtlCol="0" anchor="t"/>
          <a:lstStyle/>
          <a:p>
            <a:pPr algn="l" latinLnBrk="1">
              <a:lnSpc>
                <a:spcPts val="44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要探究浮力的大小与物体的形状的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关系，根据控制变量法可知需要控制排开液</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体体积和液体密度不变，小荣在实验中改变</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了物体的形状，但是没有控制排开水的体积</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一定，所以小荣的结论不可靠。</a:t>
            </a:r>
            <a:endParaRPr lang="en-US" altLang="zh-CN" sz="3200"/>
          </a:p>
        </p:txBody>
      </p:sp>
      <p:sp>
        <p:nvSpPr>
          <p:cNvPr id="4" name="object 54" title="">
            <a:hlinkClick r:id="rId8" action="ppaction://hlinksldjump"/>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37234" name="组合 137233" title=""/>
          <p:cNvGrpSpPr/>
          <p:nvPr>
            <p:custDataLst>
              <p:tags r:id="rId3"/>
            </p:custDataLst>
          </p:nvPr>
        </p:nvGrpSpPr>
        <p:grpSpPr>
          <a:xfrm>
            <a:off x="861061" y="913289"/>
            <a:ext cx="2765425" cy="590550"/>
            <a:chOff x="387" y="2048"/>
            <a:chExt cx="1742" cy="372"/>
          </a:xfrm>
        </p:grpSpPr>
        <p:sp>
          <p:nvSpPr>
            <p:cNvPr id="137232" name="文本框 137231"/>
            <p:cNvSpPr txBox="1"/>
            <p:nvPr>
              <p:custDataLst>
                <p:tags r:id="rId4"/>
              </p:custDataLst>
            </p:nvPr>
          </p:nvSpPr>
          <p:spPr>
            <a:xfrm>
              <a:off x="387" y="2048"/>
              <a:ext cx="1700" cy="368"/>
            </a:xfrm>
            <a:prstGeom prst="rect">
              <a:avLst/>
            </a:prstGeom>
            <a:noFill/>
            <a:ln w="9525">
              <a:noFill/>
            </a:ln>
          </p:spPr>
          <p:txBody>
            <a:bodyPr>
              <a:spAutoFit/>
            </a:bodyPr>
            <a:lstStyle/>
            <a:p>
              <a:pPr algn="l" eaLnBrk="1" hangingPunct="1"/>
              <a:endParaRPr lang="zh-CN" altLang="en-US" sz="3200" b="1">
                <a:solidFill>
                  <a:schemeClr val="bg1"/>
                </a:solidFill>
                <a:latin typeface="Calibri"/>
                <a:ea typeface="宋体" panose="02010600030101010101" pitchFamily="2" charset="-122"/>
              </a:endParaRPr>
            </a:p>
          </p:txBody>
        </p:sp>
        <p:sp>
          <p:nvSpPr>
            <p:cNvPr id="137233" name="文本框 137232"/>
            <p:cNvSpPr txBox="1"/>
            <p:nvPr>
              <p:custDataLst>
                <p:tags r:id="rId5"/>
              </p:custDataLst>
            </p:nvPr>
          </p:nvSpPr>
          <p:spPr>
            <a:xfrm>
              <a:off x="471" y="2052"/>
              <a:ext cx="1658" cy="36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cs typeface="楷体" panose="02010609060101010101" charset="-122"/>
                </a:defRPr>
              </a:lvl1pPr>
              <a:lvl2pPr lvl="1" indent="0" algn="ctr" eaLnBrk="0" fontAlgn="base" hangingPunct="0">
                <a:lnSpc>
                  <a:spcPct val="100000"/>
                </a:lnSpc>
                <a:spcBef>
                  <a:spcPct val="0"/>
                </a:spcBef>
                <a:spcAft>
                  <a:spcPct val="0"/>
                </a:spcAft>
                <a:buNone/>
                <a:defRPr b="0" i="0" u="none" baseline="0">
                  <a:latin typeface="Arial" panose="020b0604020202020204" pitchFamily="34" charset="0"/>
                </a:defRPr>
              </a:lvl2pPr>
              <a:lvl3pPr lvl="2" indent="0" algn="ctr" eaLnBrk="0" fontAlgn="base" hangingPunct="0">
                <a:lnSpc>
                  <a:spcPct val="100000"/>
                </a:lnSpc>
                <a:spcBef>
                  <a:spcPct val="0"/>
                </a:spcBef>
                <a:spcAft>
                  <a:spcPct val="0"/>
                </a:spcAft>
                <a:buNone/>
                <a:defRPr b="0" i="0" u="none" baseline="0">
                  <a:latin typeface="Arial" panose="020b0604020202020204" pitchFamily="34" charset="0"/>
                </a:defRPr>
              </a:lvl3pPr>
              <a:lvl4pPr lvl="3" indent="0" algn="ctr" eaLnBrk="0" fontAlgn="base" hangingPunct="0">
                <a:lnSpc>
                  <a:spcPct val="100000"/>
                </a:lnSpc>
                <a:spcBef>
                  <a:spcPct val="0"/>
                </a:spcBef>
                <a:spcAft>
                  <a:spcPct val="0"/>
                </a:spcAft>
                <a:buNone/>
                <a:defRPr b="0" i="0" u="none" baseline="0">
                  <a:latin typeface="Arial" panose="020b0604020202020204" pitchFamily="34" charset="0"/>
                </a:defRPr>
              </a:lvl4pPr>
              <a:lvl5pPr lvl="4" indent="0" algn="ctr" eaLnBrk="0" fontAlgn="base" hangingPunct="0">
                <a:lnSpc>
                  <a:spcPct val="100000"/>
                </a:lnSpc>
                <a:spcBef>
                  <a:spcPct val="0"/>
                </a:spcBef>
                <a:spcAft>
                  <a:spcPct val="0"/>
                </a:spcAft>
                <a:buNone/>
                <a:defRPr b="0" i="0" u="none" baseline="0">
                  <a:latin typeface="Arial" panose="020b0604020202020204" pitchFamily="34" charset="0"/>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3200"/>
                <a:t>【</a:t>
              </a:r>
              <a:r>
                <a:rPr lang="zh-CN" altLang="en-US" sz="3200"/>
                <a:t>实验结论</a:t>
              </a:r>
              <a:r>
                <a:rPr lang="en-US" altLang="zh-CN" sz="3200"/>
                <a:t>】</a:t>
              </a:r>
              <a:endParaRPr lang="zh-CN" altLang="en-US" sz="3200"/>
            </a:p>
          </p:txBody>
        </p:sp>
      </p:grpSp>
      <p:sp>
        <p:nvSpPr>
          <p:cNvPr id="9" name="TextBox 8" title=""/>
          <p:cNvSpPr txBox="1"/>
          <p:nvPr>
            <p:custDataLst>
              <p:tags r:id="rId6"/>
            </p:custDataLst>
          </p:nvPr>
        </p:nvSpPr>
        <p:spPr>
          <a:xfrm>
            <a:off x="1341117" y="2046189"/>
            <a:ext cx="9924289" cy="316486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ctr"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l" eaLnBrk="1" hangingPunct="1">
              <a:lnSpc>
                <a:spcPct val="120000"/>
              </a:lnSpc>
            </a:pPr>
            <a:r>
              <a:rPr lang="zh-CN" altLang="en-US" sz="3735" b="1">
                <a:ea typeface="宋体" panose="02010600030101010101" pitchFamily="2" charset="-122"/>
              </a:rPr>
              <a:t>       物体在液体中所受的</a:t>
            </a:r>
            <a:r>
              <a:rPr lang="zh-CN" altLang="en-US" sz="3735" b="1">
                <a:solidFill>
                  <a:srgbClr val="990000"/>
                </a:solidFill>
                <a:ea typeface="宋体" panose="02010600030101010101" pitchFamily="2" charset="-122"/>
              </a:rPr>
              <a:t>浮力大小，</a:t>
            </a:r>
            <a:r>
              <a:rPr lang="zh-CN" altLang="en-US" sz="3735" b="1">
                <a:ea typeface="宋体" panose="02010600030101010101" pitchFamily="2" charset="-122"/>
              </a:rPr>
              <a:t>跟它</a:t>
            </a:r>
            <a:r>
              <a:rPr lang="zh-CN" altLang="en-US" sz="3735" b="1">
                <a:solidFill>
                  <a:srgbClr val="990000"/>
                </a:solidFill>
                <a:ea typeface="宋体" panose="02010600030101010101" pitchFamily="2" charset="-122"/>
              </a:rPr>
              <a:t>浸在液体中的体积</a:t>
            </a:r>
            <a:r>
              <a:rPr lang="zh-CN" altLang="en-US" sz="3735" b="1">
                <a:ea typeface="宋体" panose="02010600030101010101" pitchFamily="2" charset="-122"/>
              </a:rPr>
              <a:t>有关，跟</a:t>
            </a:r>
            <a:r>
              <a:rPr lang="zh-CN" altLang="en-US" sz="3735" b="1">
                <a:solidFill>
                  <a:srgbClr val="990000"/>
                </a:solidFill>
                <a:ea typeface="宋体" panose="02010600030101010101" pitchFamily="2" charset="-122"/>
              </a:rPr>
              <a:t>液体的密度</a:t>
            </a:r>
            <a:r>
              <a:rPr lang="zh-CN" altLang="en-US" sz="3735" b="1">
                <a:ea typeface="宋体" panose="02010600030101010101" pitchFamily="2" charset="-122"/>
              </a:rPr>
              <a:t>有关。    </a:t>
            </a:r>
            <a:endParaRPr lang="en-US" altLang="zh-CN" sz="3735" b="1">
              <a:ea typeface="宋体" panose="02010600030101010101" pitchFamily="2" charset="-122"/>
            </a:endParaRPr>
          </a:p>
          <a:p>
            <a:pPr lvl="0" algn="l" eaLnBrk="1" hangingPunct="1">
              <a:lnSpc>
                <a:spcPct val="120000"/>
              </a:lnSpc>
            </a:pPr>
            <a:r>
              <a:rPr lang="zh-CN" altLang="en-US" sz="3735" b="1">
                <a:ea typeface="宋体" panose="02010600030101010101" pitchFamily="2" charset="-122"/>
              </a:rPr>
              <a:t>       浸在液体中的体积越大、液体的密度越大，浮力就越大。</a:t>
            </a:r>
            <a:endParaRPr lang="zh-CN" altLang="en-US" sz="3735"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 name="组合 25" title=""/>
          <p:cNvGrpSpPr/>
          <p:nvPr>
            <p:custDataLst>
              <p:tags r:id="rId3"/>
            </p:custDataLst>
          </p:nvPr>
        </p:nvGrpSpPr>
        <p:grpSpPr>
          <a:xfrm>
            <a:off x="-30953" y="68211"/>
            <a:ext cx="12253906" cy="6721577"/>
            <a:chOff x="-30953" y="68211"/>
            <a:chExt cx="12253906" cy="6721577"/>
          </a:xfrm>
        </p:grpSpPr>
        <p:sp>
          <p:nvSpPr>
            <p:cNvPr id="2" name="椭圆 1"/>
            <p:cNvSpPr/>
            <p:nvPr>
              <p:custDataLst>
                <p:tags r:id="rId4"/>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5"/>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7"/>
              </p:custDataLst>
            </p:nvPr>
          </p:nvPicPr>
          <p:blipFill>
            <a:blip r:embed="rId6">
              <a:biLevel thresh="50000"/>
            </a:blip>
            <a:stretch>
              <a:fillRect/>
            </a:stretch>
          </p:blipFill>
          <p:spPr>
            <a:xfrm flipH="1">
              <a:off x="5183699" y="1854708"/>
              <a:ext cx="1862510" cy="921894"/>
            </a:xfrm>
            <a:prstGeom prst="rect">
              <a:avLst/>
            </a:prstGeom>
          </p:spPr>
        </p:pic>
        <p:grpSp>
          <p:nvGrpSpPr>
            <p:cNvPr id="5" name="组合 4"/>
            <p:cNvGrpSpPr/>
            <p:nvPr>
              <p:custDataLst>
                <p:tags r:id="rId8"/>
              </p:custDataLst>
            </p:nvPr>
          </p:nvGrpSpPr>
          <p:grpSpPr>
            <a:xfrm>
              <a:off x="3036135" y="1275844"/>
              <a:ext cx="6157642" cy="4596494"/>
              <a:chOff x="3017080" y="416684"/>
              <a:chExt cx="6157841" cy="6157841"/>
            </a:xfrm>
          </p:grpSpPr>
          <p:sp>
            <p:nvSpPr>
              <p:cNvPr id="22" name="椭圆 21"/>
              <p:cNvSpPr/>
              <p:nvPr>
                <p:custDataLst>
                  <p:tags r:id="rId9"/>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10"/>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12"/>
              </p:custDataLst>
            </p:nvPr>
          </p:nvPicPr>
          <p:blipFill>
            <a:blip r:embed="rId11"/>
            <a:stretch>
              <a:fillRect/>
            </a:stretch>
          </p:blipFill>
          <p:spPr>
            <a:xfrm>
              <a:off x="7704881" y="4663979"/>
              <a:ext cx="4518072" cy="2113170"/>
            </a:xfrm>
            <a:prstGeom prst="rect">
              <a:avLst/>
            </a:prstGeom>
          </p:spPr>
        </p:pic>
        <p:pic>
          <p:nvPicPr>
            <p:cNvPr id="7" name="图片 6"/>
            <p:cNvPicPr>
              <a:picLocks noChangeAspect="1"/>
            </p:cNvPicPr>
            <p:nvPr>
              <p:custDataLst>
                <p:tags r:id="rId14"/>
              </p:custDataLst>
            </p:nvPr>
          </p:nvPicPr>
          <p:blipFill>
            <a:blip r:embed="rId13"/>
            <a:stretch>
              <a:fillRect/>
            </a:stretch>
          </p:blipFill>
          <p:spPr>
            <a:xfrm>
              <a:off x="-30953" y="4067438"/>
              <a:ext cx="3589399" cy="2722350"/>
            </a:xfrm>
            <a:custGeom>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16"/>
              </p:custDataLst>
            </p:nvPr>
          </p:nvPicPr>
          <p:blipFill>
            <a:blip r:embed="rId15">
              <a:duotone>
                <a:schemeClr val="accent1">
                  <a:shade val="45000"/>
                  <a:satMod val="135000"/>
                </a:schemeClr>
                <a:prstClr val="white"/>
              </a:duotone>
            </a:blip>
            <a:stretch>
              <a:fillRect/>
            </a:stretch>
          </p:blipFill>
          <p:spPr>
            <a:xfrm>
              <a:off x="5296294" y="10927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18"/>
              </p:custDataLst>
            </p:nvPr>
          </p:nvPicPr>
          <p:blipFill>
            <a:blip r:embed="rId17">
              <a:duotone>
                <a:schemeClr val="accent1">
                  <a:shade val="45000"/>
                  <a:satMod val="135000"/>
                </a:schemeClr>
                <a:prstClr val="white"/>
              </a:duotone>
            </a:blip>
            <a:stretch>
              <a:fillRect/>
            </a:stretch>
          </p:blipFill>
          <p:spPr>
            <a:xfrm>
              <a:off x="891595" y="13905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20"/>
              </p:custDataLst>
            </p:nvPr>
          </p:nvPicPr>
          <p:blipFill>
            <a:blip r:embed="rId19">
              <a:duotone>
                <a:schemeClr val="accent1">
                  <a:shade val="45000"/>
                  <a:satMod val="135000"/>
                </a:schemeClr>
                <a:prstClr val="white"/>
              </a:duotone>
            </a:blip>
            <a:stretch>
              <a:fillRect/>
            </a:stretch>
          </p:blipFill>
          <p:spPr>
            <a:xfrm>
              <a:off x="3702901" y="72798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22"/>
              </p:custDataLst>
            </p:nvPr>
          </p:nvPicPr>
          <p:blipFill>
            <a:blip r:embed="rId21">
              <a:duotone>
                <a:schemeClr val="accent1">
                  <a:shade val="45000"/>
                  <a:satMod val="135000"/>
                </a:schemeClr>
                <a:prstClr val="white"/>
              </a:duotone>
            </a:blip>
            <a:stretch>
              <a:fillRect/>
            </a:stretch>
          </p:blipFill>
          <p:spPr>
            <a:xfrm>
              <a:off x="9996493" y="6821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24"/>
              </p:custDataLst>
            </p:nvPr>
          </p:nvPicPr>
          <p:blipFill>
            <a:blip r:embed="rId23">
              <a:duotone>
                <a:schemeClr val="accent1">
                  <a:shade val="45000"/>
                  <a:satMod val="135000"/>
                </a:schemeClr>
                <a:prstClr val="white"/>
              </a:duotone>
            </a:blip>
            <a:stretch>
              <a:fillRect/>
            </a:stretch>
          </p:blipFill>
          <p:spPr>
            <a:xfrm>
              <a:off x="6799315" y="755934"/>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26"/>
              </p:custDataLst>
            </p:nvPr>
          </p:nvPicPr>
          <p:blipFill>
            <a:blip r:embed="rId25">
              <a:duotone>
                <a:schemeClr val="accent1">
                  <a:shade val="45000"/>
                  <a:satMod val="135000"/>
                </a:schemeClr>
                <a:prstClr val="white"/>
              </a:duotone>
            </a:blip>
            <a:stretch>
              <a:fillRect/>
            </a:stretch>
          </p:blipFill>
          <p:spPr>
            <a:xfrm>
              <a:off x="7930443" y="934948"/>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28"/>
              </p:custDataLst>
            </p:nvPr>
          </p:nvPicPr>
          <p:blipFill>
            <a:blip r:embed="rId27">
              <a:duotone>
                <a:schemeClr val="accent1">
                  <a:shade val="45000"/>
                  <a:satMod val="135000"/>
                </a:schemeClr>
                <a:prstClr val="white"/>
              </a:duotone>
            </a:blip>
            <a:stretch>
              <a:fillRect/>
            </a:stretch>
          </p:blipFill>
          <p:spPr>
            <a:xfrm>
              <a:off x="2281188" y="76733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30"/>
              </p:custDataLst>
            </p:nvPr>
          </p:nvPicPr>
          <p:blipFill>
            <a:blip r:embed="rId29">
              <a:duotone>
                <a:schemeClr val="accent1">
                  <a:shade val="45000"/>
                  <a:satMod val="135000"/>
                </a:schemeClr>
                <a:prstClr val="white"/>
              </a:duotone>
            </a:blip>
            <a:stretch>
              <a:fillRect/>
            </a:stretch>
          </p:blipFill>
          <p:spPr>
            <a:xfrm>
              <a:off x="3867882" y="1608431"/>
              <a:ext cx="924530" cy="740133"/>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32"/>
              </p:custDataLst>
            </p:nvPr>
          </p:nvPicPr>
          <p:blipFill>
            <a:blip r:embed="rId31"/>
            <a:stretch>
              <a:fillRect/>
            </a:stretch>
          </p:blipFill>
          <p:spPr>
            <a:xfrm>
              <a:off x="4032863" y="2348565"/>
              <a:ext cx="594568" cy="100968"/>
            </a:xfrm>
            <a:custGeom>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34"/>
              </p:custDataLst>
            </p:nvPr>
          </p:nvPicPr>
          <p:blipFill>
            <a:blip r:embed="rId33">
              <a:duotone>
                <a:schemeClr val="accent1">
                  <a:shade val="45000"/>
                  <a:satMod val="135000"/>
                </a:schemeClr>
                <a:prstClr val="white"/>
              </a:duotone>
            </a:blip>
            <a:stretch>
              <a:fillRect/>
            </a:stretch>
          </p:blipFill>
          <p:spPr>
            <a:xfrm rot="2538909">
              <a:off x="9473152" y="1726233"/>
              <a:ext cx="659806" cy="528208"/>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36"/>
              </p:custDataLst>
            </p:nvPr>
          </p:nvPicPr>
          <p:blipFill>
            <a:blip r:embed="rId35">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38"/>
              </p:custDataLst>
            </p:nvPr>
          </p:nvPicPr>
          <p:blipFill>
            <a:blip r:embed="rId37"/>
            <a:stretch>
              <a:fillRect/>
            </a:stretch>
          </p:blipFill>
          <p:spPr>
            <a:xfrm>
              <a:off x="5503535" y="3509207"/>
              <a:ext cx="1324182" cy="910066"/>
            </a:xfrm>
            <a:prstGeom prst="rect">
              <a:avLst/>
            </a:prstGeom>
          </p:spPr>
        </p:pic>
        <p:pic>
          <p:nvPicPr>
            <p:cNvPr id="24" name="图片 23"/>
            <p:cNvPicPr>
              <a:picLocks noChangeAspect="1"/>
            </p:cNvPicPr>
            <p:nvPr>
              <p:custDataLst>
                <p:tags r:id="rId40"/>
              </p:custDataLst>
            </p:nvPr>
          </p:nvPicPr>
          <p:blipFill>
            <a:blip r:embed="rId39"/>
            <a:stretch>
              <a:fillRect/>
            </a:stretch>
          </p:blipFill>
          <p:spPr>
            <a:xfrm>
              <a:off x="4046222" y="4464928"/>
              <a:ext cx="3673641" cy="2097382"/>
            </a:xfrm>
            <a:prstGeom prst="rect">
              <a:avLst/>
            </a:prstGeom>
          </p:spPr>
        </p:pic>
        <p:sp>
          <p:nvSpPr>
            <p:cNvPr id="25" name="文本框 24"/>
            <p:cNvSpPr txBox="1"/>
            <p:nvPr>
              <p:custDataLst>
                <p:tags r:id="rId4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endPar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122555" y="730849"/>
            <a:ext cx="11685271" cy="5996940"/>
          </a:xfrm>
          <a:prstGeom prst="rect">
            <a:avLst/>
          </a:prstGeom>
          <a:noFill/>
          <a:ln w="9525">
            <a:noFill/>
          </a:ln>
        </p:spPr>
        <p:txBody>
          <a:bodyPr wrap="square">
            <a:spAutoFit/>
          </a:bodyPr>
          <a:lstStyle/>
          <a:p>
            <a:pPr indent="0">
              <a:lnSpc>
                <a:spcPct val="12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sz="3200" b="1">
                <a:solidFill>
                  <a:srgbClr val="000000"/>
                </a:solidFill>
                <a:latin typeface="楷体" panose="02010609060101010101" charset="-122"/>
                <a:ea typeface="楷体" panose="02010609060101010101" charset="-122"/>
                <a:cs typeface="楷体" panose="02010609060101010101" charset="-122"/>
              </a:rPr>
              <a:t>“人们在无鱼无草的海水里</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竟能自</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0000"/>
              </a:lnSpc>
            </a:pPr>
            <a:r>
              <a:rPr lang="zh-CN" sz="3200" b="1">
                <a:solidFill>
                  <a:srgbClr val="000000"/>
                </a:solidFill>
                <a:latin typeface="楷体" panose="02010609060101010101" charset="-122"/>
                <a:ea typeface="楷体" panose="02010609060101010101" charset="-122"/>
                <a:cs typeface="楷体" panose="02010609060101010101" charset="-122"/>
              </a:rPr>
              <a:t>由畅游</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即使是不会游泳的人</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也总是浮</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a:lnSpc>
                <a:spcPct val="120000"/>
              </a:lnSpc>
            </a:pPr>
            <a:r>
              <a:rPr lang="zh-CN" sz="3200" b="1">
                <a:solidFill>
                  <a:srgbClr val="000000"/>
                </a:solidFill>
                <a:latin typeface="楷体" panose="02010609060101010101" charset="-122"/>
                <a:ea typeface="楷体" panose="02010609060101010101" charset="-122"/>
                <a:cs typeface="楷体" panose="02010609060101010101" charset="-122"/>
              </a:rPr>
              <a:t>在水面上</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不用担心会被淹</a:t>
            </a:r>
            <a:r>
              <a:rPr lang="zh-CN" sz="3200" b="1" smtClean="0">
                <a:solidFill>
                  <a:srgbClr val="000000"/>
                </a:solidFill>
                <a:latin typeface="楷体" panose="02010609060101010101" charset="-122"/>
                <a:ea typeface="楷体" panose="02010609060101010101" charset="-122"/>
                <a:cs typeface="楷体" panose="02010609060101010101" charset="-122"/>
              </a:rPr>
              <a:t>死</a:t>
            </a:r>
            <a:r>
              <a:rPr lang="zh-CN" altLang="zh-CN" sz="3200" b="1" smtClean="0">
                <a:solidFill>
                  <a:srgbClr val="000000"/>
                </a:solidFill>
                <a:latin typeface="楷体" panose="02010609060101010101" charset="-122"/>
                <a:ea typeface="楷体" panose="02010609060101010101" charset="-122"/>
                <a:cs typeface="楷体" panose="02010609060101010101" charset="-122"/>
              </a:rPr>
              <a:t>。</a:t>
            </a:r>
            <a:r>
              <a:rPr lang="zh-CN" sz="3200" b="1" smtClean="0">
                <a:solidFill>
                  <a:srgbClr val="000000"/>
                </a:solidFill>
                <a:latin typeface="楷体" panose="02010609060101010101" charset="-122"/>
                <a:ea typeface="楷体" panose="02010609060101010101" charset="-122"/>
                <a:cs typeface="楷体" panose="02010609060101010101" charset="-122"/>
              </a:rPr>
              <a:t>”</a:t>
            </a:r>
            <a:r>
              <a:rPr lang="en-US" altLang="zh-CN" sz="3200" b="1" smtClean="0">
                <a:solidFill>
                  <a:srgbClr val="000000"/>
                </a:solidFill>
                <a:latin typeface="楷体" panose="02010609060101010101" charset="-122"/>
                <a:ea typeface="楷体" panose="02010609060101010101" charset="-122"/>
                <a:cs typeface="楷体" panose="02010609060101010101" charset="-122"/>
              </a:rPr>
              <a:t> </a:t>
            </a:r>
            <a:endParaRPr lang="en-US" altLang="zh-CN" sz="3200" b="1" smtClean="0">
              <a:solidFill>
                <a:srgbClr val="000000"/>
              </a:solidFill>
              <a:latin typeface="楷体" panose="02010609060101010101" charset="-122"/>
              <a:ea typeface="楷体" panose="02010609060101010101" charset="-122"/>
              <a:cs typeface="楷体" panose="02010609060101010101" charset="-122"/>
            </a:endParaRPr>
          </a:p>
          <a:p>
            <a:pPr>
              <a:lnSpc>
                <a:spcPct val="12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en-US" altLang="zh-CN" sz="3200" b="1" smtClean="0">
                <a:solidFill>
                  <a:srgbClr val="000000"/>
                </a:solidFill>
                <a:latin typeface="楷体" panose="02010609060101010101" charset="-122"/>
                <a:ea typeface="楷体" panose="02010609060101010101" charset="-122"/>
                <a:cs typeface="楷体" panose="02010609060101010101" charset="-122"/>
              </a:rPr>
              <a:t>   </a:t>
            </a:r>
            <a:r>
              <a:rPr lang="zh-CN" sz="3200" b="1" smtClean="0">
                <a:solidFill>
                  <a:srgbClr val="000000"/>
                </a:solidFill>
                <a:latin typeface="楷体" panose="02010609060101010101" charset="-122"/>
                <a:ea typeface="楷体" panose="02010609060101010101" charset="-122"/>
                <a:cs typeface="楷体" panose="02010609060101010101" charset="-122"/>
              </a:rPr>
              <a:t>据</a:t>
            </a:r>
            <a:r>
              <a:rPr lang="zh-CN" sz="3200" b="1">
                <a:solidFill>
                  <a:srgbClr val="000000"/>
                </a:solidFill>
                <a:latin typeface="楷体" panose="02010609060101010101" charset="-122"/>
                <a:ea typeface="楷体" panose="02010609060101010101" charset="-122"/>
                <a:cs typeface="楷体" panose="02010609060101010101" charset="-122"/>
              </a:rPr>
              <a:t>游过死海的人说</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人跳下死海</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身</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0000"/>
              </a:lnSpc>
            </a:pPr>
            <a:r>
              <a:rPr lang="zh-CN" sz="3200" b="1">
                <a:solidFill>
                  <a:srgbClr val="000000"/>
                </a:solidFill>
                <a:latin typeface="楷体" panose="02010609060101010101" charset="-122"/>
                <a:ea typeface="楷体" panose="02010609060101010101" charset="-122"/>
                <a:cs typeface="楷体" panose="02010609060101010101" charset="-122"/>
              </a:rPr>
              <a:t>体会马上浮出水面</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如果仰天一躺</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就会</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0000"/>
              </a:lnSpc>
            </a:pPr>
            <a:r>
              <a:rPr lang="zh-CN" sz="3200" b="1">
                <a:solidFill>
                  <a:srgbClr val="000000"/>
                </a:solidFill>
                <a:latin typeface="楷体" panose="02010609060101010101" charset="-122"/>
                <a:ea typeface="楷体" panose="02010609060101010101" charset="-122"/>
                <a:cs typeface="楷体" panose="02010609060101010101" charset="-122"/>
              </a:rPr>
              <a:t>像一叶扁舟</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顺流漂荡。两手头下一盘</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就是一个枕头</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人宛如睡在“凉席”上。有些游客带了书报杂志来</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躺在死海上看书</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并摄影留念</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这已成为死海一景了。</a:t>
            </a:r>
            <a:endParaRPr 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sz="3200" b="1">
                <a:solidFill>
                  <a:srgbClr val="000000"/>
                </a:solidFill>
                <a:latin typeface="楷体" panose="02010609060101010101" charset="-122"/>
                <a:ea typeface="楷体" panose="02010609060101010101" charset="-122"/>
                <a:cs typeface="楷体" panose="02010609060101010101" charset="-122"/>
              </a:rPr>
              <a:t>看到这里</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你肯定对死海的神奇产生了浓厚的兴趣</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你知道产生这些奇妙现象的原因吗</a:t>
            </a:r>
            <a:r>
              <a:rPr lang="en-US" sz="3200" b="1">
                <a:solidFill>
                  <a:srgbClr val="000000"/>
                </a:solidFill>
                <a:latin typeface="楷体" panose="02010609060101010101" charset="-122"/>
                <a:ea typeface="楷体" panose="02010609060101010101" charset="-122"/>
                <a:cs typeface="楷体" panose="02010609060101010101" charset="-122"/>
              </a:rPr>
              <a:t>?</a:t>
            </a:r>
            <a:endParaRPr lang="zh-CN" altLang="en-US" sz="3200" b="1">
              <a:latin typeface="楷体" panose="02010609060101010101" charset="-122"/>
              <a:ea typeface="楷体" panose="02010609060101010101" charset="-122"/>
              <a:cs typeface="楷体" panose="02010609060101010101" charset="-122"/>
            </a:endParaRPr>
          </a:p>
        </p:txBody>
      </p:sp>
      <p:pic>
        <p:nvPicPr>
          <p:cNvPr id="4098" name="Picture 2" title=""/>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7539767" y="1051397"/>
            <a:ext cx="3869459" cy="2512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4291" name="Picture 195" title=""/>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rcRect r="28337"/>
          <a:stretch>
            <a:fillRect/>
          </a:stretch>
        </p:blipFill>
        <p:spPr bwMode="auto">
          <a:xfrm flipH="1">
            <a:off x="5075519" y="4714839"/>
            <a:ext cx="1263183"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792" name="组合 791" title=""/>
          <p:cNvGrpSpPr/>
          <p:nvPr>
            <p:custDataLst>
              <p:tags r:id="rId5"/>
            </p:custDataLst>
          </p:nvPr>
        </p:nvGrpSpPr>
        <p:grpSpPr>
          <a:xfrm>
            <a:off x="2162660" y="1969285"/>
            <a:ext cx="107034" cy="1189726"/>
            <a:chOff x="1267483" y="1348730"/>
            <a:chExt cx="107034" cy="1189726"/>
          </a:xfrm>
        </p:grpSpPr>
        <p:sp>
          <p:nvSpPr>
            <p:cNvPr id="793" name="Freeform 2"/>
            <p:cNvSpPr/>
            <p:nvPr>
              <p:custDataLst>
                <p:tags r:id="rId6"/>
              </p:custDataLst>
            </p:nvPr>
          </p:nvSpPr>
          <p:spPr bwMode="auto">
            <a:xfrm>
              <a:off x="1267483" y="1348730"/>
              <a:ext cx="107034" cy="496577"/>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cxnSp>
          <p:nvCxnSpPr>
            <p:cNvPr id="794" name="直接连接符 793"/>
            <p:cNvCxnSpPr/>
            <p:nvPr>
              <p:custDataLst>
                <p:tags r:id="rId7"/>
              </p:custDataLst>
            </p:nvPr>
          </p:nvCxnSpPr>
          <p:spPr>
            <a:xfrm>
              <a:off x="1315920" y="1843878"/>
              <a:ext cx="2580" cy="694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组合 2" title=""/>
          <p:cNvGrpSpPr/>
          <p:nvPr>
            <p:custDataLst>
              <p:tags r:id="rId8"/>
            </p:custDataLst>
          </p:nvPr>
        </p:nvGrpSpPr>
        <p:grpSpPr>
          <a:xfrm>
            <a:off x="1948381" y="1480460"/>
            <a:ext cx="553654" cy="3444433"/>
            <a:chOff x="1948381" y="1480460"/>
            <a:chExt cx="553654" cy="3444433"/>
          </a:xfrm>
        </p:grpSpPr>
        <p:grpSp>
          <p:nvGrpSpPr>
            <p:cNvPr id="604" name="Group 2"/>
            <p:cNvGrpSpPr/>
            <p:nvPr>
              <p:custDataLst>
                <p:tags r:id="rId9"/>
              </p:custDataLst>
            </p:nvPr>
          </p:nvGrpSpPr>
          <p:grpSpPr>
            <a:xfrm>
              <a:off x="1948381" y="1480460"/>
              <a:ext cx="553654" cy="2569095"/>
              <a:chOff x="3959" y="8296"/>
              <a:chExt cx="472" cy="2706"/>
            </a:xfrm>
          </p:grpSpPr>
          <p:grpSp>
            <p:nvGrpSpPr>
              <p:cNvPr id="605" name="Group 3"/>
              <p:cNvGrpSpPr/>
              <p:nvPr>
                <p:custDataLst>
                  <p:tags r:id="rId10"/>
                </p:custDataLst>
              </p:nvPr>
            </p:nvGrpSpPr>
            <p:grpSpPr>
              <a:xfrm>
                <a:off x="3960" y="8296"/>
                <a:ext cx="468" cy="2004"/>
                <a:chOff x="3909" y="8381"/>
                <a:chExt cx="468" cy="2004"/>
              </a:xfrm>
            </p:grpSpPr>
            <p:grpSp>
              <p:nvGrpSpPr>
                <p:cNvPr id="627" name="Group 4"/>
                <p:cNvGrpSpPr/>
                <p:nvPr>
                  <p:custDataLst>
                    <p:tags r:id="rId11"/>
                  </p:custDataLst>
                </p:nvPr>
              </p:nvGrpSpPr>
              <p:grpSpPr>
                <a:xfrm>
                  <a:off x="3909" y="8381"/>
                  <a:ext cx="468" cy="2004"/>
                  <a:chOff x="3909" y="8381"/>
                  <a:chExt cx="468" cy="2004"/>
                </a:xfrm>
              </p:grpSpPr>
              <p:grpSp>
                <p:nvGrpSpPr>
                  <p:cNvPr id="629" name="Group 5"/>
                  <p:cNvGrpSpPr/>
                  <p:nvPr>
                    <p:custDataLst>
                      <p:tags r:id="rId12"/>
                    </p:custDataLst>
                  </p:nvPr>
                </p:nvGrpSpPr>
                <p:grpSpPr>
                  <a:xfrm>
                    <a:off x="3909" y="8673"/>
                    <a:ext cx="468" cy="1712"/>
                    <a:chOff x="3649" y="8336"/>
                    <a:chExt cx="468" cy="1712"/>
                  </a:xfrm>
                </p:grpSpPr>
                <p:grpSp>
                  <p:nvGrpSpPr>
                    <p:cNvPr id="633" name="Group 6"/>
                    <p:cNvGrpSpPr/>
                    <p:nvPr>
                      <p:custDataLst>
                        <p:tags r:id="rId13"/>
                      </p:custDataLst>
                    </p:nvPr>
                  </p:nvGrpSpPr>
                  <p:grpSpPr>
                    <a:xfrm>
                      <a:off x="3649" y="8336"/>
                      <a:ext cx="468" cy="1712"/>
                      <a:chOff x="3649" y="8336"/>
                      <a:chExt cx="468" cy="1712"/>
                    </a:xfrm>
                  </p:grpSpPr>
                  <p:grpSp>
                    <p:nvGrpSpPr>
                      <p:cNvPr id="776" name="Group 7"/>
                      <p:cNvGrpSpPr/>
                      <p:nvPr>
                        <p:custDataLst>
                          <p:tags r:id="rId14"/>
                        </p:custDataLst>
                      </p:nvPr>
                    </p:nvGrpSpPr>
                    <p:grpSpPr>
                      <a:xfrm>
                        <a:off x="3649" y="8336"/>
                        <a:ext cx="468" cy="1712"/>
                        <a:chOff x="5197" y="6890"/>
                        <a:chExt cx="468" cy="1712"/>
                      </a:xfrm>
                    </p:grpSpPr>
                    <p:grpSp>
                      <p:nvGrpSpPr>
                        <p:cNvPr id="778" name="Group 8"/>
                        <p:cNvGrpSpPr/>
                        <p:nvPr>
                          <p:custDataLst>
                            <p:tags r:id="rId15"/>
                          </p:custDataLst>
                        </p:nvPr>
                      </p:nvGrpSpPr>
                      <p:grpSpPr>
                        <a:xfrm>
                          <a:off x="5197" y="6890"/>
                          <a:ext cx="468" cy="1620"/>
                          <a:chOff x="3057" y="6744"/>
                          <a:chExt cx="468" cy="1620"/>
                        </a:xfrm>
                      </p:grpSpPr>
                      <p:grpSp>
                        <p:nvGrpSpPr>
                          <p:cNvPr id="786" name="Group 9"/>
                          <p:cNvGrpSpPr/>
                          <p:nvPr>
                            <p:custDataLst>
                              <p:tags r:id="rId16"/>
                            </p:custDataLst>
                          </p:nvPr>
                        </p:nvGrpSpPr>
                        <p:grpSpPr>
                          <a:xfrm>
                            <a:off x="3060" y="6744"/>
                            <a:ext cx="465" cy="285"/>
                            <a:chOff x="3126" y="6744"/>
                            <a:chExt cx="465" cy="285"/>
                          </a:xfrm>
                        </p:grpSpPr>
                        <p:sp>
                          <p:nvSpPr>
                            <p:cNvPr id="789" name="Arc 10"/>
                            <p:cNvSpPr>
                              <a:spLocks noChangeAspect="1"/>
                            </p:cNvSpPr>
                            <p:nvPr>
                              <p:custDataLst>
                                <p:tags r:id="rId17"/>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90" name="Freeform 11"/>
                            <p:cNvSpPr/>
                            <p:nvPr>
                              <p:custDataLst>
                                <p:tags r:id="rId18"/>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91" name="Freeform 12"/>
                            <p:cNvSpPr/>
                            <p:nvPr>
                              <p:custDataLst>
                                <p:tags r:id="rId19"/>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87" name="Freeform 13"/>
                          <p:cNvSpPr/>
                          <p:nvPr>
                            <p:custDataLst>
                              <p:tags r:id="rId20"/>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88" name="Freeform 14"/>
                          <p:cNvSpPr/>
                          <p:nvPr>
                            <p:custDataLst>
                              <p:tags r:id="rId21"/>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79" name="Group 15"/>
                        <p:cNvGrpSpPr/>
                        <p:nvPr>
                          <p:custDataLst>
                            <p:tags r:id="rId22"/>
                          </p:custDataLst>
                        </p:nvPr>
                      </p:nvGrpSpPr>
                      <p:grpSpPr>
                        <a:xfrm flipH="1" flipV="1">
                          <a:off x="5197" y="6982"/>
                          <a:ext cx="468" cy="1620"/>
                          <a:chOff x="3057" y="6744"/>
                          <a:chExt cx="468" cy="1620"/>
                        </a:xfrm>
                      </p:grpSpPr>
                      <p:grpSp>
                        <p:nvGrpSpPr>
                          <p:cNvPr id="780" name="Group 16"/>
                          <p:cNvGrpSpPr/>
                          <p:nvPr>
                            <p:custDataLst>
                              <p:tags r:id="rId23"/>
                            </p:custDataLst>
                          </p:nvPr>
                        </p:nvGrpSpPr>
                        <p:grpSpPr>
                          <a:xfrm>
                            <a:off x="3060" y="6744"/>
                            <a:ext cx="465" cy="285"/>
                            <a:chOff x="3126" y="6744"/>
                            <a:chExt cx="465" cy="285"/>
                          </a:xfrm>
                        </p:grpSpPr>
                        <p:sp>
                          <p:nvSpPr>
                            <p:cNvPr id="783" name="Arc 17"/>
                            <p:cNvSpPr>
                              <a:spLocks noChangeAspect="1"/>
                            </p:cNvSpPr>
                            <p:nvPr>
                              <p:custDataLst>
                                <p:tags r:id="rId24"/>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84" name="Freeform 18"/>
                            <p:cNvSpPr/>
                            <p:nvPr>
                              <p:custDataLst>
                                <p:tags r:id="rId25"/>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85" name="Freeform 19"/>
                            <p:cNvSpPr/>
                            <p:nvPr>
                              <p:custDataLst>
                                <p:tags r:id="rId26"/>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81" name="Freeform 20"/>
                          <p:cNvSpPr/>
                          <p:nvPr>
                            <p:custDataLst>
                              <p:tags r:id="rId27"/>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82" name="Freeform 21"/>
                          <p:cNvSpPr/>
                          <p:nvPr>
                            <p:custDataLst>
                              <p:tags r:id="rId28"/>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777" name="AutoShape 22"/>
                      <p:cNvSpPr>
                        <a:spLocks noChangeArrowheads="1"/>
                      </p:cNvSpPr>
                      <p:nvPr>
                        <p:custDataLst>
                          <p:tags r:id="rId29"/>
                        </p:custDataLst>
                      </p:nvPr>
                    </p:nvSpPr>
                    <p:spPr bwMode="auto">
                      <a:xfrm>
                        <a:off x="3822" y="8553"/>
                        <a:ext cx="113" cy="1259"/>
                      </a:xfrm>
                      <a:prstGeom prst="roundRect">
                        <a:avLst>
                          <a:gd name="adj" fmla="val 16667"/>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34" name="Group 23"/>
                    <p:cNvGrpSpPr/>
                    <p:nvPr>
                      <p:custDataLst>
                        <p:tags r:id="rId30"/>
                      </p:custDataLst>
                    </p:nvPr>
                  </p:nvGrpSpPr>
                  <p:grpSpPr>
                    <a:xfrm>
                      <a:off x="3945" y="8594"/>
                      <a:ext cx="79" cy="1191"/>
                      <a:chOff x="2574" y="8220"/>
                      <a:chExt cx="79" cy="1125"/>
                    </a:xfrm>
                  </p:grpSpPr>
                  <p:grpSp>
                    <p:nvGrpSpPr>
                      <p:cNvPr id="706" name="Group 24"/>
                      <p:cNvGrpSpPr/>
                      <p:nvPr>
                        <p:custDataLst>
                          <p:tags r:id="rId31"/>
                        </p:custDataLst>
                      </p:nvPr>
                    </p:nvGrpSpPr>
                    <p:grpSpPr>
                      <a:xfrm>
                        <a:off x="2574" y="8220"/>
                        <a:ext cx="79" cy="225"/>
                        <a:chOff x="2574" y="8220"/>
                        <a:chExt cx="79" cy="225"/>
                      </a:xfrm>
                    </p:grpSpPr>
                    <p:grpSp>
                      <p:nvGrpSpPr>
                        <p:cNvPr id="763" name="Group 25"/>
                        <p:cNvGrpSpPr/>
                        <p:nvPr>
                          <p:custDataLst>
                            <p:tags r:id="rId32"/>
                          </p:custDataLst>
                        </p:nvPr>
                      </p:nvGrpSpPr>
                      <p:grpSpPr>
                        <a:xfrm>
                          <a:off x="2574" y="8355"/>
                          <a:ext cx="57" cy="45"/>
                          <a:chOff x="2574" y="8355"/>
                          <a:chExt cx="57" cy="45"/>
                        </a:xfrm>
                      </p:grpSpPr>
                      <p:sp>
                        <p:nvSpPr>
                          <p:cNvPr id="774" name="Line 26"/>
                          <p:cNvSpPr>
                            <a:spLocks noChangeShapeType="1"/>
                          </p:cNvSpPr>
                          <p:nvPr>
                            <p:custDataLst>
                              <p:tags r:id="rId3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75" name="Line 27"/>
                          <p:cNvSpPr>
                            <a:spLocks noChangeShapeType="1"/>
                          </p:cNvSpPr>
                          <p:nvPr>
                            <p:custDataLst>
                              <p:tags r:id="rId3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64" name="Group 28"/>
                        <p:cNvGrpSpPr/>
                        <p:nvPr>
                          <p:custDataLst>
                            <p:tags r:id="rId35"/>
                          </p:custDataLst>
                        </p:nvPr>
                      </p:nvGrpSpPr>
                      <p:grpSpPr>
                        <a:xfrm>
                          <a:off x="2574" y="8310"/>
                          <a:ext cx="57" cy="45"/>
                          <a:chOff x="2574" y="8355"/>
                          <a:chExt cx="57" cy="45"/>
                        </a:xfrm>
                      </p:grpSpPr>
                      <p:sp>
                        <p:nvSpPr>
                          <p:cNvPr id="772" name="Line 29"/>
                          <p:cNvSpPr>
                            <a:spLocks noChangeShapeType="1"/>
                          </p:cNvSpPr>
                          <p:nvPr>
                            <p:custDataLst>
                              <p:tags r:id="rId3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73" name="Line 30"/>
                          <p:cNvSpPr>
                            <a:spLocks noChangeShapeType="1"/>
                          </p:cNvSpPr>
                          <p:nvPr>
                            <p:custDataLst>
                              <p:tags r:id="rId3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65" name="Group 31"/>
                        <p:cNvGrpSpPr/>
                        <p:nvPr>
                          <p:custDataLst>
                            <p:tags r:id="rId38"/>
                          </p:custDataLst>
                        </p:nvPr>
                      </p:nvGrpSpPr>
                      <p:grpSpPr>
                        <a:xfrm>
                          <a:off x="2574" y="8265"/>
                          <a:ext cx="57" cy="45"/>
                          <a:chOff x="2574" y="8355"/>
                          <a:chExt cx="57" cy="45"/>
                        </a:xfrm>
                      </p:grpSpPr>
                      <p:sp>
                        <p:nvSpPr>
                          <p:cNvPr id="770" name="Line 32"/>
                          <p:cNvSpPr>
                            <a:spLocks noChangeShapeType="1"/>
                          </p:cNvSpPr>
                          <p:nvPr>
                            <p:custDataLst>
                              <p:tags r:id="rId3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71" name="Line 33"/>
                          <p:cNvSpPr>
                            <a:spLocks noChangeShapeType="1"/>
                          </p:cNvSpPr>
                          <p:nvPr>
                            <p:custDataLst>
                              <p:tags r:id="rId4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66" name="Line 34"/>
                        <p:cNvSpPr>
                          <a:spLocks noChangeShapeType="1"/>
                        </p:cNvSpPr>
                        <p:nvPr>
                          <p:custDataLst>
                            <p:tags r:id="rId41"/>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7" name="Line 35"/>
                        <p:cNvSpPr>
                          <a:spLocks noChangeShapeType="1"/>
                        </p:cNvSpPr>
                        <p:nvPr>
                          <p:custDataLst>
                            <p:tags r:id="rId4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8" name="Line 36"/>
                        <p:cNvSpPr>
                          <a:spLocks noChangeShapeType="1"/>
                        </p:cNvSpPr>
                        <p:nvPr>
                          <p:custDataLst>
                            <p:tags r:id="rId43"/>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9" name="Line 37"/>
                        <p:cNvSpPr>
                          <a:spLocks noChangeShapeType="1"/>
                        </p:cNvSpPr>
                        <p:nvPr>
                          <p:custDataLst>
                            <p:tags r:id="rId44"/>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07" name="Group 38"/>
                      <p:cNvGrpSpPr/>
                      <p:nvPr>
                        <p:custDataLst>
                          <p:tags r:id="rId45"/>
                        </p:custDataLst>
                      </p:nvPr>
                    </p:nvGrpSpPr>
                    <p:grpSpPr>
                      <a:xfrm>
                        <a:off x="2574" y="8445"/>
                        <a:ext cx="79" cy="225"/>
                        <a:chOff x="2574" y="8220"/>
                        <a:chExt cx="79" cy="225"/>
                      </a:xfrm>
                    </p:grpSpPr>
                    <p:grpSp>
                      <p:nvGrpSpPr>
                        <p:cNvPr id="750" name="Group 39"/>
                        <p:cNvGrpSpPr/>
                        <p:nvPr>
                          <p:custDataLst>
                            <p:tags r:id="rId46"/>
                          </p:custDataLst>
                        </p:nvPr>
                      </p:nvGrpSpPr>
                      <p:grpSpPr>
                        <a:xfrm>
                          <a:off x="2574" y="8355"/>
                          <a:ext cx="57" cy="45"/>
                          <a:chOff x="2574" y="8355"/>
                          <a:chExt cx="57" cy="45"/>
                        </a:xfrm>
                      </p:grpSpPr>
                      <p:sp>
                        <p:nvSpPr>
                          <p:cNvPr id="761" name="Line 40"/>
                          <p:cNvSpPr>
                            <a:spLocks noChangeShapeType="1"/>
                          </p:cNvSpPr>
                          <p:nvPr>
                            <p:custDataLst>
                              <p:tags r:id="rId4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2" name="Line 41"/>
                          <p:cNvSpPr>
                            <a:spLocks noChangeShapeType="1"/>
                          </p:cNvSpPr>
                          <p:nvPr>
                            <p:custDataLst>
                              <p:tags r:id="rId4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51" name="Group 42"/>
                        <p:cNvGrpSpPr/>
                        <p:nvPr>
                          <p:custDataLst>
                            <p:tags r:id="rId49"/>
                          </p:custDataLst>
                        </p:nvPr>
                      </p:nvGrpSpPr>
                      <p:grpSpPr>
                        <a:xfrm>
                          <a:off x="2574" y="8310"/>
                          <a:ext cx="57" cy="45"/>
                          <a:chOff x="2574" y="8355"/>
                          <a:chExt cx="57" cy="45"/>
                        </a:xfrm>
                      </p:grpSpPr>
                      <p:sp>
                        <p:nvSpPr>
                          <p:cNvPr id="759" name="Line 43"/>
                          <p:cNvSpPr>
                            <a:spLocks noChangeShapeType="1"/>
                          </p:cNvSpPr>
                          <p:nvPr>
                            <p:custDataLst>
                              <p:tags r:id="rId5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0" name="Line 44"/>
                          <p:cNvSpPr>
                            <a:spLocks noChangeShapeType="1"/>
                          </p:cNvSpPr>
                          <p:nvPr>
                            <p:custDataLst>
                              <p:tags r:id="rId5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52" name="Group 45"/>
                        <p:cNvGrpSpPr/>
                        <p:nvPr>
                          <p:custDataLst>
                            <p:tags r:id="rId52"/>
                          </p:custDataLst>
                        </p:nvPr>
                      </p:nvGrpSpPr>
                      <p:grpSpPr>
                        <a:xfrm>
                          <a:off x="2574" y="8265"/>
                          <a:ext cx="57" cy="45"/>
                          <a:chOff x="2574" y="8355"/>
                          <a:chExt cx="57" cy="45"/>
                        </a:xfrm>
                      </p:grpSpPr>
                      <p:sp>
                        <p:nvSpPr>
                          <p:cNvPr id="757" name="Line 46"/>
                          <p:cNvSpPr>
                            <a:spLocks noChangeShapeType="1"/>
                          </p:cNvSpPr>
                          <p:nvPr>
                            <p:custDataLst>
                              <p:tags r:id="rId5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58" name="Line 47"/>
                          <p:cNvSpPr>
                            <a:spLocks noChangeShapeType="1"/>
                          </p:cNvSpPr>
                          <p:nvPr>
                            <p:custDataLst>
                              <p:tags r:id="rId5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53" name="Line 48"/>
                        <p:cNvSpPr>
                          <a:spLocks noChangeShapeType="1"/>
                        </p:cNvSpPr>
                        <p:nvPr>
                          <p:custDataLst>
                            <p:tags r:id="rId55"/>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54" name="Line 49"/>
                        <p:cNvSpPr>
                          <a:spLocks noChangeShapeType="1"/>
                        </p:cNvSpPr>
                        <p:nvPr>
                          <p:custDataLst>
                            <p:tags r:id="rId5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55" name="Line 50"/>
                        <p:cNvSpPr>
                          <a:spLocks noChangeShapeType="1"/>
                        </p:cNvSpPr>
                        <p:nvPr>
                          <p:custDataLst>
                            <p:tags r:id="rId57"/>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56" name="Line 51"/>
                        <p:cNvSpPr>
                          <a:spLocks noChangeShapeType="1"/>
                        </p:cNvSpPr>
                        <p:nvPr>
                          <p:custDataLst>
                            <p:tags r:id="rId58"/>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08" name="Group 52"/>
                      <p:cNvGrpSpPr/>
                      <p:nvPr>
                        <p:custDataLst>
                          <p:tags r:id="rId59"/>
                        </p:custDataLst>
                      </p:nvPr>
                    </p:nvGrpSpPr>
                    <p:grpSpPr>
                      <a:xfrm>
                        <a:off x="2574" y="8670"/>
                        <a:ext cx="79" cy="225"/>
                        <a:chOff x="2574" y="8220"/>
                        <a:chExt cx="79" cy="225"/>
                      </a:xfrm>
                    </p:grpSpPr>
                    <p:grpSp>
                      <p:nvGrpSpPr>
                        <p:cNvPr id="737" name="Group 53"/>
                        <p:cNvGrpSpPr/>
                        <p:nvPr>
                          <p:custDataLst>
                            <p:tags r:id="rId60"/>
                          </p:custDataLst>
                        </p:nvPr>
                      </p:nvGrpSpPr>
                      <p:grpSpPr>
                        <a:xfrm>
                          <a:off x="2574" y="8355"/>
                          <a:ext cx="57" cy="45"/>
                          <a:chOff x="2574" y="8355"/>
                          <a:chExt cx="57" cy="45"/>
                        </a:xfrm>
                      </p:grpSpPr>
                      <p:sp>
                        <p:nvSpPr>
                          <p:cNvPr id="748" name="Line 54"/>
                          <p:cNvSpPr>
                            <a:spLocks noChangeShapeType="1"/>
                          </p:cNvSpPr>
                          <p:nvPr>
                            <p:custDataLst>
                              <p:tags r:id="rId6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9" name="Line 55"/>
                          <p:cNvSpPr>
                            <a:spLocks noChangeShapeType="1"/>
                          </p:cNvSpPr>
                          <p:nvPr>
                            <p:custDataLst>
                              <p:tags r:id="rId6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38" name="Group 56"/>
                        <p:cNvGrpSpPr/>
                        <p:nvPr>
                          <p:custDataLst>
                            <p:tags r:id="rId63"/>
                          </p:custDataLst>
                        </p:nvPr>
                      </p:nvGrpSpPr>
                      <p:grpSpPr>
                        <a:xfrm>
                          <a:off x="2574" y="8310"/>
                          <a:ext cx="57" cy="45"/>
                          <a:chOff x="2574" y="8355"/>
                          <a:chExt cx="57" cy="45"/>
                        </a:xfrm>
                      </p:grpSpPr>
                      <p:sp>
                        <p:nvSpPr>
                          <p:cNvPr id="746" name="Line 57"/>
                          <p:cNvSpPr>
                            <a:spLocks noChangeShapeType="1"/>
                          </p:cNvSpPr>
                          <p:nvPr>
                            <p:custDataLst>
                              <p:tags r:id="rId6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7" name="Line 58"/>
                          <p:cNvSpPr>
                            <a:spLocks noChangeShapeType="1"/>
                          </p:cNvSpPr>
                          <p:nvPr>
                            <p:custDataLst>
                              <p:tags r:id="rId6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39" name="Group 59"/>
                        <p:cNvGrpSpPr/>
                        <p:nvPr>
                          <p:custDataLst>
                            <p:tags r:id="rId66"/>
                          </p:custDataLst>
                        </p:nvPr>
                      </p:nvGrpSpPr>
                      <p:grpSpPr>
                        <a:xfrm>
                          <a:off x="2574" y="8265"/>
                          <a:ext cx="57" cy="45"/>
                          <a:chOff x="2574" y="8355"/>
                          <a:chExt cx="57" cy="45"/>
                        </a:xfrm>
                      </p:grpSpPr>
                      <p:sp>
                        <p:nvSpPr>
                          <p:cNvPr id="744" name="Line 60"/>
                          <p:cNvSpPr>
                            <a:spLocks noChangeShapeType="1"/>
                          </p:cNvSpPr>
                          <p:nvPr>
                            <p:custDataLst>
                              <p:tags r:id="rId6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5" name="Line 61"/>
                          <p:cNvSpPr>
                            <a:spLocks noChangeShapeType="1"/>
                          </p:cNvSpPr>
                          <p:nvPr>
                            <p:custDataLst>
                              <p:tags r:id="rId6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40" name="Line 62"/>
                        <p:cNvSpPr>
                          <a:spLocks noChangeShapeType="1"/>
                        </p:cNvSpPr>
                        <p:nvPr>
                          <p:custDataLst>
                            <p:tags r:id="rId69"/>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1" name="Line 63"/>
                        <p:cNvSpPr>
                          <a:spLocks noChangeShapeType="1"/>
                        </p:cNvSpPr>
                        <p:nvPr>
                          <p:custDataLst>
                            <p:tags r:id="rId7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2" name="Line 64"/>
                        <p:cNvSpPr>
                          <a:spLocks noChangeShapeType="1"/>
                        </p:cNvSpPr>
                        <p:nvPr>
                          <p:custDataLst>
                            <p:tags r:id="rId71"/>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3" name="Line 65"/>
                        <p:cNvSpPr>
                          <a:spLocks noChangeShapeType="1"/>
                        </p:cNvSpPr>
                        <p:nvPr>
                          <p:custDataLst>
                            <p:tags r:id="rId72"/>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09" name="Group 66"/>
                      <p:cNvGrpSpPr/>
                      <p:nvPr>
                        <p:custDataLst>
                          <p:tags r:id="rId73"/>
                        </p:custDataLst>
                      </p:nvPr>
                    </p:nvGrpSpPr>
                    <p:grpSpPr>
                      <a:xfrm>
                        <a:off x="2574" y="8895"/>
                        <a:ext cx="79" cy="225"/>
                        <a:chOff x="2574" y="8220"/>
                        <a:chExt cx="79" cy="225"/>
                      </a:xfrm>
                    </p:grpSpPr>
                    <p:grpSp>
                      <p:nvGrpSpPr>
                        <p:cNvPr id="724" name="Group 67"/>
                        <p:cNvGrpSpPr/>
                        <p:nvPr>
                          <p:custDataLst>
                            <p:tags r:id="rId74"/>
                          </p:custDataLst>
                        </p:nvPr>
                      </p:nvGrpSpPr>
                      <p:grpSpPr>
                        <a:xfrm>
                          <a:off x="2574" y="8355"/>
                          <a:ext cx="57" cy="45"/>
                          <a:chOff x="2574" y="8355"/>
                          <a:chExt cx="57" cy="45"/>
                        </a:xfrm>
                      </p:grpSpPr>
                      <p:sp>
                        <p:nvSpPr>
                          <p:cNvPr id="735" name="Line 68"/>
                          <p:cNvSpPr>
                            <a:spLocks noChangeShapeType="1"/>
                          </p:cNvSpPr>
                          <p:nvPr>
                            <p:custDataLst>
                              <p:tags r:id="rId7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36" name="Line 69"/>
                          <p:cNvSpPr>
                            <a:spLocks noChangeShapeType="1"/>
                          </p:cNvSpPr>
                          <p:nvPr>
                            <p:custDataLst>
                              <p:tags r:id="rId7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25" name="Group 70"/>
                        <p:cNvGrpSpPr/>
                        <p:nvPr>
                          <p:custDataLst>
                            <p:tags r:id="rId77"/>
                          </p:custDataLst>
                        </p:nvPr>
                      </p:nvGrpSpPr>
                      <p:grpSpPr>
                        <a:xfrm>
                          <a:off x="2574" y="8310"/>
                          <a:ext cx="57" cy="45"/>
                          <a:chOff x="2574" y="8355"/>
                          <a:chExt cx="57" cy="45"/>
                        </a:xfrm>
                      </p:grpSpPr>
                      <p:sp>
                        <p:nvSpPr>
                          <p:cNvPr id="733" name="Line 71"/>
                          <p:cNvSpPr>
                            <a:spLocks noChangeShapeType="1"/>
                          </p:cNvSpPr>
                          <p:nvPr>
                            <p:custDataLst>
                              <p:tags r:id="rId7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34" name="Line 72"/>
                          <p:cNvSpPr>
                            <a:spLocks noChangeShapeType="1"/>
                          </p:cNvSpPr>
                          <p:nvPr>
                            <p:custDataLst>
                              <p:tags r:id="rId7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26" name="Group 73"/>
                        <p:cNvGrpSpPr/>
                        <p:nvPr>
                          <p:custDataLst>
                            <p:tags r:id="rId80"/>
                          </p:custDataLst>
                        </p:nvPr>
                      </p:nvGrpSpPr>
                      <p:grpSpPr>
                        <a:xfrm>
                          <a:off x="2574" y="8265"/>
                          <a:ext cx="57" cy="45"/>
                          <a:chOff x="2574" y="8355"/>
                          <a:chExt cx="57" cy="45"/>
                        </a:xfrm>
                      </p:grpSpPr>
                      <p:sp>
                        <p:nvSpPr>
                          <p:cNvPr id="731" name="Line 74"/>
                          <p:cNvSpPr>
                            <a:spLocks noChangeShapeType="1"/>
                          </p:cNvSpPr>
                          <p:nvPr>
                            <p:custDataLst>
                              <p:tags r:id="rId8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32" name="Line 75"/>
                          <p:cNvSpPr>
                            <a:spLocks noChangeShapeType="1"/>
                          </p:cNvSpPr>
                          <p:nvPr>
                            <p:custDataLst>
                              <p:tags r:id="rId8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27" name="Line 76"/>
                        <p:cNvSpPr>
                          <a:spLocks noChangeShapeType="1"/>
                        </p:cNvSpPr>
                        <p:nvPr>
                          <p:custDataLst>
                            <p:tags r:id="rId83"/>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28" name="Line 77"/>
                        <p:cNvSpPr>
                          <a:spLocks noChangeShapeType="1"/>
                        </p:cNvSpPr>
                        <p:nvPr>
                          <p:custDataLst>
                            <p:tags r:id="rId8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29" name="Line 78"/>
                        <p:cNvSpPr>
                          <a:spLocks noChangeShapeType="1"/>
                        </p:cNvSpPr>
                        <p:nvPr>
                          <p:custDataLst>
                            <p:tags r:id="rId85"/>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30" name="Line 79"/>
                        <p:cNvSpPr>
                          <a:spLocks noChangeShapeType="1"/>
                        </p:cNvSpPr>
                        <p:nvPr>
                          <p:custDataLst>
                            <p:tags r:id="rId86"/>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10" name="Group 80"/>
                      <p:cNvGrpSpPr/>
                      <p:nvPr>
                        <p:custDataLst>
                          <p:tags r:id="rId87"/>
                        </p:custDataLst>
                      </p:nvPr>
                    </p:nvGrpSpPr>
                    <p:grpSpPr>
                      <a:xfrm>
                        <a:off x="2574" y="9120"/>
                        <a:ext cx="79" cy="225"/>
                        <a:chOff x="2574" y="8220"/>
                        <a:chExt cx="79" cy="225"/>
                      </a:xfrm>
                    </p:grpSpPr>
                    <p:grpSp>
                      <p:nvGrpSpPr>
                        <p:cNvPr id="711" name="Group 81"/>
                        <p:cNvGrpSpPr/>
                        <p:nvPr>
                          <p:custDataLst>
                            <p:tags r:id="rId88"/>
                          </p:custDataLst>
                        </p:nvPr>
                      </p:nvGrpSpPr>
                      <p:grpSpPr>
                        <a:xfrm>
                          <a:off x="2574" y="8355"/>
                          <a:ext cx="57" cy="45"/>
                          <a:chOff x="2574" y="8355"/>
                          <a:chExt cx="57" cy="45"/>
                        </a:xfrm>
                      </p:grpSpPr>
                      <p:sp>
                        <p:nvSpPr>
                          <p:cNvPr id="722" name="Line 82"/>
                          <p:cNvSpPr>
                            <a:spLocks noChangeShapeType="1"/>
                          </p:cNvSpPr>
                          <p:nvPr>
                            <p:custDataLst>
                              <p:tags r:id="rId8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23" name="Line 83"/>
                          <p:cNvSpPr>
                            <a:spLocks noChangeShapeType="1"/>
                          </p:cNvSpPr>
                          <p:nvPr>
                            <p:custDataLst>
                              <p:tags r:id="rId9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12" name="Group 84"/>
                        <p:cNvGrpSpPr/>
                        <p:nvPr>
                          <p:custDataLst>
                            <p:tags r:id="rId91"/>
                          </p:custDataLst>
                        </p:nvPr>
                      </p:nvGrpSpPr>
                      <p:grpSpPr>
                        <a:xfrm>
                          <a:off x="2574" y="8310"/>
                          <a:ext cx="57" cy="45"/>
                          <a:chOff x="2574" y="8355"/>
                          <a:chExt cx="57" cy="45"/>
                        </a:xfrm>
                      </p:grpSpPr>
                      <p:sp>
                        <p:nvSpPr>
                          <p:cNvPr id="720" name="Line 85"/>
                          <p:cNvSpPr>
                            <a:spLocks noChangeShapeType="1"/>
                          </p:cNvSpPr>
                          <p:nvPr>
                            <p:custDataLst>
                              <p:tags r:id="rId9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21" name="Line 86"/>
                          <p:cNvSpPr>
                            <a:spLocks noChangeShapeType="1"/>
                          </p:cNvSpPr>
                          <p:nvPr>
                            <p:custDataLst>
                              <p:tags r:id="rId9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13" name="Group 87"/>
                        <p:cNvGrpSpPr/>
                        <p:nvPr>
                          <p:custDataLst>
                            <p:tags r:id="rId94"/>
                          </p:custDataLst>
                        </p:nvPr>
                      </p:nvGrpSpPr>
                      <p:grpSpPr>
                        <a:xfrm>
                          <a:off x="2574" y="8265"/>
                          <a:ext cx="57" cy="45"/>
                          <a:chOff x="2574" y="8355"/>
                          <a:chExt cx="57" cy="45"/>
                        </a:xfrm>
                      </p:grpSpPr>
                      <p:sp>
                        <p:nvSpPr>
                          <p:cNvPr id="718" name="Line 88"/>
                          <p:cNvSpPr>
                            <a:spLocks noChangeShapeType="1"/>
                          </p:cNvSpPr>
                          <p:nvPr>
                            <p:custDataLst>
                              <p:tags r:id="rId9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19" name="Line 89"/>
                          <p:cNvSpPr>
                            <a:spLocks noChangeShapeType="1"/>
                          </p:cNvSpPr>
                          <p:nvPr>
                            <p:custDataLst>
                              <p:tags r:id="rId9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714" name="Line 90"/>
                        <p:cNvSpPr>
                          <a:spLocks noChangeShapeType="1"/>
                        </p:cNvSpPr>
                        <p:nvPr>
                          <p:custDataLst>
                            <p:tags r:id="rId97"/>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15" name="Line 91"/>
                        <p:cNvSpPr>
                          <a:spLocks noChangeShapeType="1"/>
                        </p:cNvSpPr>
                        <p:nvPr>
                          <p:custDataLst>
                            <p:tags r:id="rId9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16" name="Line 92"/>
                        <p:cNvSpPr>
                          <a:spLocks noChangeShapeType="1"/>
                        </p:cNvSpPr>
                        <p:nvPr>
                          <p:custDataLst>
                            <p:tags r:id="rId99"/>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17" name="Line 93"/>
                        <p:cNvSpPr>
                          <a:spLocks noChangeShapeType="1"/>
                        </p:cNvSpPr>
                        <p:nvPr>
                          <p:custDataLst>
                            <p:tags r:id="rId100"/>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nvGrpSpPr>
                    <p:cNvPr id="635" name="Group 94"/>
                    <p:cNvGrpSpPr/>
                    <p:nvPr>
                      <p:custDataLst>
                        <p:tags r:id="rId101"/>
                      </p:custDataLst>
                    </p:nvPr>
                  </p:nvGrpSpPr>
                  <p:grpSpPr>
                    <a:xfrm flipH="1">
                      <a:off x="3735" y="8595"/>
                      <a:ext cx="79" cy="1191"/>
                      <a:chOff x="2574" y="8220"/>
                      <a:chExt cx="79" cy="1125"/>
                    </a:xfrm>
                  </p:grpSpPr>
                  <p:grpSp>
                    <p:nvGrpSpPr>
                      <p:cNvPr id="636" name="Group 95"/>
                      <p:cNvGrpSpPr/>
                      <p:nvPr>
                        <p:custDataLst>
                          <p:tags r:id="rId102"/>
                        </p:custDataLst>
                      </p:nvPr>
                    </p:nvGrpSpPr>
                    <p:grpSpPr>
                      <a:xfrm>
                        <a:off x="2574" y="8220"/>
                        <a:ext cx="79" cy="225"/>
                        <a:chOff x="2574" y="8220"/>
                        <a:chExt cx="79" cy="225"/>
                      </a:xfrm>
                    </p:grpSpPr>
                    <p:grpSp>
                      <p:nvGrpSpPr>
                        <p:cNvPr id="693" name="Group 96"/>
                        <p:cNvGrpSpPr/>
                        <p:nvPr>
                          <p:custDataLst>
                            <p:tags r:id="rId103"/>
                          </p:custDataLst>
                        </p:nvPr>
                      </p:nvGrpSpPr>
                      <p:grpSpPr>
                        <a:xfrm>
                          <a:off x="2574" y="8355"/>
                          <a:ext cx="57" cy="45"/>
                          <a:chOff x="2574" y="8355"/>
                          <a:chExt cx="57" cy="45"/>
                        </a:xfrm>
                      </p:grpSpPr>
                      <p:sp>
                        <p:nvSpPr>
                          <p:cNvPr id="704" name="Line 97"/>
                          <p:cNvSpPr>
                            <a:spLocks noChangeShapeType="1"/>
                          </p:cNvSpPr>
                          <p:nvPr>
                            <p:custDataLst>
                              <p:tags r:id="rId10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05" name="Line 98"/>
                          <p:cNvSpPr>
                            <a:spLocks noChangeShapeType="1"/>
                          </p:cNvSpPr>
                          <p:nvPr>
                            <p:custDataLst>
                              <p:tags r:id="rId10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94" name="Group 99"/>
                        <p:cNvGrpSpPr/>
                        <p:nvPr>
                          <p:custDataLst>
                            <p:tags r:id="rId106"/>
                          </p:custDataLst>
                        </p:nvPr>
                      </p:nvGrpSpPr>
                      <p:grpSpPr>
                        <a:xfrm>
                          <a:off x="2574" y="8310"/>
                          <a:ext cx="57" cy="45"/>
                          <a:chOff x="2574" y="8355"/>
                          <a:chExt cx="57" cy="45"/>
                        </a:xfrm>
                      </p:grpSpPr>
                      <p:sp>
                        <p:nvSpPr>
                          <p:cNvPr id="702" name="Line 100"/>
                          <p:cNvSpPr>
                            <a:spLocks noChangeShapeType="1"/>
                          </p:cNvSpPr>
                          <p:nvPr>
                            <p:custDataLst>
                              <p:tags r:id="rId10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03" name="Line 101"/>
                          <p:cNvSpPr>
                            <a:spLocks noChangeShapeType="1"/>
                          </p:cNvSpPr>
                          <p:nvPr>
                            <p:custDataLst>
                              <p:tags r:id="rId10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95" name="Group 102"/>
                        <p:cNvGrpSpPr/>
                        <p:nvPr>
                          <p:custDataLst>
                            <p:tags r:id="rId109"/>
                          </p:custDataLst>
                        </p:nvPr>
                      </p:nvGrpSpPr>
                      <p:grpSpPr>
                        <a:xfrm>
                          <a:off x="2574" y="8265"/>
                          <a:ext cx="57" cy="45"/>
                          <a:chOff x="2574" y="8355"/>
                          <a:chExt cx="57" cy="45"/>
                        </a:xfrm>
                      </p:grpSpPr>
                      <p:sp>
                        <p:nvSpPr>
                          <p:cNvPr id="700" name="Line 103"/>
                          <p:cNvSpPr>
                            <a:spLocks noChangeShapeType="1"/>
                          </p:cNvSpPr>
                          <p:nvPr>
                            <p:custDataLst>
                              <p:tags r:id="rId11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01" name="Line 104"/>
                          <p:cNvSpPr>
                            <a:spLocks noChangeShapeType="1"/>
                          </p:cNvSpPr>
                          <p:nvPr>
                            <p:custDataLst>
                              <p:tags r:id="rId11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96" name="Line 105"/>
                        <p:cNvSpPr>
                          <a:spLocks noChangeShapeType="1"/>
                        </p:cNvSpPr>
                        <p:nvPr>
                          <p:custDataLst>
                            <p:tags r:id="rId112"/>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7" name="Line 106"/>
                        <p:cNvSpPr>
                          <a:spLocks noChangeShapeType="1"/>
                        </p:cNvSpPr>
                        <p:nvPr>
                          <p:custDataLst>
                            <p:tags r:id="rId11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8" name="Line 107"/>
                        <p:cNvSpPr>
                          <a:spLocks noChangeShapeType="1"/>
                        </p:cNvSpPr>
                        <p:nvPr>
                          <p:custDataLst>
                            <p:tags r:id="rId114"/>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9" name="Line 108"/>
                        <p:cNvSpPr>
                          <a:spLocks noChangeShapeType="1"/>
                        </p:cNvSpPr>
                        <p:nvPr>
                          <p:custDataLst>
                            <p:tags r:id="rId115"/>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37" name="Group 109"/>
                      <p:cNvGrpSpPr/>
                      <p:nvPr>
                        <p:custDataLst>
                          <p:tags r:id="rId116"/>
                        </p:custDataLst>
                      </p:nvPr>
                    </p:nvGrpSpPr>
                    <p:grpSpPr>
                      <a:xfrm>
                        <a:off x="2574" y="8445"/>
                        <a:ext cx="79" cy="225"/>
                        <a:chOff x="2574" y="8220"/>
                        <a:chExt cx="79" cy="225"/>
                      </a:xfrm>
                    </p:grpSpPr>
                    <p:grpSp>
                      <p:nvGrpSpPr>
                        <p:cNvPr id="680" name="Group 110"/>
                        <p:cNvGrpSpPr/>
                        <p:nvPr>
                          <p:custDataLst>
                            <p:tags r:id="rId117"/>
                          </p:custDataLst>
                        </p:nvPr>
                      </p:nvGrpSpPr>
                      <p:grpSpPr>
                        <a:xfrm>
                          <a:off x="2574" y="8355"/>
                          <a:ext cx="57" cy="45"/>
                          <a:chOff x="2574" y="8355"/>
                          <a:chExt cx="57" cy="45"/>
                        </a:xfrm>
                      </p:grpSpPr>
                      <p:sp>
                        <p:nvSpPr>
                          <p:cNvPr id="691" name="Line 111"/>
                          <p:cNvSpPr>
                            <a:spLocks noChangeShapeType="1"/>
                          </p:cNvSpPr>
                          <p:nvPr>
                            <p:custDataLst>
                              <p:tags r:id="rId11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2" name="Line 112"/>
                          <p:cNvSpPr>
                            <a:spLocks noChangeShapeType="1"/>
                          </p:cNvSpPr>
                          <p:nvPr>
                            <p:custDataLst>
                              <p:tags r:id="rId11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81" name="Group 113"/>
                        <p:cNvGrpSpPr/>
                        <p:nvPr>
                          <p:custDataLst>
                            <p:tags r:id="rId120"/>
                          </p:custDataLst>
                        </p:nvPr>
                      </p:nvGrpSpPr>
                      <p:grpSpPr>
                        <a:xfrm>
                          <a:off x="2574" y="8310"/>
                          <a:ext cx="57" cy="45"/>
                          <a:chOff x="2574" y="8355"/>
                          <a:chExt cx="57" cy="45"/>
                        </a:xfrm>
                      </p:grpSpPr>
                      <p:sp>
                        <p:nvSpPr>
                          <p:cNvPr id="689" name="Line 114"/>
                          <p:cNvSpPr>
                            <a:spLocks noChangeShapeType="1"/>
                          </p:cNvSpPr>
                          <p:nvPr>
                            <p:custDataLst>
                              <p:tags r:id="rId12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0" name="Line 115"/>
                          <p:cNvSpPr>
                            <a:spLocks noChangeShapeType="1"/>
                          </p:cNvSpPr>
                          <p:nvPr>
                            <p:custDataLst>
                              <p:tags r:id="rId12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82" name="Group 116"/>
                        <p:cNvGrpSpPr/>
                        <p:nvPr>
                          <p:custDataLst>
                            <p:tags r:id="rId123"/>
                          </p:custDataLst>
                        </p:nvPr>
                      </p:nvGrpSpPr>
                      <p:grpSpPr>
                        <a:xfrm>
                          <a:off x="2574" y="8265"/>
                          <a:ext cx="57" cy="45"/>
                          <a:chOff x="2574" y="8355"/>
                          <a:chExt cx="57" cy="45"/>
                        </a:xfrm>
                      </p:grpSpPr>
                      <p:sp>
                        <p:nvSpPr>
                          <p:cNvPr id="687" name="Line 117"/>
                          <p:cNvSpPr>
                            <a:spLocks noChangeShapeType="1"/>
                          </p:cNvSpPr>
                          <p:nvPr>
                            <p:custDataLst>
                              <p:tags r:id="rId12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88" name="Line 118"/>
                          <p:cNvSpPr>
                            <a:spLocks noChangeShapeType="1"/>
                          </p:cNvSpPr>
                          <p:nvPr>
                            <p:custDataLst>
                              <p:tags r:id="rId12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83" name="Line 119"/>
                        <p:cNvSpPr>
                          <a:spLocks noChangeShapeType="1"/>
                        </p:cNvSpPr>
                        <p:nvPr>
                          <p:custDataLst>
                            <p:tags r:id="rId126"/>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84" name="Line 120"/>
                        <p:cNvSpPr>
                          <a:spLocks noChangeShapeType="1"/>
                        </p:cNvSpPr>
                        <p:nvPr>
                          <p:custDataLst>
                            <p:tags r:id="rId12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85" name="Line 121"/>
                        <p:cNvSpPr>
                          <a:spLocks noChangeShapeType="1"/>
                        </p:cNvSpPr>
                        <p:nvPr>
                          <p:custDataLst>
                            <p:tags r:id="rId128"/>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86" name="Line 122"/>
                        <p:cNvSpPr>
                          <a:spLocks noChangeShapeType="1"/>
                        </p:cNvSpPr>
                        <p:nvPr>
                          <p:custDataLst>
                            <p:tags r:id="rId129"/>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38" name="Group 123"/>
                      <p:cNvGrpSpPr/>
                      <p:nvPr>
                        <p:custDataLst>
                          <p:tags r:id="rId130"/>
                        </p:custDataLst>
                      </p:nvPr>
                    </p:nvGrpSpPr>
                    <p:grpSpPr>
                      <a:xfrm>
                        <a:off x="2574" y="8670"/>
                        <a:ext cx="79" cy="225"/>
                        <a:chOff x="2574" y="8220"/>
                        <a:chExt cx="79" cy="225"/>
                      </a:xfrm>
                    </p:grpSpPr>
                    <p:grpSp>
                      <p:nvGrpSpPr>
                        <p:cNvPr id="667" name="Group 124"/>
                        <p:cNvGrpSpPr/>
                        <p:nvPr>
                          <p:custDataLst>
                            <p:tags r:id="rId131"/>
                          </p:custDataLst>
                        </p:nvPr>
                      </p:nvGrpSpPr>
                      <p:grpSpPr>
                        <a:xfrm>
                          <a:off x="2574" y="8355"/>
                          <a:ext cx="57" cy="45"/>
                          <a:chOff x="2574" y="8355"/>
                          <a:chExt cx="57" cy="45"/>
                        </a:xfrm>
                      </p:grpSpPr>
                      <p:sp>
                        <p:nvSpPr>
                          <p:cNvPr id="678" name="Line 125"/>
                          <p:cNvSpPr>
                            <a:spLocks noChangeShapeType="1"/>
                          </p:cNvSpPr>
                          <p:nvPr>
                            <p:custDataLst>
                              <p:tags r:id="rId13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9" name="Line 126"/>
                          <p:cNvSpPr>
                            <a:spLocks noChangeShapeType="1"/>
                          </p:cNvSpPr>
                          <p:nvPr>
                            <p:custDataLst>
                              <p:tags r:id="rId13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68" name="Group 127"/>
                        <p:cNvGrpSpPr/>
                        <p:nvPr>
                          <p:custDataLst>
                            <p:tags r:id="rId134"/>
                          </p:custDataLst>
                        </p:nvPr>
                      </p:nvGrpSpPr>
                      <p:grpSpPr>
                        <a:xfrm>
                          <a:off x="2574" y="8310"/>
                          <a:ext cx="57" cy="45"/>
                          <a:chOff x="2574" y="8355"/>
                          <a:chExt cx="57" cy="45"/>
                        </a:xfrm>
                      </p:grpSpPr>
                      <p:sp>
                        <p:nvSpPr>
                          <p:cNvPr id="676" name="Line 128"/>
                          <p:cNvSpPr>
                            <a:spLocks noChangeShapeType="1"/>
                          </p:cNvSpPr>
                          <p:nvPr>
                            <p:custDataLst>
                              <p:tags r:id="rId13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7" name="Line 129"/>
                          <p:cNvSpPr>
                            <a:spLocks noChangeShapeType="1"/>
                          </p:cNvSpPr>
                          <p:nvPr>
                            <p:custDataLst>
                              <p:tags r:id="rId13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69" name="Group 130"/>
                        <p:cNvGrpSpPr/>
                        <p:nvPr>
                          <p:custDataLst>
                            <p:tags r:id="rId137"/>
                          </p:custDataLst>
                        </p:nvPr>
                      </p:nvGrpSpPr>
                      <p:grpSpPr>
                        <a:xfrm>
                          <a:off x="2574" y="8265"/>
                          <a:ext cx="57" cy="45"/>
                          <a:chOff x="2574" y="8355"/>
                          <a:chExt cx="57" cy="45"/>
                        </a:xfrm>
                      </p:grpSpPr>
                      <p:sp>
                        <p:nvSpPr>
                          <p:cNvPr id="674" name="Line 131"/>
                          <p:cNvSpPr>
                            <a:spLocks noChangeShapeType="1"/>
                          </p:cNvSpPr>
                          <p:nvPr>
                            <p:custDataLst>
                              <p:tags r:id="rId13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5" name="Line 132"/>
                          <p:cNvSpPr>
                            <a:spLocks noChangeShapeType="1"/>
                          </p:cNvSpPr>
                          <p:nvPr>
                            <p:custDataLst>
                              <p:tags r:id="rId13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70" name="Line 133"/>
                        <p:cNvSpPr>
                          <a:spLocks noChangeShapeType="1"/>
                        </p:cNvSpPr>
                        <p:nvPr>
                          <p:custDataLst>
                            <p:tags r:id="rId140"/>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1" name="Line 134"/>
                        <p:cNvSpPr>
                          <a:spLocks noChangeShapeType="1"/>
                        </p:cNvSpPr>
                        <p:nvPr>
                          <p:custDataLst>
                            <p:tags r:id="rId14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2" name="Line 135"/>
                        <p:cNvSpPr>
                          <a:spLocks noChangeShapeType="1"/>
                        </p:cNvSpPr>
                        <p:nvPr>
                          <p:custDataLst>
                            <p:tags r:id="rId142"/>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3" name="Line 136"/>
                        <p:cNvSpPr>
                          <a:spLocks noChangeShapeType="1"/>
                        </p:cNvSpPr>
                        <p:nvPr>
                          <p:custDataLst>
                            <p:tags r:id="rId143"/>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39" name="Group 137"/>
                      <p:cNvGrpSpPr/>
                      <p:nvPr>
                        <p:custDataLst>
                          <p:tags r:id="rId144"/>
                        </p:custDataLst>
                      </p:nvPr>
                    </p:nvGrpSpPr>
                    <p:grpSpPr>
                      <a:xfrm>
                        <a:off x="2574" y="8895"/>
                        <a:ext cx="79" cy="225"/>
                        <a:chOff x="2574" y="8220"/>
                        <a:chExt cx="79" cy="225"/>
                      </a:xfrm>
                    </p:grpSpPr>
                    <p:grpSp>
                      <p:nvGrpSpPr>
                        <p:cNvPr id="654" name="Group 138"/>
                        <p:cNvGrpSpPr/>
                        <p:nvPr>
                          <p:custDataLst>
                            <p:tags r:id="rId145"/>
                          </p:custDataLst>
                        </p:nvPr>
                      </p:nvGrpSpPr>
                      <p:grpSpPr>
                        <a:xfrm>
                          <a:off x="2574" y="8355"/>
                          <a:ext cx="57" cy="45"/>
                          <a:chOff x="2574" y="8355"/>
                          <a:chExt cx="57" cy="45"/>
                        </a:xfrm>
                      </p:grpSpPr>
                      <p:sp>
                        <p:nvSpPr>
                          <p:cNvPr id="665" name="Line 139"/>
                          <p:cNvSpPr>
                            <a:spLocks noChangeShapeType="1"/>
                          </p:cNvSpPr>
                          <p:nvPr>
                            <p:custDataLst>
                              <p:tags r:id="rId14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66" name="Line 140"/>
                          <p:cNvSpPr>
                            <a:spLocks noChangeShapeType="1"/>
                          </p:cNvSpPr>
                          <p:nvPr>
                            <p:custDataLst>
                              <p:tags r:id="rId14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55" name="Group 141"/>
                        <p:cNvGrpSpPr/>
                        <p:nvPr>
                          <p:custDataLst>
                            <p:tags r:id="rId148"/>
                          </p:custDataLst>
                        </p:nvPr>
                      </p:nvGrpSpPr>
                      <p:grpSpPr>
                        <a:xfrm>
                          <a:off x="2574" y="8310"/>
                          <a:ext cx="57" cy="45"/>
                          <a:chOff x="2574" y="8355"/>
                          <a:chExt cx="57" cy="45"/>
                        </a:xfrm>
                      </p:grpSpPr>
                      <p:sp>
                        <p:nvSpPr>
                          <p:cNvPr id="663" name="Line 142"/>
                          <p:cNvSpPr>
                            <a:spLocks noChangeShapeType="1"/>
                          </p:cNvSpPr>
                          <p:nvPr>
                            <p:custDataLst>
                              <p:tags r:id="rId14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64" name="Line 143"/>
                          <p:cNvSpPr>
                            <a:spLocks noChangeShapeType="1"/>
                          </p:cNvSpPr>
                          <p:nvPr>
                            <p:custDataLst>
                              <p:tags r:id="rId15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56" name="Group 144"/>
                        <p:cNvGrpSpPr/>
                        <p:nvPr>
                          <p:custDataLst>
                            <p:tags r:id="rId151"/>
                          </p:custDataLst>
                        </p:nvPr>
                      </p:nvGrpSpPr>
                      <p:grpSpPr>
                        <a:xfrm>
                          <a:off x="2574" y="8265"/>
                          <a:ext cx="57" cy="45"/>
                          <a:chOff x="2574" y="8355"/>
                          <a:chExt cx="57" cy="45"/>
                        </a:xfrm>
                      </p:grpSpPr>
                      <p:sp>
                        <p:nvSpPr>
                          <p:cNvPr id="661" name="Line 145"/>
                          <p:cNvSpPr>
                            <a:spLocks noChangeShapeType="1"/>
                          </p:cNvSpPr>
                          <p:nvPr>
                            <p:custDataLst>
                              <p:tags r:id="rId15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62" name="Line 146"/>
                          <p:cNvSpPr>
                            <a:spLocks noChangeShapeType="1"/>
                          </p:cNvSpPr>
                          <p:nvPr>
                            <p:custDataLst>
                              <p:tags r:id="rId15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57" name="Line 147"/>
                        <p:cNvSpPr>
                          <a:spLocks noChangeShapeType="1"/>
                        </p:cNvSpPr>
                        <p:nvPr>
                          <p:custDataLst>
                            <p:tags r:id="rId154"/>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58" name="Line 148"/>
                        <p:cNvSpPr>
                          <a:spLocks noChangeShapeType="1"/>
                        </p:cNvSpPr>
                        <p:nvPr>
                          <p:custDataLst>
                            <p:tags r:id="rId15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59" name="Line 149"/>
                        <p:cNvSpPr>
                          <a:spLocks noChangeShapeType="1"/>
                        </p:cNvSpPr>
                        <p:nvPr>
                          <p:custDataLst>
                            <p:tags r:id="rId156"/>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60" name="Line 150"/>
                        <p:cNvSpPr>
                          <a:spLocks noChangeShapeType="1"/>
                        </p:cNvSpPr>
                        <p:nvPr>
                          <p:custDataLst>
                            <p:tags r:id="rId157"/>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40" name="Group 151"/>
                      <p:cNvGrpSpPr/>
                      <p:nvPr>
                        <p:custDataLst>
                          <p:tags r:id="rId158"/>
                        </p:custDataLst>
                      </p:nvPr>
                    </p:nvGrpSpPr>
                    <p:grpSpPr>
                      <a:xfrm>
                        <a:off x="2574" y="9120"/>
                        <a:ext cx="79" cy="225"/>
                        <a:chOff x="2574" y="8220"/>
                        <a:chExt cx="79" cy="225"/>
                      </a:xfrm>
                    </p:grpSpPr>
                    <p:grpSp>
                      <p:nvGrpSpPr>
                        <p:cNvPr id="641" name="Group 152"/>
                        <p:cNvGrpSpPr/>
                        <p:nvPr>
                          <p:custDataLst>
                            <p:tags r:id="rId159"/>
                          </p:custDataLst>
                        </p:nvPr>
                      </p:nvGrpSpPr>
                      <p:grpSpPr>
                        <a:xfrm>
                          <a:off x="2574" y="8355"/>
                          <a:ext cx="57" cy="45"/>
                          <a:chOff x="2574" y="8355"/>
                          <a:chExt cx="57" cy="45"/>
                        </a:xfrm>
                      </p:grpSpPr>
                      <p:sp>
                        <p:nvSpPr>
                          <p:cNvPr id="652" name="Line 153"/>
                          <p:cNvSpPr>
                            <a:spLocks noChangeShapeType="1"/>
                          </p:cNvSpPr>
                          <p:nvPr>
                            <p:custDataLst>
                              <p:tags r:id="rId16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53" name="Line 154"/>
                          <p:cNvSpPr>
                            <a:spLocks noChangeShapeType="1"/>
                          </p:cNvSpPr>
                          <p:nvPr>
                            <p:custDataLst>
                              <p:tags r:id="rId16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42" name="Group 155"/>
                        <p:cNvGrpSpPr/>
                        <p:nvPr>
                          <p:custDataLst>
                            <p:tags r:id="rId162"/>
                          </p:custDataLst>
                        </p:nvPr>
                      </p:nvGrpSpPr>
                      <p:grpSpPr>
                        <a:xfrm>
                          <a:off x="2574" y="8310"/>
                          <a:ext cx="57" cy="45"/>
                          <a:chOff x="2574" y="8355"/>
                          <a:chExt cx="57" cy="45"/>
                        </a:xfrm>
                      </p:grpSpPr>
                      <p:sp>
                        <p:nvSpPr>
                          <p:cNvPr id="650" name="Line 156"/>
                          <p:cNvSpPr>
                            <a:spLocks noChangeShapeType="1"/>
                          </p:cNvSpPr>
                          <p:nvPr>
                            <p:custDataLst>
                              <p:tags r:id="rId16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51" name="Line 157"/>
                          <p:cNvSpPr>
                            <a:spLocks noChangeShapeType="1"/>
                          </p:cNvSpPr>
                          <p:nvPr>
                            <p:custDataLst>
                              <p:tags r:id="rId16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43" name="Group 158"/>
                        <p:cNvGrpSpPr/>
                        <p:nvPr>
                          <p:custDataLst>
                            <p:tags r:id="rId165"/>
                          </p:custDataLst>
                        </p:nvPr>
                      </p:nvGrpSpPr>
                      <p:grpSpPr>
                        <a:xfrm>
                          <a:off x="2574" y="8265"/>
                          <a:ext cx="57" cy="45"/>
                          <a:chOff x="2574" y="8355"/>
                          <a:chExt cx="57" cy="45"/>
                        </a:xfrm>
                      </p:grpSpPr>
                      <p:sp>
                        <p:nvSpPr>
                          <p:cNvPr id="648" name="Line 159"/>
                          <p:cNvSpPr>
                            <a:spLocks noChangeShapeType="1"/>
                          </p:cNvSpPr>
                          <p:nvPr>
                            <p:custDataLst>
                              <p:tags r:id="rId16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49" name="Line 160"/>
                          <p:cNvSpPr>
                            <a:spLocks noChangeShapeType="1"/>
                          </p:cNvSpPr>
                          <p:nvPr>
                            <p:custDataLst>
                              <p:tags r:id="rId16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44" name="Line 161"/>
                        <p:cNvSpPr>
                          <a:spLocks noChangeShapeType="1"/>
                        </p:cNvSpPr>
                        <p:nvPr>
                          <p:custDataLst>
                            <p:tags r:id="rId168"/>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45" name="Line 162"/>
                        <p:cNvSpPr>
                          <a:spLocks noChangeShapeType="1"/>
                        </p:cNvSpPr>
                        <p:nvPr>
                          <p:custDataLst>
                            <p:tags r:id="rId16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46" name="Line 163"/>
                        <p:cNvSpPr>
                          <a:spLocks noChangeShapeType="1"/>
                        </p:cNvSpPr>
                        <p:nvPr>
                          <p:custDataLst>
                            <p:tags r:id="rId170"/>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47" name="Line 164"/>
                        <p:cNvSpPr>
                          <a:spLocks noChangeShapeType="1"/>
                        </p:cNvSpPr>
                        <p:nvPr>
                          <p:custDataLst>
                            <p:tags r:id="rId171"/>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grpSp>
                <p:nvGrpSpPr>
                  <p:cNvPr id="630" name="Group 165"/>
                  <p:cNvGrpSpPr/>
                  <p:nvPr>
                    <p:custDataLst>
                      <p:tags r:id="rId172"/>
                    </p:custDataLst>
                  </p:nvPr>
                </p:nvGrpSpPr>
                <p:grpSpPr>
                  <a:xfrm>
                    <a:off x="4002" y="8381"/>
                    <a:ext cx="283" cy="283"/>
                    <a:chOff x="3960" y="8294"/>
                    <a:chExt cx="363" cy="363"/>
                  </a:xfrm>
                </p:grpSpPr>
                <p:sp>
                  <p:nvSpPr>
                    <p:cNvPr id="631" name="Oval 166"/>
                    <p:cNvSpPr>
                      <a:spLocks noChangeArrowheads="1"/>
                    </p:cNvSpPr>
                    <p:nvPr>
                      <p:custDataLst>
                        <p:tags r:id="rId173"/>
                      </p:custDataLst>
                    </p:nvPr>
                  </p:nvSpPr>
                  <p:spPr bwMode="auto">
                    <a:xfrm>
                      <a:off x="3960" y="8294"/>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32" name="Oval 167"/>
                    <p:cNvSpPr>
                      <a:spLocks noChangeArrowheads="1"/>
                    </p:cNvSpPr>
                    <p:nvPr>
                      <p:custDataLst>
                        <p:tags r:id="rId174"/>
                      </p:custDataLst>
                    </p:nvPr>
                  </p:nvSpPr>
                  <p:spPr bwMode="auto">
                    <a:xfrm>
                      <a:off x="4002" y="8333"/>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628" name="AutoShape 168"/>
                <p:cNvSpPr>
                  <a:spLocks noChangeArrowheads="1"/>
                </p:cNvSpPr>
                <p:nvPr>
                  <p:custDataLst>
                    <p:tags r:id="rId175"/>
                  </p:custDataLst>
                </p:nvPr>
              </p:nvSpPr>
              <p:spPr bwMode="auto">
                <a:xfrm>
                  <a:off x="4128" y="8616"/>
                  <a:ext cx="45" cy="91"/>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606" name="Group 169"/>
              <p:cNvGrpSpPr/>
              <p:nvPr>
                <p:custDataLst>
                  <p:tags r:id="rId176"/>
                </p:custDataLst>
              </p:nvPr>
            </p:nvGrpSpPr>
            <p:grpSpPr>
              <a:xfrm>
                <a:off x="4085" y="10627"/>
                <a:ext cx="230" cy="375"/>
                <a:chOff x="2328" y="9999"/>
                <a:chExt cx="230" cy="375"/>
              </a:xfrm>
            </p:grpSpPr>
            <p:sp>
              <p:nvSpPr>
                <p:cNvPr id="624" name="Oval 170"/>
                <p:cNvSpPr>
                  <a:spLocks noChangeArrowheads="1"/>
                </p:cNvSpPr>
                <p:nvPr>
                  <p:custDataLst>
                    <p:tags r:id="rId177"/>
                  </p:custDataLst>
                </p:nvPr>
              </p:nvSpPr>
              <p:spPr bwMode="auto">
                <a:xfrm>
                  <a:off x="2331" y="10176"/>
                  <a:ext cx="227" cy="198"/>
                </a:xfrm>
                <a:prstGeom prst="ellipse">
                  <a:avLst/>
                </a:prstGeom>
                <a:noFill/>
                <a:ln w="1905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25" name="Line 171"/>
                <p:cNvSpPr>
                  <a:spLocks noChangeShapeType="1"/>
                </p:cNvSpPr>
                <p:nvPr>
                  <p:custDataLst>
                    <p:tags r:id="rId178"/>
                  </p:custDataLst>
                </p:nvPr>
              </p:nvSpPr>
              <p:spPr bwMode="auto">
                <a:xfrm flipH="1">
                  <a:off x="2451" y="9999"/>
                  <a:ext cx="0" cy="17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26" name="Rectangle 172"/>
                <p:cNvSpPr>
                  <a:spLocks noChangeArrowheads="1"/>
                </p:cNvSpPr>
                <p:nvPr>
                  <p:custDataLst>
                    <p:tags r:id="rId179"/>
                  </p:custDataLst>
                </p:nvPr>
              </p:nvSpPr>
              <p:spPr bwMode="auto">
                <a:xfrm>
                  <a:off x="2328" y="10146"/>
                  <a:ext cx="108" cy="85"/>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aphicFrame>
            <p:nvGraphicFramePr>
              <p:cNvPr id="607" name="对象 606"/>
              <p:cNvGraphicFramePr>
                <a:graphicFrameLocks noChangeAspect="1"/>
              </p:cNvGraphicFramePr>
              <p:nvPr>
                <p:custDataLst>
                  <p:tags r:id="rId180"/>
                </p:custDataLst>
              </p:nvPr>
            </p:nvGraphicFramePr>
            <p:xfrm>
              <a:off x="4113" y="8656"/>
              <a:ext cx="136" cy="144"/>
            </p:xfrm>
            <a:graphic>
              <a:graphicData uri="http://schemas.openxmlformats.org/presentationml/2006/ole">
                <mc:AlternateContent>
                  <mc:Choice xmlns:v="urn:schemas-microsoft-com:vml" Requires="v">
                    <p:oleObj spid="_x0000_s1038" r:id="rId181" imgW="165100" imgH="177800" progId="">
                      <p:embed/>
                    </p:oleObj>
                  </mc:Choice>
                  <mc:Fallback>
                    <p:oleObj r:id="rId181" imgW="165100" imgH="177800" progId="">
                      <p:embed/>
                      <p:pic>
                        <p:nvPicPr>
                          <p:cNvPr id="0" name="OLE substitute image"/>
                          <p:cNvPicPr/>
                          <p:nvPr/>
                        </p:nvPicPr>
                        <p:blipFill>
                          <a:blip r:embed="rId182">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608" name="对象 607"/>
              <p:cNvGraphicFramePr>
                <a:graphicFrameLocks noChangeAspect="1"/>
              </p:cNvGraphicFramePr>
              <p:nvPr>
                <p:custDataLst>
                  <p:tags r:id="rId183"/>
                </p:custDataLst>
              </p:nvPr>
            </p:nvGraphicFramePr>
            <p:xfrm>
              <a:off x="3975" y="9025"/>
              <a:ext cx="67" cy="124"/>
            </p:xfrm>
            <a:graphic>
              <a:graphicData uri="http://schemas.openxmlformats.org/presentationml/2006/ole">
                <mc:AlternateContent>
                  <mc:Choice xmlns:v="urn:schemas-microsoft-com:vml" Requires="v">
                    <p:oleObj spid="_x0000_s1039" r:id="rId184" imgW="88900" imgH="164465" progId="">
                      <p:embed/>
                    </p:oleObj>
                  </mc:Choice>
                  <mc:Fallback>
                    <p:oleObj r:id="rId184" imgW="88900" imgH="164465" progId="">
                      <p:embed/>
                      <p:pic>
                        <p:nvPicPr>
                          <p:cNvPr id="0" name="OLE substitute image"/>
                          <p:cNvPicPr/>
                          <p:nvPr/>
                        </p:nvPicPr>
                        <p:blipFill>
                          <a:blip r:embed="rId185">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609" name="对象 608"/>
              <p:cNvGraphicFramePr>
                <a:graphicFrameLocks noChangeAspect="1"/>
              </p:cNvGraphicFramePr>
              <p:nvPr>
                <p:custDataLst>
                  <p:tags r:id="rId186"/>
                </p:custDataLst>
              </p:nvPr>
            </p:nvGraphicFramePr>
            <p:xfrm>
              <a:off x="3969" y="8779"/>
              <a:ext cx="96" cy="133"/>
            </p:xfrm>
            <a:graphic>
              <a:graphicData uri="http://schemas.openxmlformats.org/presentationml/2006/ole">
                <mc:AlternateContent>
                  <mc:Choice xmlns:v="urn:schemas-microsoft-com:vml" Requires="v">
                    <p:oleObj spid="_x0000_s1040" r:id="rId187" imgW="127000" imgH="177165" progId="">
                      <p:embed/>
                    </p:oleObj>
                  </mc:Choice>
                  <mc:Fallback>
                    <p:oleObj r:id="rId187" imgW="127000" imgH="177165" progId="">
                      <p:embed/>
                      <p:pic>
                        <p:nvPicPr>
                          <p:cNvPr id="0" name="OLE substitute image"/>
                          <p:cNvPicPr/>
                          <p:nvPr/>
                        </p:nvPicPr>
                        <p:blipFill>
                          <a:blip r:embed="rId188">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610" name="对象 609"/>
              <p:cNvGraphicFramePr>
                <a:graphicFrameLocks noChangeAspect="1"/>
              </p:cNvGraphicFramePr>
              <p:nvPr>
                <p:custDataLst>
                  <p:tags r:id="rId189"/>
                </p:custDataLst>
              </p:nvPr>
            </p:nvGraphicFramePr>
            <p:xfrm>
              <a:off x="4335" y="8779"/>
              <a:ext cx="96" cy="133"/>
            </p:xfrm>
            <a:graphic>
              <a:graphicData uri="http://schemas.openxmlformats.org/presentationml/2006/ole">
                <mc:AlternateContent>
                  <mc:Choice xmlns:v="urn:schemas-microsoft-com:vml" Requires="v">
                    <p:oleObj spid="_x0000_s1041" r:id="rId190" imgW="127000" imgH="177165" progId="">
                      <p:embed/>
                    </p:oleObj>
                  </mc:Choice>
                  <mc:Fallback>
                    <p:oleObj r:id="rId190" imgW="127000" imgH="177165" progId="">
                      <p:embed/>
                      <p:pic>
                        <p:nvPicPr>
                          <p:cNvPr id="0" name="OLE substitute image"/>
                          <p:cNvPicPr/>
                          <p:nvPr/>
                        </p:nvPicPr>
                        <p:blipFill>
                          <a:blip r:embed="rId191">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611" name="对象 610"/>
              <p:cNvGraphicFramePr>
                <a:graphicFrameLocks noChangeAspect="1"/>
              </p:cNvGraphicFramePr>
              <p:nvPr>
                <p:custDataLst>
                  <p:tags r:id="rId192"/>
                </p:custDataLst>
              </p:nvPr>
            </p:nvGraphicFramePr>
            <p:xfrm>
              <a:off x="4341" y="9019"/>
              <a:ext cx="67" cy="124"/>
            </p:xfrm>
            <a:graphic>
              <a:graphicData uri="http://schemas.openxmlformats.org/presentationml/2006/ole">
                <mc:AlternateContent>
                  <mc:Choice xmlns:v="urn:schemas-microsoft-com:vml" Requires="v">
                    <p:oleObj spid="_x0000_s1042" r:id="rId193" imgW="88900" imgH="164465" progId="">
                      <p:embed/>
                    </p:oleObj>
                  </mc:Choice>
                  <mc:Fallback>
                    <p:oleObj r:id="rId193" imgW="88900" imgH="164465" progId="">
                      <p:embed/>
                      <p:pic>
                        <p:nvPicPr>
                          <p:cNvPr id="0" name="OLE substitute image"/>
                          <p:cNvPicPr/>
                          <p:nvPr/>
                        </p:nvPicPr>
                        <p:blipFill>
                          <a:blip r:embed="rId194">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612" name="对象 611"/>
              <p:cNvGraphicFramePr>
                <a:graphicFrameLocks noChangeAspect="1"/>
              </p:cNvGraphicFramePr>
              <p:nvPr>
                <p:custDataLst>
                  <p:tags r:id="rId195"/>
                </p:custDataLst>
              </p:nvPr>
            </p:nvGraphicFramePr>
            <p:xfrm>
              <a:off x="3959" y="9259"/>
              <a:ext cx="96" cy="124"/>
            </p:xfrm>
            <a:graphic>
              <a:graphicData uri="http://schemas.openxmlformats.org/presentationml/2006/ole">
                <mc:AlternateContent>
                  <mc:Choice xmlns:v="urn:schemas-microsoft-com:vml" Requires="v">
                    <p:oleObj spid="_x0000_s1043" r:id="rId196" imgW="127000" imgH="165100" progId="">
                      <p:embed/>
                    </p:oleObj>
                  </mc:Choice>
                  <mc:Fallback>
                    <p:oleObj r:id="rId196" imgW="127000" imgH="165100" progId="">
                      <p:embed/>
                      <p:pic>
                        <p:nvPicPr>
                          <p:cNvPr id="0" name="OLE substitute image"/>
                          <p:cNvPicPr/>
                          <p:nvPr/>
                        </p:nvPicPr>
                        <p:blipFill>
                          <a:blip r:embed="rId197">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613" name="对象 612"/>
              <p:cNvGraphicFramePr>
                <a:graphicFrameLocks noChangeAspect="1"/>
              </p:cNvGraphicFramePr>
              <p:nvPr>
                <p:custDataLst>
                  <p:tags r:id="rId198"/>
                </p:custDataLst>
              </p:nvPr>
            </p:nvGraphicFramePr>
            <p:xfrm>
              <a:off x="4329" y="9259"/>
              <a:ext cx="96" cy="124"/>
            </p:xfrm>
            <a:graphic>
              <a:graphicData uri="http://schemas.openxmlformats.org/presentationml/2006/ole">
                <mc:AlternateContent>
                  <mc:Choice xmlns:v="urn:schemas-microsoft-com:vml" Requires="v">
                    <p:oleObj spid="_x0000_s1044" r:id="rId199" imgW="127000" imgH="165100" progId="">
                      <p:embed/>
                    </p:oleObj>
                  </mc:Choice>
                  <mc:Fallback>
                    <p:oleObj r:id="rId199" imgW="127000" imgH="165100" progId="">
                      <p:embed/>
                      <p:pic>
                        <p:nvPicPr>
                          <p:cNvPr id="0" name="OLE substitute image"/>
                          <p:cNvPicPr/>
                          <p:nvPr/>
                        </p:nvPicPr>
                        <p:blipFill>
                          <a:blip r:embed="rId200">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614" name="对象 613"/>
              <p:cNvGraphicFramePr>
                <a:graphicFrameLocks noChangeAspect="1"/>
              </p:cNvGraphicFramePr>
              <p:nvPr>
                <p:custDataLst>
                  <p:tags r:id="rId201"/>
                </p:custDataLst>
              </p:nvPr>
            </p:nvGraphicFramePr>
            <p:xfrm>
              <a:off x="3976" y="9496"/>
              <a:ext cx="87" cy="133"/>
            </p:xfrm>
            <a:graphic>
              <a:graphicData uri="http://schemas.openxmlformats.org/presentationml/2006/ole">
                <mc:AlternateContent>
                  <mc:Choice xmlns:v="urn:schemas-microsoft-com:vml" Requires="v">
                    <p:oleObj spid="_x0000_s1045" r:id="rId202" imgW="114300" imgH="177800" progId="">
                      <p:embed/>
                    </p:oleObj>
                  </mc:Choice>
                  <mc:Fallback>
                    <p:oleObj r:id="rId202" imgW="114300" imgH="177800" progId="">
                      <p:embed/>
                      <p:pic>
                        <p:nvPicPr>
                          <p:cNvPr id="0" name="OLE substitute image"/>
                          <p:cNvPicPr/>
                          <p:nvPr/>
                        </p:nvPicPr>
                        <p:blipFill>
                          <a:blip r:embed="rId203">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615" name="对象 614"/>
              <p:cNvGraphicFramePr>
                <a:graphicFrameLocks noChangeAspect="1"/>
              </p:cNvGraphicFramePr>
              <p:nvPr>
                <p:custDataLst>
                  <p:tags r:id="rId204"/>
                </p:custDataLst>
              </p:nvPr>
            </p:nvGraphicFramePr>
            <p:xfrm>
              <a:off x="4336" y="9496"/>
              <a:ext cx="87" cy="133"/>
            </p:xfrm>
            <a:graphic>
              <a:graphicData uri="http://schemas.openxmlformats.org/presentationml/2006/ole">
                <mc:AlternateContent>
                  <mc:Choice xmlns:v="urn:schemas-microsoft-com:vml" Requires="v">
                    <p:oleObj spid="_x0000_s1046" r:id="rId205" imgW="114300" imgH="177800" progId="">
                      <p:embed/>
                    </p:oleObj>
                  </mc:Choice>
                  <mc:Fallback>
                    <p:oleObj r:id="rId205" imgW="114300" imgH="177800" progId="">
                      <p:embed/>
                      <p:pic>
                        <p:nvPicPr>
                          <p:cNvPr id="0" name="OLE substitute image"/>
                          <p:cNvPicPr/>
                          <p:nvPr/>
                        </p:nvPicPr>
                        <p:blipFill>
                          <a:blip r:embed="rId206">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616" name="对象 615"/>
              <p:cNvGraphicFramePr>
                <a:graphicFrameLocks noChangeAspect="1"/>
              </p:cNvGraphicFramePr>
              <p:nvPr>
                <p:custDataLst>
                  <p:tags r:id="rId207"/>
                </p:custDataLst>
              </p:nvPr>
            </p:nvGraphicFramePr>
            <p:xfrm>
              <a:off x="3969" y="9736"/>
              <a:ext cx="96" cy="124"/>
            </p:xfrm>
            <a:graphic>
              <a:graphicData uri="http://schemas.openxmlformats.org/presentationml/2006/ole">
                <mc:AlternateContent>
                  <mc:Choice xmlns:v="urn:schemas-microsoft-com:vml" Requires="v">
                    <p:oleObj spid="_x0000_s1047" r:id="rId208" imgW="127000" imgH="165100" progId="">
                      <p:embed/>
                    </p:oleObj>
                  </mc:Choice>
                  <mc:Fallback>
                    <p:oleObj r:id="rId208" imgW="127000" imgH="165100" progId="">
                      <p:embed/>
                      <p:pic>
                        <p:nvPicPr>
                          <p:cNvPr id="0" name="OLE substitute image"/>
                          <p:cNvPicPr/>
                          <p:nvPr/>
                        </p:nvPicPr>
                        <p:blipFill>
                          <a:blip r:embed="rId209">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617" name="对象 616"/>
              <p:cNvGraphicFramePr>
                <a:graphicFrameLocks noChangeAspect="1"/>
              </p:cNvGraphicFramePr>
              <p:nvPr>
                <p:custDataLst>
                  <p:tags r:id="rId210"/>
                </p:custDataLst>
              </p:nvPr>
            </p:nvGraphicFramePr>
            <p:xfrm>
              <a:off x="4332" y="9733"/>
              <a:ext cx="96" cy="124"/>
            </p:xfrm>
            <a:graphic>
              <a:graphicData uri="http://schemas.openxmlformats.org/presentationml/2006/ole">
                <mc:AlternateContent>
                  <mc:Choice xmlns:v="urn:schemas-microsoft-com:vml" Requires="v">
                    <p:oleObj spid="_x0000_s1048" r:id="rId211" imgW="127000" imgH="165100" progId="">
                      <p:embed/>
                    </p:oleObj>
                  </mc:Choice>
                  <mc:Fallback>
                    <p:oleObj r:id="rId211" imgW="127000" imgH="165100" progId="">
                      <p:embed/>
                      <p:pic>
                        <p:nvPicPr>
                          <p:cNvPr id="0" name="OLE substitute image"/>
                          <p:cNvPicPr/>
                          <p:nvPr/>
                        </p:nvPicPr>
                        <p:blipFill>
                          <a:blip r:embed="rId212">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618" name="对象 617"/>
              <p:cNvGraphicFramePr>
                <a:graphicFrameLocks noChangeAspect="1"/>
              </p:cNvGraphicFramePr>
              <p:nvPr>
                <p:custDataLst>
                  <p:tags r:id="rId213"/>
                </p:custDataLst>
              </p:nvPr>
            </p:nvGraphicFramePr>
            <p:xfrm>
              <a:off x="3969" y="9970"/>
              <a:ext cx="87" cy="133"/>
            </p:xfrm>
            <a:graphic>
              <a:graphicData uri="http://schemas.openxmlformats.org/presentationml/2006/ole">
                <mc:AlternateContent>
                  <mc:Choice xmlns:v="urn:schemas-microsoft-com:vml" Requires="v">
                    <p:oleObj spid="_x0000_s1049" r:id="rId214" imgW="114300" imgH="177800" progId="">
                      <p:embed/>
                    </p:oleObj>
                  </mc:Choice>
                  <mc:Fallback>
                    <p:oleObj r:id="rId214" imgW="114300" imgH="177800" progId="">
                      <p:embed/>
                      <p:pic>
                        <p:nvPicPr>
                          <p:cNvPr id="0" name="OLE substitute image"/>
                          <p:cNvPicPr/>
                          <p:nvPr/>
                        </p:nvPicPr>
                        <p:blipFill>
                          <a:blip r:embed="rId215">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619" name="对象 618"/>
              <p:cNvGraphicFramePr>
                <a:graphicFrameLocks noChangeAspect="1"/>
              </p:cNvGraphicFramePr>
              <p:nvPr>
                <p:custDataLst>
                  <p:tags r:id="rId216"/>
                </p:custDataLst>
              </p:nvPr>
            </p:nvGraphicFramePr>
            <p:xfrm>
              <a:off x="4323" y="9970"/>
              <a:ext cx="87" cy="133"/>
            </p:xfrm>
            <a:graphic>
              <a:graphicData uri="http://schemas.openxmlformats.org/presentationml/2006/ole">
                <mc:AlternateContent>
                  <mc:Choice xmlns:v="urn:schemas-microsoft-com:vml" Requires="v">
                    <p:oleObj spid="_x0000_s1050" r:id="rId217" imgW="114300" imgH="177800" progId="">
                      <p:embed/>
                    </p:oleObj>
                  </mc:Choice>
                  <mc:Fallback>
                    <p:oleObj r:id="rId217" imgW="114300" imgH="177800" progId="">
                      <p:embed/>
                      <p:pic>
                        <p:nvPicPr>
                          <p:cNvPr id="0" name="OLE substitute image"/>
                          <p:cNvPicPr/>
                          <p:nvPr/>
                        </p:nvPicPr>
                        <p:blipFill>
                          <a:blip r:embed="rId218">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620" name="Group 186"/>
              <p:cNvGrpSpPr/>
              <p:nvPr>
                <p:custDataLst>
                  <p:tags r:id="rId219"/>
                </p:custDataLst>
              </p:nvPr>
            </p:nvGrpSpPr>
            <p:grpSpPr>
              <a:xfrm>
                <a:off x="4119" y="10458"/>
                <a:ext cx="170" cy="170"/>
                <a:chOff x="2337" y="10152"/>
                <a:chExt cx="363" cy="363"/>
              </a:xfrm>
            </p:grpSpPr>
            <p:sp>
              <p:nvSpPr>
                <p:cNvPr id="622" name="Oval 187"/>
                <p:cNvSpPr>
                  <a:spLocks noChangeArrowheads="1"/>
                </p:cNvSpPr>
                <p:nvPr>
                  <p:custDataLst>
                    <p:tags r:id="rId220"/>
                  </p:custDataLst>
                </p:nvPr>
              </p:nvSpPr>
              <p:spPr bwMode="auto">
                <a:xfrm>
                  <a:off x="2337" y="10152"/>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23" name="Oval 188"/>
                <p:cNvSpPr>
                  <a:spLocks noChangeArrowheads="1"/>
                </p:cNvSpPr>
                <p:nvPr>
                  <p:custDataLst>
                    <p:tags r:id="rId221"/>
                  </p:custDataLst>
                </p:nvPr>
              </p:nvSpPr>
              <p:spPr bwMode="auto">
                <a:xfrm>
                  <a:off x="2379" y="10191"/>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621" name="AutoShape 189"/>
              <p:cNvSpPr>
                <a:spLocks noChangeArrowheads="1"/>
              </p:cNvSpPr>
              <p:nvPr>
                <p:custDataLst>
                  <p:tags r:id="rId222"/>
                </p:custDataLst>
              </p:nvPr>
            </p:nvSpPr>
            <p:spPr bwMode="auto">
              <a:xfrm>
                <a:off x="4176" y="10296"/>
                <a:ext cx="57" cy="198"/>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796" name="组合 795"/>
            <p:cNvGrpSpPr/>
            <p:nvPr>
              <p:custDataLst>
                <p:tags r:id="rId223"/>
              </p:custDataLst>
            </p:nvPr>
          </p:nvGrpSpPr>
          <p:grpSpPr>
            <a:xfrm>
              <a:off x="1991043" y="4052403"/>
              <a:ext cx="455426" cy="872490"/>
              <a:chOff x="2510660" y="3429000"/>
              <a:chExt cx="455426" cy="872490"/>
            </a:xfrm>
          </p:grpSpPr>
          <p:grpSp>
            <p:nvGrpSpPr>
              <p:cNvPr id="797" name="组合 796"/>
              <p:cNvGrpSpPr/>
              <p:nvPr>
                <p:custDataLst>
                  <p:tags r:id="rId224"/>
                </p:custDataLst>
              </p:nvPr>
            </p:nvGrpSpPr>
            <p:grpSpPr>
              <a:xfrm>
                <a:off x="2510660" y="3429000"/>
                <a:ext cx="455426" cy="842010"/>
                <a:chOff x="1139004" y="3411660"/>
                <a:chExt cx="455426" cy="842010"/>
              </a:xfrm>
            </p:grpSpPr>
            <p:sp>
              <p:nvSpPr>
                <p:cNvPr id="800" name="立方体 799"/>
                <p:cNvSpPr/>
                <p:nvPr>
                  <p:custDataLst>
                    <p:tags r:id="rId225"/>
                  </p:custDataLst>
                </p:nvPr>
              </p:nvSpPr>
              <p:spPr>
                <a:xfrm>
                  <a:off x="1139004" y="3840192"/>
                  <a:ext cx="455426" cy="413478"/>
                </a:xfrm>
                <a:prstGeom prst="cube">
                  <a:avLst/>
                </a:prstGeom>
                <a:blipFill>
                  <a:blip r:embed="rId226"/>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801" name="直接连接符 800"/>
                <p:cNvCxnSpPr/>
                <p:nvPr>
                  <p:custDataLst>
                    <p:tags r:id="rId227"/>
                  </p:custDataLst>
                </p:nvPr>
              </p:nvCxnSpPr>
              <p:spPr>
                <a:xfrm flipH="1">
                  <a:off x="1374516" y="3411660"/>
                  <a:ext cx="0" cy="47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8" name="任意多边形: 形状 797"/>
              <p:cNvSpPr/>
              <p:nvPr>
                <p:custDataLst>
                  <p:tags r:id="rId228"/>
                </p:custDataLst>
              </p:nvPr>
            </p:nvSpPr>
            <p:spPr>
              <a:xfrm>
                <a:off x="2639647" y="3901440"/>
                <a:ext cx="95933" cy="400050"/>
              </a:xfrm>
              <a:custGeom>
                <a:gdLst>
                  <a:gd name="connsiteX0" fmla="*/ 95933 w 95933"/>
                  <a:gd name="connsiteY0" fmla="*/ 0 h 400050"/>
                  <a:gd name="connsiteX1" fmla="*/ 80693 w 95933"/>
                  <a:gd name="connsiteY1" fmla="*/ 53340 h 400050"/>
                  <a:gd name="connsiteX2" fmla="*/ 61643 w 95933"/>
                  <a:gd name="connsiteY2" fmla="*/ 91440 h 400050"/>
                  <a:gd name="connsiteX3" fmla="*/ 54023 w 95933"/>
                  <a:gd name="connsiteY3" fmla="*/ 102870 h 400050"/>
                  <a:gd name="connsiteX4" fmla="*/ 46403 w 95933"/>
                  <a:gd name="connsiteY4" fmla="*/ 125730 h 400050"/>
                  <a:gd name="connsiteX5" fmla="*/ 42593 w 95933"/>
                  <a:gd name="connsiteY5" fmla="*/ 137160 h 400050"/>
                  <a:gd name="connsiteX6" fmla="*/ 38783 w 95933"/>
                  <a:gd name="connsiteY6" fmla="*/ 148590 h 400050"/>
                  <a:gd name="connsiteX7" fmla="*/ 34973 w 95933"/>
                  <a:gd name="connsiteY7" fmla="*/ 160020 h 400050"/>
                  <a:gd name="connsiteX8" fmla="*/ 27353 w 95933"/>
                  <a:gd name="connsiteY8" fmla="*/ 213360 h 400050"/>
                  <a:gd name="connsiteX9" fmla="*/ 15923 w 95933"/>
                  <a:gd name="connsiteY9" fmla="*/ 255270 h 400050"/>
                  <a:gd name="connsiteX10" fmla="*/ 12113 w 95933"/>
                  <a:gd name="connsiteY10" fmla="*/ 278130 h 400050"/>
                  <a:gd name="connsiteX11" fmla="*/ 4493 w 95933"/>
                  <a:gd name="connsiteY11" fmla="*/ 300990 h 400050"/>
                  <a:gd name="connsiteX12" fmla="*/ 4493 w 95933"/>
                  <a:gd name="connsiteY12" fmla="*/ 396240 h 400050"/>
                  <a:gd name="connsiteX13" fmla="*/ 23543 w 95933"/>
                  <a:gd name="connsiteY13" fmla="*/ 400050 h 400050"/>
                  <a:gd name="connsiteX14" fmla="*/ 69263 w 95933"/>
                  <a:gd name="connsiteY14" fmla="*/ 381000 h 400050"/>
                  <a:gd name="connsiteX15" fmla="*/ 76883 w 95933"/>
                  <a:gd name="connsiteY15" fmla="*/ 365760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933" h="400050">
                    <a:moveTo>
                      <a:pt x="95933" y="0"/>
                    </a:moveTo>
                    <a:cubicBezTo>
                      <a:pt x="92658" y="16376"/>
                      <a:pt x="88780" y="39862"/>
                      <a:pt x="80693" y="53340"/>
                    </a:cubicBezTo>
                    <a:cubicBezTo>
                      <a:pt x="48901" y="106326"/>
                      <a:pt x="87569" y="39589"/>
                      <a:pt x="61643" y="91440"/>
                    </a:cubicBezTo>
                    <a:cubicBezTo>
                      <a:pt x="59595" y="95536"/>
                      <a:pt x="55883" y="98686"/>
                      <a:pt x="54023" y="102870"/>
                    </a:cubicBezTo>
                    <a:cubicBezTo>
                      <a:pt x="50761" y="110210"/>
                      <a:pt x="48943" y="118110"/>
                      <a:pt x="46403" y="125730"/>
                    </a:cubicBezTo>
                    <a:lnTo>
                      <a:pt x="42593" y="137160"/>
                    </a:lnTo>
                    <a:lnTo>
                      <a:pt x="38783" y="148590"/>
                    </a:lnTo>
                    <a:lnTo>
                      <a:pt x="34973" y="160020"/>
                    </a:lnTo>
                    <a:cubicBezTo>
                      <a:pt x="32602" y="181357"/>
                      <a:pt x="32205" y="193951"/>
                      <a:pt x="27353" y="213360"/>
                    </a:cubicBezTo>
                    <a:cubicBezTo>
                      <a:pt x="24452" y="224965"/>
                      <a:pt x="18488" y="242444"/>
                      <a:pt x="15923" y="255270"/>
                    </a:cubicBezTo>
                    <a:cubicBezTo>
                      <a:pt x="14408" y="262845"/>
                      <a:pt x="13987" y="270636"/>
                      <a:pt x="12113" y="278130"/>
                    </a:cubicBezTo>
                    <a:cubicBezTo>
                      <a:pt x="10165" y="285922"/>
                      <a:pt x="4493" y="300990"/>
                      <a:pt x="4493" y="300990"/>
                    </a:cubicBezTo>
                    <a:cubicBezTo>
                      <a:pt x="2293" y="325187"/>
                      <a:pt x="-4413" y="373974"/>
                      <a:pt x="4493" y="396240"/>
                    </a:cubicBezTo>
                    <a:cubicBezTo>
                      <a:pt x="6898" y="402253"/>
                      <a:pt x="17193" y="398780"/>
                      <a:pt x="23543" y="400050"/>
                    </a:cubicBezTo>
                    <a:cubicBezTo>
                      <a:pt x="27438" y="398752"/>
                      <a:pt x="61011" y="390902"/>
                      <a:pt x="69263" y="381000"/>
                    </a:cubicBezTo>
                    <a:cubicBezTo>
                      <a:pt x="72899" y="376637"/>
                      <a:pt x="76883" y="365760"/>
                      <a:pt x="76883" y="3657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99" name="任意多边形: 形状 798"/>
              <p:cNvSpPr/>
              <p:nvPr>
                <p:custDataLst>
                  <p:tags r:id="rId229"/>
                </p:custDataLst>
              </p:nvPr>
            </p:nvSpPr>
            <p:spPr>
              <a:xfrm>
                <a:off x="2703427" y="3857532"/>
                <a:ext cx="95012" cy="443958"/>
              </a:xfrm>
              <a:custGeom>
                <a:gdLst>
                  <a:gd name="connsiteX0" fmla="*/ 85493 w 85493"/>
                  <a:gd name="connsiteY0" fmla="*/ 11476 h 480106"/>
                  <a:gd name="connsiteX1" fmla="*/ 70253 w 85493"/>
                  <a:gd name="connsiteY1" fmla="*/ 15286 h 480106"/>
                  <a:gd name="connsiteX2" fmla="*/ 58823 w 85493"/>
                  <a:gd name="connsiteY2" fmla="*/ 22906 h 480106"/>
                  <a:gd name="connsiteX3" fmla="*/ 55013 w 85493"/>
                  <a:gd name="connsiteY3" fmla="*/ 34336 h 480106"/>
                  <a:gd name="connsiteX4" fmla="*/ 43583 w 85493"/>
                  <a:gd name="connsiteY4" fmla="*/ 49576 h 480106"/>
                  <a:gd name="connsiteX5" fmla="*/ 39773 w 85493"/>
                  <a:gd name="connsiteY5" fmla="*/ 72436 h 480106"/>
                  <a:gd name="connsiteX6" fmla="*/ 32153 w 85493"/>
                  <a:gd name="connsiteY6" fmla="*/ 106726 h 480106"/>
                  <a:gd name="connsiteX7" fmla="*/ 24533 w 85493"/>
                  <a:gd name="connsiteY7" fmla="*/ 121966 h 480106"/>
                  <a:gd name="connsiteX8" fmla="*/ 20723 w 85493"/>
                  <a:gd name="connsiteY8" fmla="*/ 163876 h 480106"/>
                  <a:gd name="connsiteX9" fmla="*/ 16913 w 85493"/>
                  <a:gd name="connsiteY9" fmla="*/ 179116 h 480106"/>
                  <a:gd name="connsiteX10" fmla="*/ 9293 w 85493"/>
                  <a:gd name="connsiteY10" fmla="*/ 232456 h 480106"/>
                  <a:gd name="connsiteX11" fmla="*/ 1673 w 85493"/>
                  <a:gd name="connsiteY11" fmla="*/ 335326 h 480106"/>
                  <a:gd name="connsiteX12" fmla="*/ 13103 w 85493"/>
                  <a:gd name="connsiteY12" fmla="*/ 457246 h 480106"/>
                  <a:gd name="connsiteX13" fmla="*/ 35963 w 85493"/>
                  <a:gd name="connsiteY13" fmla="*/ 476296 h 480106"/>
                  <a:gd name="connsiteX14" fmla="*/ 47393 w 85493"/>
                  <a:gd name="connsiteY14" fmla="*/ 480106 h 480106"/>
                  <a:gd name="connsiteX15" fmla="*/ 70253 w 85493"/>
                  <a:gd name="connsiteY15" fmla="*/ 457246 h 480106"/>
                  <a:gd name="connsiteX16" fmla="*/ 70253 w 85493"/>
                  <a:gd name="connsiteY16" fmla="*/ 445816 h 480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493" h="480106">
                    <a:moveTo>
                      <a:pt x="85493" y="11476"/>
                    </a:moveTo>
                    <a:cubicBezTo>
                      <a:pt x="78946" y="-8166"/>
                      <a:pt x="85246" y="293"/>
                      <a:pt x="70253" y="15286"/>
                    </a:cubicBezTo>
                    <a:cubicBezTo>
                      <a:pt x="67015" y="18524"/>
                      <a:pt x="62633" y="20366"/>
                      <a:pt x="58823" y="22906"/>
                    </a:cubicBezTo>
                    <a:cubicBezTo>
                      <a:pt x="57553" y="26716"/>
                      <a:pt x="57006" y="30849"/>
                      <a:pt x="55013" y="34336"/>
                    </a:cubicBezTo>
                    <a:cubicBezTo>
                      <a:pt x="51863" y="39849"/>
                      <a:pt x="45941" y="43680"/>
                      <a:pt x="43583" y="49576"/>
                    </a:cubicBezTo>
                    <a:cubicBezTo>
                      <a:pt x="40714" y="56749"/>
                      <a:pt x="41155" y="64835"/>
                      <a:pt x="39773" y="72436"/>
                    </a:cubicBezTo>
                    <a:cubicBezTo>
                      <a:pt x="38921" y="77122"/>
                      <a:pt x="34311" y="100970"/>
                      <a:pt x="32153" y="106726"/>
                    </a:cubicBezTo>
                    <a:cubicBezTo>
                      <a:pt x="30159" y="112044"/>
                      <a:pt x="27073" y="116886"/>
                      <a:pt x="24533" y="121966"/>
                    </a:cubicBezTo>
                    <a:cubicBezTo>
                      <a:pt x="23263" y="135936"/>
                      <a:pt x="22577" y="149971"/>
                      <a:pt x="20723" y="163876"/>
                    </a:cubicBezTo>
                    <a:cubicBezTo>
                      <a:pt x="20031" y="169066"/>
                      <a:pt x="17654" y="173932"/>
                      <a:pt x="16913" y="179116"/>
                    </a:cubicBezTo>
                    <a:cubicBezTo>
                      <a:pt x="8251" y="239751"/>
                      <a:pt x="17975" y="197726"/>
                      <a:pt x="9293" y="232456"/>
                    </a:cubicBezTo>
                    <a:cubicBezTo>
                      <a:pt x="5189" y="269393"/>
                      <a:pt x="1673" y="295295"/>
                      <a:pt x="1673" y="335326"/>
                    </a:cubicBezTo>
                    <a:cubicBezTo>
                      <a:pt x="1673" y="346577"/>
                      <a:pt x="-6451" y="425960"/>
                      <a:pt x="13103" y="457246"/>
                    </a:cubicBezTo>
                    <a:cubicBezTo>
                      <a:pt x="16933" y="463374"/>
                      <a:pt x="29260" y="472945"/>
                      <a:pt x="35963" y="476296"/>
                    </a:cubicBezTo>
                    <a:cubicBezTo>
                      <a:pt x="39555" y="478092"/>
                      <a:pt x="43583" y="478836"/>
                      <a:pt x="47393" y="480106"/>
                    </a:cubicBezTo>
                    <a:cubicBezTo>
                      <a:pt x="55995" y="473654"/>
                      <a:pt x="66539" y="468388"/>
                      <a:pt x="70253" y="457246"/>
                    </a:cubicBezTo>
                    <a:cubicBezTo>
                      <a:pt x="71458" y="453632"/>
                      <a:pt x="70253" y="449626"/>
                      <a:pt x="70253" y="4458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10" name="组合 9" title=""/>
          <p:cNvGrpSpPr/>
          <p:nvPr>
            <p:custDataLst>
              <p:tags r:id="rId230"/>
            </p:custDataLst>
          </p:nvPr>
        </p:nvGrpSpPr>
        <p:grpSpPr>
          <a:xfrm>
            <a:off x="3606785" y="1499449"/>
            <a:ext cx="2518320" cy="3444433"/>
            <a:chOff x="3606785" y="1499449"/>
            <a:chExt cx="2518320" cy="3444433"/>
          </a:xfrm>
        </p:grpSpPr>
        <p:grpSp>
          <p:nvGrpSpPr>
            <p:cNvPr id="8" name="组合 7"/>
            <p:cNvGrpSpPr/>
            <p:nvPr>
              <p:custDataLst>
                <p:tags r:id="rId231"/>
              </p:custDataLst>
            </p:nvPr>
          </p:nvGrpSpPr>
          <p:grpSpPr>
            <a:xfrm>
              <a:off x="3606785" y="1499449"/>
              <a:ext cx="2518320" cy="3444433"/>
              <a:chOff x="3606785" y="1499449"/>
              <a:chExt cx="2518320" cy="3444433"/>
            </a:xfrm>
          </p:grpSpPr>
          <p:grpSp>
            <p:nvGrpSpPr>
              <p:cNvPr id="1188" name="组合 1187"/>
              <p:cNvGrpSpPr/>
              <p:nvPr>
                <p:custDataLst>
                  <p:tags r:id="rId232"/>
                </p:custDataLst>
              </p:nvPr>
            </p:nvGrpSpPr>
            <p:grpSpPr>
              <a:xfrm>
                <a:off x="5772914" y="1976481"/>
                <a:ext cx="107034" cy="1201519"/>
                <a:chOff x="1267483" y="1348731"/>
                <a:chExt cx="107034" cy="1201519"/>
              </a:xfrm>
            </p:grpSpPr>
            <p:sp>
              <p:nvSpPr>
                <p:cNvPr id="1189" name="Freeform 2"/>
                <p:cNvSpPr/>
                <p:nvPr>
                  <p:custDataLst>
                    <p:tags r:id="rId233"/>
                  </p:custDataLst>
                </p:nvPr>
              </p:nvSpPr>
              <p:spPr bwMode="auto">
                <a:xfrm>
                  <a:off x="1267483" y="1348731"/>
                  <a:ext cx="107034" cy="394412"/>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cxnSp>
              <p:nvCxnSpPr>
                <p:cNvPr id="1190" name="直接连接符 1189"/>
                <p:cNvCxnSpPr>
                  <a:endCxn id="1173" idx="2"/>
                </p:cNvCxnSpPr>
                <p:nvPr>
                  <p:custDataLst>
                    <p:tags r:id="rId234"/>
                  </p:custDataLst>
                </p:nvPr>
              </p:nvCxnSpPr>
              <p:spPr>
                <a:xfrm>
                  <a:off x="1330698" y="1789611"/>
                  <a:ext cx="5698" cy="760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custDataLst>
                  <p:tags r:id="rId235"/>
                </p:custDataLst>
              </p:nvPr>
            </p:nvGrpSpPr>
            <p:grpSpPr>
              <a:xfrm>
                <a:off x="3606785" y="1499449"/>
                <a:ext cx="2518320" cy="3444433"/>
                <a:chOff x="3606785" y="1499449"/>
                <a:chExt cx="2518320" cy="3444433"/>
              </a:xfrm>
            </p:grpSpPr>
            <p:sp>
              <p:nvSpPr>
                <p:cNvPr id="4" name="左箭头 5"/>
                <p:cNvSpPr/>
                <p:nvPr>
                  <p:custDataLst>
                    <p:tags r:id="rId236"/>
                  </p:custDataLst>
                </p:nvPr>
              </p:nvSpPr>
              <p:spPr>
                <a:xfrm flipH="1">
                  <a:off x="3606785" y="3088147"/>
                  <a:ext cx="750888" cy="360363"/>
                </a:xfrm>
                <a:prstGeom prst="leftArrow">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Times New Roman" panose="02020603050405020304" pitchFamily="18" charset="0"/>
                    <a:cs typeface="Times New Roman" panose="02020603050405020304" pitchFamily="18" charset="0"/>
                  </a:endParaRPr>
                </a:p>
              </p:txBody>
            </p:sp>
            <p:grpSp>
              <p:nvGrpSpPr>
                <p:cNvPr id="2" name="组合 1"/>
                <p:cNvGrpSpPr/>
                <p:nvPr>
                  <p:custDataLst>
                    <p:tags r:id="rId237"/>
                  </p:custDataLst>
                </p:nvPr>
              </p:nvGrpSpPr>
              <p:grpSpPr>
                <a:xfrm>
                  <a:off x="5571451" y="1499449"/>
                  <a:ext cx="553654" cy="3444433"/>
                  <a:chOff x="5571451" y="1499449"/>
                  <a:chExt cx="553654" cy="3444433"/>
                </a:xfrm>
              </p:grpSpPr>
              <p:grpSp>
                <p:nvGrpSpPr>
                  <p:cNvPr id="1000" name="Group 2"/>
                  <p:cNvGrpSpPr/>
                  <p:nvPr>
                    <p:custDataLst>
                      <p:tags r:id="rId238"/>
                    </p:custDataLst>
                  </p:nvPr>
                </p:nvGrpSpPr>
                <p:grpSpPr>
                  <a:xfrm>
                    <a:off x="5571451" y="1499449"/>
                    <a:ext cx="553654" cy="2569095"/>
                    <a:chOff x="3959" y="8296"/>
                    <a:chExt cx="472" cy="2706"/>
                  </a:xfrm>
                </p:grpSpPr>
                <p:grpSp>
                  <p:nvGrpSpPr>
                    <p:cNvPr id="1001" name="Group 3"/>
                    <p:cNvGrpSpPr/>
                    <p:nvPr>
                      <p:custDataLst>
                        <p:tags r:id="rId239"/>
                      </p:custDataLst>
                    </p:nvPr>
                  </p:nvGrpSpPr>
                  <p:grpSpPr>
                    <a:xfrm>
                      <a:off x="3960" y="8296"/>
                      <a:ext cx="468" cy="2004"/>
                      <a:chOff x="3909" y="8381"/>
                      <a:chExt cx="468" cy="2004"/>
                    </a:xfrm>
                  </p:grpSpPr>
                  <p:grpSp>
                    <p:nvGrpSpPr>
                      <p:cNvPr id="1023" name="Group 4"/>
                      <p:cNvGrpSpPr/>
                      <p:nvPr>
                        <p:custDataLst>
                          <p:tags r:id="rId240"/>
                        </p:custDataLst>
                      </p:nvPr>
                    </p:nvGrpSpPr>
                    <p:grpSpPr>
                      <a:xfrm>
                        <a:off x="3909" y="8381"/>
                        <a:ext cx="468" cy="2004"/>
                        <a:chOff x="3909" y="8381"/>
                        <a:chExt cx="468" cy="2004"/>
                      </a:xfrm>
                    </p:grpSpPr>
                    <p:grpSp>
                      <p:nvGrpSpPr>
                        <p:cNvPr id="1025" name="Group 5"/>
                        <p:cNvGrpSpPr/>
                        <p:nvPr>
                          <p:custDataLst>
                            <p:tags r:id="rId241"/>
                          </p:custDataLst>
                        </p:nvPr>
                      </p:nvGrpSpPr>
                      <p:grpSpPr>
                        <a:xfrm>
                          <a:off x="3909" y="8673"/>
                          <a:ext cx="468" cy="1712"/>
                          <a:chOff x="3649" y="8336"/>
                          <a:chExt cx="468" cy="1712"/>
                        </a:xfrm>
                      </p:grpSpPr>
                      <p:grpSp>
                        <p:nvGrpSpPr>
                          <p:cNvPr id="1029" name="Group 6"/>
                          <p:cNvGrpSpPr/>
                          <p:nvPr>
                            <p:custDataLst>
                              <p:tags r:id="rId242"/>
                            </p:custDataLst>
                          </p:nvPr>
                        </p:nvGrpSpPr>
                        <p:grpSpPr>
                          <a:xfrm>
                            <a:off x="3649" y="8336"/>
                            <a:ext cx="468" cy="1712"/>
                            <a:chOff x="3649" y="8336"/>
                            <a:chExt cx="468" cy="1712"/>
                          </a:xfrm>
                        </p:grpSpPr>
                        <p:grpSp>
                          <p:nvGrpSpPr>
                            <p:cNvPr id="1172" name="Group 7"/>
                            <p:cNvGrpSpPr/>
                            <p:nvPr>
                              <p:custDataLst>
                                <p:tags r:id="rId243"/>
                              </p:custDataLst>
                            </p:nvPr>
                          </p:nvGrpSpPr>
                          <p:grpSpPr>
                            <a:xfrm>
                              <a:off x="3649" y="8336"/>
                              <a:ext cx="468" cy="1712"/>
                              <a:chOff x="5197" y="6890"/>
                              <a:chExt cx="468" cy="1712"/>
                            </a:xfrm>
                          </p:grpSpPr>
                          <p:grpSp>
                            <p:nvGrpSpPr>
                              <p:cNvPr id="1174" name="Group 8"/>
                              <p:cNvGrpSpPr/>
                              <p:nvPr>
                                <p:custDataLst>
                                  <p:tags r:id="rId244"/>
                                </p:custDataLst>
                              </p:nvPr>
                            </p:nvGrpSpPr>
                            <p:grpSpPr>
                              <a:xfrm>
                                <a:off x="5197" y="6890"/>
                                <a:ext cx="468" cy="1620"/>
                                <a:chOff x="3057" y="6744"/>
                                <a:chExt cx="468" cy="1620"/>
                              </a:xfrm>
                            </p:grpSpPr>
                            <p:grpSp>
                              <p:nvGrpSpPr>
                                <p:cNvPr id="1182" name="Group 9"/>
                                <p:cNvGrpSpPr/>
                                <p:nvPr>
                                  <p:custDataLst>
                                    <p:tags r:id="rId245"/>
                                  </p:custDataLst>
                                </p:nvPr>
                              </p:nvGrpSpPr>
                              <p:grpSpPr>
                                <a:xfrm>
                                  <a:off x="3060" y="6744"/>
                                  <a:ext cx="465" cy="285"/>
                                  <a:chOff x="3126" y="6744"/>
                                  <a:chExt cx="465" cy="285"/>
                                </a:xfrm>
                              </p:grpSpPr>
                              <p:sp>
                                <p:nvSpPr>
                                  <p:cNvPr id="1185" name="Arc 10"/>
                                  <p:cNvSpPr>
                                    <a:spLocks noChangeAspect="1"/>
                                  </p:cNvSpPr>
                                  <p:nvPr>
                                    <p:custDataLst>
                                      <p:tags r:id="rId246"/>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6" name="Freeform 11"/>
                                  <p:cNvSpPr/>
                                  <p:nvPr>
                                    <p:custDataLst>
                                      <p:tags r:id="rId247"/>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7" name="Freeform 12"/>
                                  <p:cNvSpPr/>
                                  <p:nvPr>
                                    <p:custDataLst>
                                      <p:tags r:id="rId248"/>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83" name="Freeform 13"/>
                                <p:cNvSpPr/>
                                <p:nvPr>
                                  <p:custDataLst>
                                    <p:tags r:id="rId249"/>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4" name="Freeform 14"/>
                                <p:cNvSpPr/>
                                <p:nvPr>
                                  <p:custDataLst>
                                    <p:tags r:id="rId250"/>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75" name="Group 15"/>
                              <p:cNvGrpSpPr/>
                              <p:nvPr>
                                <p:custDataLst>
                                  <p:tags r:id="rId251"/>
                                </p:custDataLst>
                              </p:nvPr>
                            </p:nvGrpSpPr>
                            <p:grpSpPr>
                              <a:xfrm flipH="1" flipV="1">
                                <a:off x="5197" y="6982"/>
                                <a:ext cx="468" cy="1620"/>
                                <a:chOff x="3057" y="6744"/>
                                <a:chExt cx="468" cy="1620"/>
                              </a:xfrm>
                            </p:grpSpPr>
                            <p:grpSp>
                              <p:nvGrpSpPr>
                                <p:cNvPr id="1176" name="Group 16"/>
                                <p:cNvGrpSpPr/>
                                <p:nvPr>
                                  <p:custDataLst>
                                    <p:tags r:id="rId252"/>
                                  </p:custDataLst>
                                </p:nvPr>
                              </p:nvGrpSpPr>
                              <p:grpSpPr>
                                <a:xfrm>
                                  <a:off x="3060" y="6744"/>
                                  <a:ext cx="465" cy="285"/>
                                  <a:chOff x="3126" y="6744"/>
                                  <a:chExt cx="465" cy="285"/>
                                </a:xfrm>
                              </p:grpSpPr>
                              <p:sp>
                                <p:nvSpPr>
                                  <p:cNvPr id="1179" name="Arc 17"/>
                                  <p:cNvSpPr>
                                    <a:spLocks noChangeAspect="1"/>
                                  </p:cNvSpPr>
                                  <p:nvPr>
                                    <p:custDataLst>
                                      <p:tags r:id="rId253"/>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0" name="Freeform 18"/>
                                  <p:cNvSpPr/>
                                  <p:nvPr>
                                    <p:custDataLst>
                                      <p:tags r:id="rId254"/>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1" name="Freeform 19"/>
                                  <p:cNvSpPr/>
                                  <p:nvPr>
                                    <p:custDataLst>
                                      <p:tags r:id="rId255"/>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77" name="Freeform 20"/>
                                <p:cNvSpPr/>
                                <p:nvPr>
                                  <p:custDataLst>
                                    <p:tags r:id="rId256"/>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78" name="Freeform 21"/>
                                <p:cNvSpPr/>
                                <p:nvPr>
                                  <p:custDataLst>
                                    <p:tags r:id="rId257"/>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1173" name="AutoShape 22"/>
                            <p:cNvSpPr>
                              <a:spLocks noChangeArrowheads="1"/>
                            </p:cNvSpPr>
                            <p:nvPr>
                              <p:custDataLst>
                                <p:tags r:id="rId258"/>
                              </p:custDataLst>
                            </p:nvPr>
                          </p:nvSpPr>
                          <p:spPr bwMode="auto">
                            <a:xfrm>
                              <a:off x="3822" y="8553"/>
                              <a:ext cx="113" cy="1259"/>
                            </a:xfrm>
                            <a:prstGeom prst="roundRect">
                              <a:avLst>
                                <a:gd name="adj" fmla="val 16667"/>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30" name="Group 23"/>
                          <p:cNvGrpSpPr/>
                          <p:nvPr>
                            <p:custDataLst>
                              <p:tags r:id="rId259"/>
                            </p:custDataLst>
                          </p:nvPr>
                        </p:nvGrpSpPr>
                        <p:grpSpPr>
                          <a:xfrm>
                            <a:off x="3945" y="8594"/>
                            <a:ext cx="79" cy="1191"/>
                            <a:chOff x="2574" y="8220"/>
                            <a:chExt cx="79" cy="1125"/>
                          </a:xfrm>
                        </p:grpSpPr>
                        <p:grpSp>
                          <p:nvGrpSpPr>
                            <p:cNvPr id="1102" name="Group 24"/>
                            <p:cNvGrpSpPr/>
                            <p:nvPr>
                              <p:custDataLst>
                                <p:tags r:id="rId260"/>
                              </p:custDataLst>
                            </p:nvPr>
                          </p:nvGrpSpPr>
                          <p:grpSpPr>
                            <a:xfrm>
                              <a:off x="2574" y="8220"/>
                              <a:ext cx="79" cy="225"/>
                              <a:chOff x="2574" y="8220"/>
                              <a:chExt cx="79" cy="225"/>
                            </a:xfrm>
                          </p:grpSpPr>
                          <p:grpSp>
                            <p:nvGrpSpPr>
                              <p:cNvPr id="1159" name="Group 25"/>
                              <p:cNvGrpSpPr/>
                              <p:nvPr>
                                <p:custDataLst>
                                  <p:tags r:id="rId261"/>
                                </p:custDataLst>
                              </p:nvPr>
                            </p:nvGrpSpPr>
                            <p:grpSpPr>
                              <a:xfrm>
                                <a:off x="2574" y="8355"/>
                                <a:ext cx="57" cy="45"/>
                                <a:chOff x="2574" y="8355"/>
                                <a:chExt cx="57" cy="45"/>
                              </a:xfrm>
                            </p:grpSpPr>
                            <p:sp>
                              <p:nvSpPr>
                                <p:cNvPr id="1170" name="Line 26"/>
                                <p:cNvSpPr>
                                  <a:spLocks noChangeShapeType="1"/>
                                </p:cNvSpPr>
                                <p:nvPr>
                                  <p:custDataLst>
                                    <p:tags r:id="rId26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71" name="Line 27"/>
                                <p:cNvSpPr>
                                  <a:spLocks noChangeShapeType="1"/>
                                </p:cNvSpPr>
                                <p:nvPr>
                                  <p:custDataLst>
                                    <p:tags r:id="rId26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60" name="Group 28"/>
                              <p:cNvGrpSpPr/>
                              <p:nvPr>
                                <p:custDataLst>
                                  <p:tags r:id="rId264"/>
                                </p:custDataLst>
                              </p:nvPr>
                            </p:nvGrpSpPr>
                            <p:grpSpPr>
                              <a:xfrm>
                                <a:off x="2574" y="8310"/>
                                <a:ext cx="57" cy="45"/>
                                <a:chOff x="2574" y="8355"/>
                                <a:chExt cx="57" cy="45"/>
                              </a:xfrm>
                            </p:grpSpPr>
                            <p:sp>
                              <p:nvSpPr>
                                <p:cNvPr id="1168" name="Line 29"/>
                                <p:cNvSpPr>
                                  <a:spLocks noChangeShapeType="1"/>
                                </p:cNvSpPr>
                                <p:nvPr>
                                  <p:custDataLst>
                                    <p:tags r:id="rId26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9" name="Line 30"/>
                                <p:cNvSpPr>
                                  <a:spLocks noChangeShapeType="1"/>
                                </p:cNvSpPr>
                                <p:nvPr>
                                  <p:custDataLst>
                                    <p:tags r:id="rId26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61" name="Group 31"/>
                              <p:cNvGrpSpPr/>
                              <p:nvPr>
                                <p:custDataLst>
                                  <p:tags r:id="rId267"/>
                                </p:custDataLst>
                              </p:nvPr>
                            </p:nvGrpSpPr>
                            <p:grpSpPr>
                              <a:xfrm>
                                <a:off x="2574" y="8265"/>
                                <a:ext cx="57" cy="45"/>
                                <a:chOff x="2574" y="8355"/>
                                <a:chExt cx="57" cy="45"/>
                              </a:xfrm>
                            </p:grpSpPr>
                            <p:sp>
                              <p:nvSpPr>
                                <p:cNvPr id="1166" name="Line 32"/>
                                <p:cNvSpPr>
                                  <a:spLocks noChangeShapeType="1"/>
                                </p:cNvSpPr>
                                <p:nvPr>
                                  <p:custDataLst>
                                    <p:tags r:id="rId26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7" name="Line 33"/>
                                <p:cNvSpPr>
                                  <a:spLocks noChangeShapeType="1"/>
                                </p:cNvSpPr>
                                <p:nvPr>
                                  <p:custDataLst>
                                    <p:tags r:id="rId26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62" name="Line 34"/>
                              <p:cNvSpPr>
                                <a:spLocks noChangeShapeType="1"/>
                              </p:cNvSpPr>
                              <p:nvPr>
                                <p:custDataLst>
                                  <p:tags r:id="rId270"/>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3" name="Line 35"/>
                              <p:cNvSpPr>
                                <a:spLocks noChangeShapeType="1"/>
                              </p:cNvSpPr>
                              <p:nvPr>
                                <p:custDataLst>
                                  <p:tags r:id="rId27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4" name="Line 36"/>
                              <p:cNvSpPr>
                                <a:spLocks noChangeShapeType="1"/>
                              </p:cNvSpPr>
                              <p:nvPr>
                                <p:custDataLst>
                                  <p:tags r:id="rId272"/>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5" name="Line 37"/>
                              <p:cNvSpPr>
                                <a:spLocks noChangeShapeType="1"/>
                              </p:cNvSpPr>
                              <p:nvPr>
                                <p:custDataLst>
                                  <p:tags r:id="rId273"/>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3" name="Group 38"/>
                            <p:cNvGrpSpPr/>
                            <p:nvPr>
                              <p:custDataLst>
                                <p:tags r:id="rId274"/>
                              </p:custDataLst>
                            </p:nvPr>
                          </p:nvGrpSpPr>
                          <p:grpSpPr>
                            <a:xfrm>
                              <a:off x="2574" y="8445"/>
                              <a:ext cx="79" cy="225"/>
                              <a:chOff x="2574" y="8220"/>
                              <a:chExt cx="79" cy="225"/>
                            </a:xfrm>
                          </p:grpSpPr>
                          <p:grpSp>
                            <p:nvGrpSpPr>
                              <p:cNvPr id="6" name="Group 39"/>
                              <p:cNvGrpSpPr/>
                              <p:nvPr>
                                <p:custDataLst>
                                  <p:tags r:id="rId275"/>
                                </p:custDataLst>
                              </p:nvPr>
                            </p:nvGrpSpPr>
                            <p:grpSpPr>
                              <a:xfrm>
                                <a:off x="2574" y="8355"/>
                                <a:ext cx="57" cy="45"/>
                                <a:chOff x="2574" y="8355"/>
                                <a:chExt cx="57" cy="45"/>
                              </a:xfrm>
                            </p:grpSpPr>
                            <p:sp>
                              <p:nvSpPr>
                                <p:cNvPr id="1157" name="Line 40"/>
                                <p:cNvSpPr>
                                  <a:spLocks noChangeShapeType="1"/>
                                </p:cNvSpPr>
                                <p:nvPr>
                                  <p:custDataLst>
                                    <p:tags r:id="rId27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8" name="Line 41"/>
                                <p:cNvSpPr>
                                  <a:spLocks noChangeShapeType="1"/>
                                </p:cNvSpPr>
                                <p:nvPr>
                                  <p:custDataLst>
                                    <p:tags r:id="rId27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47" name="Group 42"/>
                              <p:cNvGrpSpPr/>
                              <p:nvPr>
                                <p:custDataLst>
                                  <p:tags r:id="rId278"/>
                                </p:custDataLst>
                              </p:nvPr>
                            </p:nvGrpSpPr>
                            <p:grpSpPr>
                              <a:xfrm>
                                <a:off x="2574" y="8310"/>
                                <a:ext cx="57" cy="45"/>
                                <a:chOff x="2574" y="8355"/>
                                <a:chExt cx="57" cy="45"/>
                              </a:xfrm>
                            </p:grpSpPr>
                            <p:sp>
                              <p:nvSpPr>
                                <p:cNvPr id="1155" name="Line 43"/>
                                <p:cNvSpPr>
                                  <a:spLocks noChangeShapeType="1"/>
                                </p:cNvSpPr>
                                <p:nvPr>
                                  <p:custDataLst>
                                    <p:tags r:id="rId27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6" name="Line 44"/>
                                <p:cNvSpPr>
                                  <a:spLocks noChangeShapeType="1"/>
                                </p:cNvSpPr>
                                <p:nvPr>
                                  <p:custDataLst>
                                    <p:tags r:id="rId28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48" name="Group 45"/>
                              <p:cNvGrpSpPr/>
                              <p:nvPr>
                                <p:custDataLst>
                                  <p:tags r:id="rId281"/>
                                </p:custDataLst>
                              </p:nvPr>
                            </p:nvGrpSpPr>
                            <p:grpSpPr>
                              <a:xfrm>
                                <a:off x="2574" y="8265"/>
                                <a:ext cx="57" cy="45"/>
                                <a:chOff x="2574" y="8355"/>
                                <a:chExt cx="57" cy="45"/>
                              </a:xfrm>
                            </p:grpSpPr>
                            <p:sp>
                              <p:nvSpPr>
                                <p:cNvPr id="1153" name="Line 46"/>
                                <p:cNvSpPr>
                                  <a:spLocks noChangeShapeType="1"/>
                                </p:cNvSpPr>
                                <p:nvPr>
                                  <p:custDataLst>
                                    <p:tags r:id="rId28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4" name="Line 47"/>
                                <p:cNvSpPr>
                                  <a:spLocks noChangeShapeType="1"/>
                                </p:cNvSpPr>
                                <p:nvPr>
                                  <p:custDataLst>
                                    <p:tags r:id="rId28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49" name="Line 48"/>
                              <p:cNvSpPr>
                                <a:spLocks noChangeShapeType="1"/>
                              </p:cNvSpPr>
                              <p:nvPr>
                                <p:custDataLst>
                                  <p:tags r:id="rId284"/>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0" name="Line 49"/>
                              <p:cNvSpPr>
                                <a:spLocks noChangeShapeType="1"/>
                              </p:cNvSpPr>
                              <p:nvPr>
                                <p:custDataLst>
                                  <p:tags r:id="rId28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1" name="Line 50"/>
                              <p:cNvSpPr>
                                <a:spLocks noChangeShapeType="1"/>
                              </p:cNvSpPr>
                              <p:nvPr>
                                <p:custDataLst>
                                  <p:tags r:id="rId286"/>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2" name="Line 51"/>
                              <p:cNvSpPr>
                                <a:spLocks noChangeShapeType="1"/>
                              </p:cNvSpPr>
                              <p:nvPr>
                                <p:custDataLst>
                                  <p:tags r:id="rId287"/>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4" name="Group 52"/>
                            <p:cNvGrpSpPr/>
                            <p:nvPr>
                              <p:custDataLst>
                                <p:tags r:id="rId288"/>
                              </p:custDataLst>
                            </p:nvPr>
                          </p:nvGrpSpPr>
                          <p:grpSpPr>
                            <a:xfrm>
                              <a:off x="2574" y="8670"/>
                              <a:ext cx="79" cy="225"/>
                              <a:chOff x="2574" y="8220"/>
                              <a:chExt cx="79" cy="225"/>
                            </a:xfrm>
                          </p:grpSpPr>
                          <p:grpSp>
                            <p:nvGrpSpPr>
                              <p:cNvPr id="1133" name="Group 53"/>
                              <p:cNvGrpSpPr/>
                              <p:nvPr>
                                <p:custDataLst>
                                  <p:tags r:id="rId289"/>
                                </p:custDataLst>
                              </p:nvPr>
                            </p:nvGrpSpPr>
                            <p:grpSpPr>
                              <a:xfrm>
                                <a:off x="2574" y="8355"/>
                                <a:ext cx="57" cy="45"/>
                                <a:chOff x="2574" y="8355"/>
                                <a:chExt cx="57" cy="45"/>
                              </a:xfrm>
                            </p:grpSpPr>
                            <p:sp>
                              <p:nvSpPr>
                                <p:cNvPr id="7" name="Line 54"/>
                                <p:cNvSpPr>
                                  <a:spLocks noChangeShapeType="1"/>
                                </p:cNvSpPr>
                                <p:nvPr>
                                  <p:custDataLst>
                                    <p:tags r:id="rId29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 name="Line 55"/>
                                <p:cNvSpPr>
                                  <a:spLocks noChangeShapeType="1"/>
                                </p:cNvSpPr>
                                <p:nvPr>
                                  <p:custDataLst>
                                    <p:tags r:id="rId29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 name="Group 56"/>
                              <p:cNvGrpSpPr/>
                              <p:nvPr>
                                <p:custDataLst>
                                  <p:tags r:id="rId292"/>
                                </p:custDataLst>
                              </p:nvPr>
                            </p:nvGrpSpPr>
                            <p:grpSpPr>
                              <a:xfrm>
                                <a:off x="2574" y="8310"/>
                                <a:ext cx="57" cy="45"/>
                                <a:chOff x="2574" y="8355"/>
                                <a:chExt cx="57" cy="45"/>
                              </a:xfrm>
                            </p:grpSpPr>
                            <p:sp>
                              <p:nvSpPr>
                                <p:cNvPr id="12" name="Line 57"/>
                                <p:cNvSpPr>
                                  <a:spLocks noChangeShapeType="1"/>
                                </p:cNvSpPr>
                                <p:nvPr>
                                  <p:custDataLst>
                                    <p:tags r:id="rId29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 name="Line 58"/>
                                <p:cNvSpPr>
                                  <a:spLocks noChangeShapeType="1"/>
                                </p:cNvSpPr>
                                <p:nvPr>
                                  <p:custDataLst>
                                    <p:tags r:id="rId29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4" name="Group 59"/>
                              <p:cNvGrpSpPr/>
                              <p:nvPr>
                                <p:custDataLst>
                                  <p:tags r:id="rId295"/>
                                </p:custDataLst>
                              </p:nvPr>
                            </p:nvGrpSpPr>
                            <p:grpSpPr>
                              <a:xfrm>
                                <a:off x="2574" y="8265"/>
                                <a:ext cx="57" cy="45"/>
                                <a:chOff x="2574" y="8355"/>
                                <a:chExt cx="57" cy="45"/>
                              </a:xfrm>
                            </p:grpSpPr>
                            <p:sp>
                              <p:nvSpPr>
                                <p:cNvPr id="15" name="Line 60"/>
                                <p:cNvSpPr>
                                  <a:spLocks noChangeShapeType="1"/>
                                </p:cNvSpPr>
                                <p:nvPr>
                                  <p:custDataLst>
                                    <p:tags r:id="rId29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 name="Line 61"/>
                                <p:cNvSpPr>
                                  <a:spLocks noChangeShapeType="1"/>
                                </p:cNvSpPr>
                                <p:nvPr>
                                  <p:custDataLst>
                                    <p:tags r:id="rId29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7" name="Line 62"/>
                              <p:cNvSpPr>
                                <a:spLocks noChangeShapeType="1"/>
                              </p:cNvSpPr>
                              <p:nvPr>
                                <p:custDataLst>
                                  <p:tags r:id="rId298"/>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 name="Line 63"/>
                              <p:cNvSpPr>
                                <a:spLocks noChangeShapeType="1"/>
                              </p:cNvSpPr>
                              <p:nvPr>
                                <p:custDataLst>
                                  <p:tags r:id="rId29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 name="Line 64"/>
                              <p:cNvSpPr>
                                <a:spLocks noChangeShapeType="1"/>
                              </p:cNvSpPr>
                              <p:nvPr>
                                <p:custDataLst>
                                  <p:tags r:id="rId300"/>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 name="Line 65"/>
                              <p:cNvSpPr>
                                <a:spLocks noChangeShapeType="1"/>
                              </p:cNvSpPr>
                              <p:nvPr>
                                <p:custDataLst>
                                  <p:tags r:id="rId301"/>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5" name="Group 66"/>
                            <p:cNvGrpSpPr/>
                            <p:nvPr>
                              <p:custDataLst>
                                <p:tags r:id="rId302"/>
                              </p:custDataLst>
                            </p:nvPr>
                          </p:nvGrpSpPr>
                          <p:grpSpPr>
                            <a:xfrm>
                              <a:off x="2574" y="8895"/>
                              <a:ext cx="79" cy="225"/>
                              <a:chOff x="2574" y="8220"/>
                              <a:chExt cx="79" cy="225"/>
                            </a:xfrm>
                          </p:grpSpPr>
                          <p:grpSp>
                            <p:nvGrpSpPr>
                              <p:cNvPr id="1120" name="Group 67"/>
                              <p:cNvGrpSpPr/>
                              <p:nvPr>
                                <p:custDataLst>
                                  <p:tags r:id="rId303"/>
                                </p:custDataLst>
                              </p:nvPr>
                            </p:nvGrpSpPr>
                            <p:grpSpPr>
                              <a:xfrm>
                                <a:off x="2574" y="8355"/>
                                <a:ext cx="57" cy="45"/>
                                <a:chOff x="2574" y="8355"/>
                                <a:chExt cx="57" cy="45"/>
                              </a:xfrm>
                            </p:grpSpPr>
                            <p:sp>
                              <p:nvSpPr>
                                <p:cNvPr id="1131" name="Line 68"/>
                                <p:cNvSpPr>
                                  <a:spLocks noChangeShapeType="1"/>
                                </p:cNvSpPr>
                                <p:nvPr>
                                  <p:custDataLst>
                                    <p:tags r:id="rId30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32" name="Line 69"/>
                                <p:cNvSpPr>
                                  <a:spLocks noChangeShapeType="1"/>
                                </p:cNvSpPr>
                                <p:nvPr>
                                  <p:custDataLst>
                                    <p:tags r:id="rId30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21" name="Group 70"/>
                              <p:cNvGrpSpPr/>
                              <p:nvPr>
                                <p:custDataLst>
                                  <p:tags r:id="rId306"/>
                                </p:custDataLst>
                              </p:nvPr>
                            </p:nvGrpSpPr>
                            <p:grpSpPr>
                              <a:xfrm>
                                <a:off x="2574" y="8310"/>
                                <a:ext cx="57" cy="45"/>
                                <a:chOff x="2574" y="8355"/>
                                <a:chExt cx="57" cy="45"/>
                              </a:xfrm>
                            </p:grpSpPr>
                            <p:sp>
                              <p:nvSpPr>
                                <p:cNvPr id="1129" name="Line 71"/>
                                <p:cNvSpPr>
                                  <a:spLocks noChangeShapeType="1"/>
                                </p:cNvSpPr>
                                <p:nvPr>
                                  <p:custDataLst>
                                    <p:tags r:id="rId30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30" name="Line 72"/>
                                <p:cNvSpPr>
                                  <a:spLocks noChangeShapeType="1"/>
                                </p:cNvSpPr>
                                <p:nvPr>
                                  <p:custDataLst>
                                    <p:tags r:id="rId30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22" name="Group 73"/>
                              <p:cNvGrpSpPr/>
                              <p:nvPr>
                                <p:custDataLst>
                                  <p:tags r:id="rId309"/>
                                </p:custDataLst>
                              </p:nvPr>
                            </p:nvGrpSpPr>
                            <p:grpSpPr>
                              <a:xfrm>
                                <a:off x="2574" y="8265"/>
                                <a:ext cx="57" cy="45"/>
                                <a:chOff x="2574" y="8355"/>
                                <a:chExt cx="57" cy="45"/>
                              </a:xfrm>
                            </p:grpSpPr>
                            <p:sp>
                              <p:nvSpPr>
                                <p:cNvPr id="1127" name="Line 74"/>
                                <p:cNvSpPr>
                                  <a:spLocks noChangeShapeType="1"/>
                                </p:cNvSpPr>
                                <p:nvPr>
                                  <p:custDataLst>
                                    <p:tags r:id="rId31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28" name="Line 75"/>
                                <p:cNvSpPr>
                                  <a:spLocks noChangeShapeType="1"/>
                                </p:cNvSpPr>
                                <p:nvPr>
                                  <p:custDataLst>
                                    <p:tags r:id="rId31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23" name="Line 76"/>
                              <p:cNvSpPr>
                                <a:spLocks noChangeShapeType="1"/>
                              </p:cNvSpPr>
                              <p:nvPr>
                                <p:custDataLst>
                                  <p:tags r:id="rId312"/>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24" name="Line 77"/>
                              <p:cNvSpPr>
                                <a:spLocks noChangeShapeType="1"/>
                              </p:cNvSpPr>
                              <p:nvPr>
                                <p:custDataLst>
                                  <p:tags r:id="rId31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25" name="Line 78"/>
                              <p:cNvSpPr>
                                <a:spLocks noChangeShapeType="1"/>
                              </p:cNvSpPr>
                              <p:nvPr>
                                <p:custDataLst>
                                  <p:tags r:id="rId314"/>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26" name="Line 79"/>
                              <p:cNvSpPr>
                                <a:spLocks noChangeShapeType="1"/>
                              </p:cNvSpPr>
                              <p:nvPr>
                                <p:custDataLst>
                                  <p:tags r:id="rId315"/>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6" name="Group 80"/>
                            <p:cNvGrpSpPr/>
                            <p:nvPr>
                              <p:custDataLst>
                                <p:tags r:id="rId316"/>
                              </p:custDataLst>
                            </p:nvPr>
                          </p:nvGrpSpPr>
                          <p:grpSpPr>
                            <a:xfrm>
                              <a:off x="2574" y="9120"/>
                              <a:ext cx="79" cy="225"/>
                              <a:chOff x="2574" y="8220"/>
                              <a:chExt cx="79" cy="225"/>
                            </a:xfrm>
                          </p:grpSpPr>
                          <p:grpSp>
                            <p:nvGrpSpPr>
                              <p:cNvPr id="1107" name="Group 81"/>
                              <p:cNvGrpSpPr/>
                              <p:nvPr>
                                <p:custDataLst>
                                  <p:tags r:id="rId317"/>
                                </p:custDataLst>
                              </p:nvPr>
                            </p:nvGrpSpPr>
                            <p:grpSpPr>
                              <a:xfrm>
                                <a:off x="2574" y="8355"/>
                                <a:ext cx="57" cy="45"/>
                                <a:chOff x="2574" y="8355"/>
                                <a:chExt cx="57" cy="45"/>
                              </a:xfrm>
                            </p:grpSpPr>
                            <p:sp>
                              <p:nvSpPr>
                                <p:cNvPr id="1118" name="Line 82"/>
                                <p:cNvSpPr>
                                  <a:spLocks noChangeShapeType="1"/>
                                </p:cNvSpPr>
                                <p:nvPr>
                                  <p:custDataLst>
                                    <p:tags r:id="rId31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9" name="Line 83"/>
                                <p:cNvSpPr>
                                  <a:spLocks noChangeShapeType="1"/>
                                </p:cNvSpPr>
                                <p:nvPr>
                                  <p:custDataLst>
                                    <p:tags r:id="rId31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8" name="Group 84"/>
                              <p:cNvGrpSpPr/>
                              <p:nvPr>
                                <p:custDataLst>
                                  <p:tags r:id="rId320"/>
                                </p:custDataLst>
                              </p:nvPr>
                            </p:nvGrpSpPr>
                            <p:grpSpPr>
                              <a:xfrm>
                                <a:off x="2574" y="8310"/>
                                <a:ext cx="57" cy="45"/>
                                <a:chOff x="2574" y="8355"/>
                                <a:chExt cx="57" cy="45"/>
                              </a:xfrm>
                            </p:grpSpPr>
                            <p:sp>
                              <p:nvSpPr>
                                <p:cNvPr id="1116" name="Line 85"/>
                                <p:cNvSpPr>
                                  <a:spLocks noChangeShapeType="1"/>
                                </p:cNvSpPr>
                                <p:nvPr>
                                  <p:custDataLst>
                                    <p:tags r:id="rId32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7" name="Line 86"/>
                                <p:cNvSpPr>
                                  <a:spLocks noChangeShapeType="1"/>
                                </p:cNvSpPr>
                                <p:nvPr>
                                  <p:custDataLst>
                                    <p:tags r:id="rId32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09" name="Group 87"/>
                              <p:cNvGrpSpPr/>
                              <p:nvPr>
                                <p:custDataLst>
                                  <p:tags r:id="rId323"/>
                                </p:custDataLst>
                              </p:nvPr>
                            </p:nvGrpSpPr>
                            <p:grpSpPr>
                              <a:xfrm>
                                <a:off x="2574" y="8265"/>
                                <a:ext cx="57" cy="45"/>
                                <a:chOff x="2574" y="8355"/>
                                <a:chExt cx="57" cy="45"/>
                              </a:xfrm>
                            </p:grpSpPr>
                            <p:sp>
                              <p:nvSpPr>
                                <p:cNvPr id="1114" name="Line 88"/>
                                <p:cNvSpPr>
                                  <a:spLocks noChangeShapeType="1"/>
                                </p:cNvSpPr>
                                <p:nvPr>
                                  <p:custDataLst>
                                    <p:tags r:id="rId32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5" name="Line 89"/>
                                <p:cNvSpPr>
                                  <a:spLocks noChangeShapeType="1"/>
                                </p:cNvSpPr>
                                <p:nvPr>
                                  <p:custDataLst>
                                    <p:tags r:id="rId32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110" name="Line 90"/>
                              <p:cNvSpPr>
                                <a:spLocks noChangeShapeType="1"/>
                              </p:cNvSpPr>
                              <p:nvPr>
                                <p:custDataLst>
                                  <p:tags r:id="rId326"/>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1" name="Line 91"/>
                              <p:cNvSpPr>
                                <a:spLocks noChangeShapeType="1"/>
                              </p:cNvSpPr>
                              <p:nvPr>
                                <p:custDataLst>
                                  <p:tags r:id="rId32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2" name="Line 92"/>
                              <p:cNvSpPr>
                                <a:spLocks noChangeShapeType="1"/>
                              </p:cNvSpPr>
                              <p:nvPr>
                                <p:custDataLst>
                                  <p:tags r:id="rId328"/>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3" name="Line 93"/>
                              <p:cNvSpPr>
                                <a:spLocks noChangeShapeType="1"/>
                              </p:cNvSpPr>
                              <p:nvPr>
                                <p:custDataLst>
                                  <p:tags r:id="rId329"/>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nvGrpSpPr>
                          <p:cNvPr id="1031" name="Group 94"/>
                          <p:cNvGrpSpPr/>
                          <p:nvPr>
                            <p:custDataLst>
                              <p:tags r:id="rId330"/>
                            </p:custDataLst>
                          </p:nvPr>
                        </p:nvGrpSpPr>
                        <p:grpSpPr>
                          <a:xfrm flipH="1">
                            <a:off x="3735" y="8595"/>
                            <a:ext cx="79" cy="1191"/>
                            <a:chOff x="2574" y="8220"/>
                            <a:chExt cx="79" cy="1125"/>
                          </a:xfrm>
                        </p:grpSpPr>
                        <p:grpSp>
                          <p:nvGrpSpPr>
                            <p:cNvPr id="1032" name="Group 95"/>
                            <p:cNvGrpSpPr/>
                            <p:nvPr>
                              <p:custDataLst>
                                <p:tags r:id="rId331"/>
                              </p:custDataLst>
                            </p:nvPr>
                          </p:nvGrpSpPr>
                          <p:grpSpPr>
                            <a:xfrm>
                              <a:off x="2574" y="8220"/>
                              <a:ext cx="79" cy="225"/>
                              <a:chOff x="2574" y="8220"/>
                              <a:chExt cx="79" cy="225"/>
                            </a:xfrm>
                          </p:grpSpPr>
                          <p:grpSp>
                            <p:nvGrpSpPr>
                              <p:cNvPr id="1089" name="Group 96"/>
                              <p:cNvGrpSpPr/>
                              <p:nvPr>
                                <p:custDataLst>
                                  <p:tags r:id="rId332"/>
                                </p:custDataLst>
                              </p:nvPr>
                            </p:nvGrpSpPr>
                            <p:grpSpPr>
                              <a:xfrm>
                                <a:off x="2574" y="8355"/>
                                <a:ext cx="57" cy="45"/>
                                <a:chOff x="2574" y="8355"/>
                                <a:chExt cx="57" cy="45"/>
                              </a:xfrm>
                            </p:grpSpPr>
                            <p:sp>
                              <p:nvSpPr>
                                <p:cNvPr id="1100" name="Line 97"/>
                                <p:cNvSpPr>
                                  <a:spLocks noChangeShapeType="1"/>
                                </p:cNvSpPr>
                                <p:nvPr>
                                  <p:custDataLst>
                                    <p:tags r:id="rId33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01" name="Line 98"/>
                                <p:cNvSpPr>
                                  <a:spLocks noChangeShapeType="1"/>
                                </p:cNvSpPr>
                                <p:nvPr>
                                  <p:custDataLst>
                                    <p:tags r:id="rId33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90" name="Group 99"/>
                              <p:cNvGrpSpPr/>
                              <p:nvPr>
                                <p:custDataLst>
                                  <p:tags r:id="rId335"/>
                                </p:custDataLst>
                              </p:nvPr>
                            </p:nvGrpSpPr>
                            <p:grpSpPr>
                              <a:xfrm>
                                <a:off x="2574" y="8310"/>
                                <a:ext cx="57" cy="45"/>
                                <a:chOff x="2574" y="8355"/>
                                <a:chExt cx="57" cy="45"/>
                              </a:xfrm>
                            </p:grpSpPr>
                            <p:sp>
                              <p:nvSpPr>
                                <p:cNvPr id="1098" name="Line 100"/>
                                <p:cNvSpPr>
                                  <a:spLocks noChangeShapeType="1"/>
                                </p:cNvSpPr>
                                <p:nvPr>
                                  <p:custDataLst>
                                    <p:tags r:id="rId33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9" name="Line 101"/>
                                <p:cNvSpPr>
                                  <a:spLocks noChangeShapeType="1"/>
                                </p:cNvSpPr>
                                <p:nvPr>
                                  <p:custDataLst>
                                    <p:tags r:id="rId33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91" name="Group 102"/>
                              <p:cNvGrpSpPr/>
                              <p:nvPr>
                                <p:custDataLst>
                                  <p:tags r:id="rId338"/>
                                </p:custDataLst>
                              </p:nvPr>
                            </p:nvGrpSpPr>
                            <p:grpSpPr>
                              <a:xfrm>
                                <a:off x="2574" y="8265"/>
                                <a:ext cx="57" cy="45"/>
                                <a:chOff x="2574" y="8355"/>
                                <a:chExt cx="57" cy="45"/>
                              </a:xfrm>
                            </p:grpSpPr>
                            <p:sp>
                              <p:nvSpPr>
                                <p:cNvPr id="1096" name="Line 103"/>
                                <p:cNvSpPr>
                                  <a:spLocks noChangeShapeType="1"/>
                                </p:cNvSpPr>
                                <p:nvPr>
                                  <p:custDataLst>
                                    <p:tags r:id="rId33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7" name="Line 104"/>
                                <p:cNvSpPr>
                                  <a:spLocks noChangeShapeType="1"/>
                                </p:cNvSpPr>
                                <p:nvPr>
                                  <p:custDataLst>
                                    <p:tags r:id="rId34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092" name="Line 105"/>
                              <p:cNvSpPr>
                                <a:spLocks noChangeShapeType="1"/>
                              </p:cNvSpPr>
                              <p:nvPr>
                                <p:custDataLst>
                                  <p:tags r:id="rId341"/>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3" name="Line 106"/>
                              <p:cNvSpPr>
                                <a:spLocks noChangeShapeType="1"/>
                              </p:cNvSpPr>
                              <p:nvPr>
                                <p:custDataLst>
                                  <p:tags r:id="rId34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4" name="Line 107"/>
                              <p:cNvSpPr>
                                <a:spLocks noChangeShapeType="1"/>
                              </p:cNvSpPr>
                              <p:nvPr>
                                <p:custDataLst>
                                  <p:tags r:id="rId343"/>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5" name="Line 108"/>
                              <p:cNvSpPr>
                                <a:spLocks noChangeShapeType="1"/>
                              </p:cNvSpPr>
                              <p:nvPr>
                                <p:custDataLst>
                                  <p:tags r:id="rId344"/>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33" name="Group 109"/>
                            <p:cNvGrpSpPr/>
                            <p:nvPr>
                              <p:custDataLst>
                                <p:tags r:id="rId345"/>
                              </p:custDataLst>
                            </p:nvPr>
                          </p:nvGrpSpPr>
                          <p:grpSpPr>
                            <a:xfrm>
                              <a:off x="2574" y="8445"/>
                              <a:ext cx="79" cy="225"/>
                              <a:chOff x="2574" y="8220"/>
                              <a:chExt cx="79" cy="225"/>
                            </a:xfrm>
                          </p:grpSpPr>
                          <p:grpSp>
                            <p:nvGrpSpPr>
                              <p:cNvPr id="1076" name="Group 110"/>
                              <p:cNvGrpSpPr/>
                              <p:nvPr>
                                <p:custDataLst>
                                  <p:tags r:id="rId346"/>
                                </p:custDataLst>
                              </p:nvPr>
                            </p:nvGrpSpPr>
                            <p:grpSpPr>
                              <a:xfrm>
                                <a:off x="2574" y="8355"/>
                                <a:ext cx="57" cy="45"/>
                                <a:chOff x="2574" y="8355"/>
                                <a:chExt cx="57" cy="45"/>
                              </a:xfrm>
                            </p:grpSpPr>
                            <p:sp>
                              <p:nvSpPr>
                                <p:cNvPr id="1087" name="Line 111"/>
                                <p:cNvSpPr>
                                  <a:spLocks noChangeShapeType="1"/>
                                </p:cNvSpPr>
                                <p:nvPr>
                                  <p:custDataLst>
                                    <p:tags r:id="rId34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8" name="Line 112"/>
                                <p:cNvSpPr>
                                  <a:spLocks noChangeShapeType="1"/>
                                </p:cNvSpPr>
                                <p:nvPr>
                                  <p:custDataLst>
                                    <p:tags r:id="rId34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77" name="Group 113"/>
                              <p:cNvGrpSpPr/>
                              <p:nvPr>
                                <p:custDataLst>
                                  <p:tags r:id="rId349"/>
                                </p:custDataLst>
                              </p:nvPr>
                            </p:nvGrpSpPr>
                            <p:grpSpPr>
                              <a:xfrm>
                                <a:off x="2574" y="8310"/>
                                <a:ext cx="57" cy="45"/>
                                <a:chOff x="2574" y="8355"/>
                                <a:chExt cx="57" cy="45"/>
                              </a:xfrm>
                            </p:grpSpPr>
                            <p:sp>
                              <p:nvSpPr>
                                <p:cNvPr id="1085" name="Line 114"/>
                                <p:cNvSpPr>
                                  <a:spLocks noChangeShapeType="1"/>
                                </p:cNvSpPr>
                                <p:nvPr>
                                  <p:custDataLst>
                                    <p:tags r:id="rId35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6" name="Line 115"/>
                                <p:cNvSpPr>
                                  <a:spLocks noChangeShapeType="1"/>
                                </p:cNvSpPr>
                                <p:nvPr>
                                  <p:custDataLst>
                                    <p:tags r:id="rId35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78" name="Group 116"/>
                              <p:cNvGrpSpPr/>
                              <p:nvPr>
                                <p:custDataLst>
                                  <p:tags r:id="rId352"/>
                                </p:custDataLst>
                              </p:nvPr>
                            </p:nvGrpSpPr>
                            <p:grpSpPr>
                              <a:xfrm>
                                <a:off x="2574" y="8265"/>
                                <a:ext cx="57" cy="45"/>
                                <a:chOff x="2574" y="8355"/>
                                <a:chExt cx="57" cy="45"/>
                              </a:xfrm>
                            </p:grpSpPr>
                            <p:sp>
                              <p:nvSpPr>
                                <p:cNvPr id="1083" name="Line 117"/>
                                <p:cNvSpPr>
                                  <a:spLocks noChangeShapeType="1"/>
                                </p:cNvSpPr>
                                <p:nvPr>
                                  <p:custDataLst>
                                    <p:tags r:id="rId35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4" name="Line 118"/>
                                <p:cNvSpPr>
                                  <a:spLocks noChangeShapeType="1"/>
                                </p:cNvSpPr>
                                <p:nvPr>
                                  <p:custDataLst>
                                    <p:tags r:id="rId35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079" name="Line 119"/>
                              <p:cNvSpPr>
                                <a:spLocks noChangeShapeType="1"/>
                              </p:cNvSpPr>
                              <p:nvPr>
                                <p:custDataLst>
                                  <p:tags r:id="rId355"/>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0" name="Line 120"/>
                              <p:cNvSpPr>
                                <a:spLocks noChangeShapeType="1"/>
                              </p:cNvSpPr>
                              <p:nvPr>
                                <p:custDataLst>
                                  <p:tags r:id="rId35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1" name="Line 121"/>
                              <p:cNvSpPr>
                                <a:spLocks noChangeShapeType="1"/>
                              </p:cNvSpPr>
                              <p:nvPr>
                                <p:custDataLst>
                                  <p:tags r:id="rId357"/>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2" name="Line 122"/>
                              <p:cNvSpPr>
                                <a:spLocks noChangeShapeType="1"/>
                              </p:cNvSpPr>
                              <p:nvPr>
                                <p:custDataLst>
                                  <p:tags r:id="rId358"/>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34" name="Group 123"/>
                            <p:cNvGrpSpPr/>
                            <p:nvPr>
                              <p:custDataLst>
                                <p:tags r:id="rId359"/>
                              </p:custDataLst>
                            </p:nvPr>
                          </p:nvGrpSpPr>
                          <p:grpSpPr>
                            <a:xfrm>
                              <a:off x="2574" y="8670"/>
                              <a:ext cx="79" cy="225"/>
                              <a:chOff x="2574" y="8220"/>
                              <a:chExt cx="79" cy="225"/>
                            </a:xfrm>
                          </p:grpSpPr>
                          <p:grpSp>
                            <p:nvGrpSpPr>
                              <p:cNvPr id="1063" name="Group 124"/>
                              <p:cNvGrpSpPr/>
                              <p:nvPr>
                                <p:custDataLst>
                                  <p:tags r:id="rId360"/>
                                </p:custDataLst>
                              </p:nvPr>
                            </p:nvGrpSpPr>
                            <p:grpSpPr>
                              <a:xfrm>
                                <a:off x="2574" y="8355"/>
                                <a:ext cx="57" cy="45"/>
                                <a:chOff x="2574" y="8355"/>
                                <a:chExt cx="57" cy="45"/>
                              </a:xfrm>
                            </p:grpSpPr>
                            <p:sp>
                              <p:nvSpPr>
                                <p:cNvPr id="1074" name="Line 125"/>
                                <p:cNvSpPr>
                                  <a:spLocks noChangeShapeType="1"/>
                                </p:cNvSpPr>
                                <p:nvPr>
                                  <p:custDataLst>
                                    <p:tags r:id="rId36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75" name="Line 126"/>
                                <p:cNvSpPr>
                                  <a:spLocks noChangeShapeType="1"/>
                                </p:cNvSpPr>
                                <p:nvPr>
                                  <p:custDataLst>
                                    <p:tags r:id="rId36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64" name="Group 127"/>
                              <p:cNvGrpSpPr/>
                              <p:nvPr>
                                <p:custDataLst>
                                  <p:tags r:id="rId363"/>
                                </p:custDataLst>
                              </p:nvPr>
                            </p:nvGrpSpPr>
                            <p:grpSpPr>
                              <a:xfrm>
                                <a:off x="2574" y="8310"/>
                                <a:ext cx="57" cy="45"/>
                                <a:chOff x="2574" y="8355"/>
                                <a:chExt cx="57" cy="45"/>
                              </a:xfrm>
                            </p:grpSpPr>
                            <p:sp>
                              <p:nvSpPr>
                                <p:cNvPr id="1072" name="Line 128"/>
                                <p:cNvSpPr>
                                  <a:spLocks noChangeShapeType="1"/>
                                </p:cNvSpPr>
                                <p:nvPr>
                                  <p:custDataLst>
                                    <p:tags r:id="rId36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73" name="Line 129"/>
                                <p:cNvSpPr>
                                  <a:spLocks noChangeShapeType="1"/>
                                </p:cNvSpPr>
                                <p:nvPr>
                                  <p:custDataLst>
                                    <p:tags r:id="rId36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65" name="Group 130"/>
                              <p:cNvGrpSpPr/>
                              <p:nvPr>
                                <p:custDataLst>
                                  <p:tags r:id="rId366"/>
                                </p:custDataLst>
                              </p:nvPr>
                            </p:nvGrpSpPr>
                            <p:grpSpPr>
                              <a:xfrm>
                                <a:off x="2574" y="8265"/>
                                <a:ext cx="57" cy="45"/>
                                <a:chOff x="2574" y="8355"/>
                                <a:chExt cx="57" cy="45"/>
                              </a:xfrm>
                            </p:grpSpPr>
                            <p:sp>
                              <p:nvSpPr>
                                <p:cNvPr id="1070" name="Line 131"/>
                                <p:cNvSpPr>
                                  <a:spLocks noChangeShapeType="1"/>
                                </p:cNvSpPr>
                                <p:nvPr>
                                  <p:custDataLst>
                                    <p:tags r:id="rId36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71" name="Line 132"/>
                                <p:cNvSpPr>
                                  <a:spLocks noChangeShapeType="1"/>
                                </p:cNvSpPr>
                                <p:nvPr>
                                  <p:custDataLst>
                                    <p:tags r:id="rId36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066" name="Line 133"/>
                              <p:cNvSpPr>
                                <a:spLocks noChangeShapeType="1"/>
                              </p:cNvSpPr>
                              <p:nvPr>
                                <p:custDataLst>
                                  <p:tags r:id="rId369"/>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7" name="Line 134"/>
                              <p:cNvSpPr>
                                <a:spLocks noChangeShapeType="1"/>
                              </p:cNvSpPr>
                              <p:nvPr>
                                <p:custDataLst>
                                  <p:tags r:id="rId37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8" name="Line 135"/>
                              <p:cNvSpPr>
                                <a:spLocks noChangeShapeType="1"/>
                              </p:cNvSpPr>
                              <p:nvPr>
                                <p:custDataLst>
                                  <p:tags r:id="rId371"/>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9" name="Line 136"/>
                              <p:cNvSpPr>
                                <a:spLocks noChangeShapeType="1"/>
                              </p:cNvSpPr>
                              <p:nvPr>
                                <p:custDataLst>
                                  <p:tags r:id="rId372"/>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35" name="Group 137"/>
                            <p:cNvGrpSpPr/>
                            <p:nvPr>
                              <p:custDataLst>
                                <p:tags r:id="rId373"/>
                              </p:custDataLst>
                            </p:nvPr>
                          </p:nvGrpSpPr>
                          <p:grpSpPr>
                            <a:xfrm>
                              <a:off x="2574" y="8895"/>
                              <a:ext cx="79" cy="225"/>
                              <a:chOff x="2574" y="8220"/>
                              <a:chExt cx="79" cy="225"/>
                            </a:xfrm>
                          </p:grpSpPr>
                          <p:grpSp>
                            <p:nvGrpSpPr>
                              <p:cNvPr id="21" name="Group 138"/>
                              <p:cNvGrpSpPr/>
                              <p:nvPr>
                                <p:custDataLst>
                                  <p:tags r:id="rId374"/>
                                </p:custDataLst>
                              </p:nvPr>
                            </p:nvGrpSpPr>
                            <p:grpSpPr>
                              <a:xfrm>
                                <a:off x="2574" y="8355"/>
                                <a:ext cx="57" cy="45"/>
                                <a:chOff x="2574" y="8355"/>
                                <a:chExt cx="57" cy="45"/>
                              </a:xfrm>
                            </p:grpSpPr>
                            <p:sp>
                              <p:nvSpPr>
                                <p:cNvPr id="1061" name="Line 139"/>
                                <p:cNvSpPr>
                                  <a:spLocks noChangeShapeType="1"/>
                                </p:cNvSpPr>
                                <p:nvPr>
                                  <p:custDataLst>
                                    <p:tags r:id="rId37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2" name="Line 140"/>
                                <p:cNvSpPr>
                                  <a:spLocks noChangeShapeType="1"/>
                                </p:cNvSpPr>
                                <p:nvPr>
                                  <p:custDataLst>
                                    <p:tags r:id="rId37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51" name="Group 141"/>
                              <p:cNvGrpSpPr/>
                              <p:nvPr>
                                <p:custDataLst>
                                  <p:tags r:id="rId377"/>
                                </p:custDataLst>
                              </p:nvPr>
                            </p:nvGrpSpPr>
                            <p:grpSpPr>
                              <a:xfrm>
                                <a:off x="2574" y="8310"/>
                                <a:ext cx="57" cy="45"/>
                                <a:chOff x="2574" y="8355"/>
                                <a:chExt cx="57" cy="45"/>
                              </a:xfrm>
                            </p:grpSpPr>
                            <p:sp>
                              <p:nvSpPr>
                                <p:cNvPr id="1059" name="Line 142"/>
                                <p:cNvSpPr>
                                  <a:spLocks noChangeShapeType="1"/>
                                </p:cNvSpPr>
                                <p:nvPr>
                                  <p:custDataLst>
                                    <p:tags r:id="rId37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0" name="Line 143"/>
                                <p:cNvSpPr>
                                  <a:spLocks noChangeShapeType="1"/>
                                </p:cNvSpPr>
                                <p:nvPr>
                                  <p:custDataLst>
                                    <p:tags r:id="rId37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52" name="Group 144"/>
                              <p:cNvGrpSpPr/>
                              <p:nvPr>
                                <p:custDataLst>
                                  <p:tags r:id="rId380"/>
                                </p:custDataLst>
                              </p:nvPr>
                            </p:nvGrpSpPr>
                            <p:grpSpPr>
                              <a:xfrm>
                                <a:off x="2574" y="8265"/>
                                <a:ext cx="57" cy="45"/>
                                <a:chOff x="2574" y="8355"/>
                                <a:chExt cx="57" cy="45"/>
                              </a:xfrm>
                            </p:grpSpPr>
                            <p:sp>
                              <p:nvSpPr>
                                <p:cNvPr id="1057" name="Line 145"/>
                                <p:cNvSpPr>
                                  <a:spLocks noChangeShapeType="1"/>
                                </p:cNvSpPr>
                                <p:nvPr>
                                  <p:custDataLst>
                                    <p:tags r:id="rId38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58" name="Line 146"/>
                                <p:cNvSpPr>
                                  <a:spLocks noChangeShapeType="1"/>
                                </p:cNvSpPr>
                                <p:nvPr>
                                  <p:custDataLst>
                                    <p:tags r:id="rId38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053" name="Line 147"/>
                              <p:cNvSpPr>
                                <a:spLocks noChangeShapeType="1"/>
                              </p:cNvSpPr>
                              <p:nvPr>
                                <p:custDataLst>
                                  <p:tags r:id="rId383"/>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54" name="Line 148"/>
                              <p:cNvSpPr>
                                <a:spLocks noChangeShapeType="1"/>
                              </p:cNvSpPr>
                              <p:nvPr>
                                <p:custDataLst>
                                  <p:tags r:id="rId38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55" name="Line 149"/>
                              <p:cNvSpPr>
                                <a:spLocks noChangeShapeType="1"/>
                              </p:cNvSpPr>
                              <p:nvPr>
                                <p:custDataLst>
                                  <p:tags r:id="rId385"/>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56" name="Line 150"/>
                              <p:cNvSpPr>
                                <a:spLocks noChangeShapeType="1"/>
                              </p:cNvSpPr>
                              <p:nvPr>
                                <p:custDataLst>
                                  <p:tags r:id="rId386"/>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36" name="Group 151"/>
                            <p:cNvGrpSpPr/>
                            <p:nvPr>
                              <p:custDataLst>
                                <p:tags r:id="rId387"/>
                              </p:custDataLst>
                            </p:nvPr>
                          </p:nvGrpSpPr>
                          <p:grpSpPr>
                            <a:xfrm>
                              <a:off x="2574" y="9120"/>
                              <a:ext cx="79" cy="225"/>
                              <a:chOff x="2574" y="8220"/>
                              <a:chExt cx="79" cy="225"/>
                            </a:xfrm>
                          </p:grpSpPr>
                          <p:grpSp>
                            <p:nvGrpSpPr>
                              <p:cNvPr id="1037" name="Group 152"/>
                              <p:cNvGrpSpPr/>
                              <p:nvPr>
                                <p:custDataLst>
                                  <p:tags r:id="rId388"/>
                                </p:custDataLst>
                              </p:nvPr>
                            </p:nvGrpSpPr>
                            <p:grpSpPr>
                              <a:xfrm>
                                <a:off x="2574" y="8355"/>
                                <a:ext cx="57" cy="45"/>
                                <a:chOff x="2574" y="8355"/>
                                <a:chExt cx="57" cy="45"/>
                              </a:xfrm>
                            </p:grpSpPr>
                            <p:sp>
                              <p:nvSpPr>
                                <p:cNvPr id="22" name="Line 153"/>
                                <p:cNvSpPr>
                                  <a:spLocks noChangeShapeType="1"/>
                                </p:cNvSpPr>
                                <p:nvPr>
                                  <p:custDataLst>
                                    <p:tags r:id="rId38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 name="Line 154"/>
                                <p:cNvSpPr>
                                  <a:spLocks noChangeShapeType="1"/>
                                </p:cNvSpPr>
                                <p:nvPr>
                                  <p:custDataLst>
                                    <p:tags r:id="rId39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24" name="Group 155"/>
                              <p:cNvGrpSpPr/>
                              <p:nvPr>
                                <p:custDataLst>
                                  <p:tags r:id="rId391"/>
                                </p:custDataLst>
                              </p:nvPr>
                            </p:nvGrpSpPr>
                            <p:grpSpPr>
                              <a:xfrm>
                                <a:off x="2574" y="8310"/>
                                <a:ext cx="57" cy="45"/>
                                <a:chOff x="2574" y="8355"/>
                                <a:chExt cx="57" cy="45"/>
                              </a:xfrm>
                            </p:grpSpPr>
                            <p:sp>
                              <p:nvSpPr>
                                <p:cNvPr id="25" name="Line 156"/>
                                <p:cNvSpPr>
                                  <a:spLocks noChangeShapeType="1"/>
                                </p:cNvSpPr>
                                <p:nvPr>
                                  <p:custDataLst>
                                    <p:tags r:id="rId39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 name="Line 157"/>
                                <p:cNvSpPr>
                                  <a:spLocks noChangeShapeType="1"/>
                                </p:cNvSpPr>
                                <p:nvPr>
                                  <p:custDataLst>
                                    <p:tags r:id="rId39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27" name="Group 158"/>
                              <p:cNvGrpSpPr/>
                              <p:nvPr>
                                <p:custDataLst>
                                  <p:tags r:id="rId394"/>
                                </p:custDataLst>
                              </p:nvPr>
                            </p:nvGrpSpPr>
                            <p:grpSpPr>
                              <a:xfrm>
                                <a:off x="2574" y="8265"/>
                                <a:ext cx="57" cy="45"/>
                                <a:chOff x="2574" y="8355"/>
                                <a:chExt cx="57" cy="45"/>
                              </a:xfrm>
                            </p:grpSpPr>
                            <p:sp>
                              <p:nvSpPr>
                                <p:cNvPr id="28" name="Line 159"/>
                                <p:cNvSpPr>
                                  <a:spLocks noChangeShapeType="1"/>
                                </p:cNvSpPr>
                                <p:nvPr>
                                  <p:custDataLst>
                                    <p:tags r:id="rId39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 name="Line 160"/>
                                <p:cNvSpPr>
                                  <a:spLocks noChangeShapeType="1"/>
                                </p:cNvSpPr>
                                <p:nvPr>
                                  <p:custDataLst>
                                    <p:tags r:id="rId39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30" name="Line 161"/>
                              <p:cNvSpPr>
                                <a:spLocks noChangeShapeType="1"/>
                              </p:cNvSpPr>
                              <p:nvPr>
                                <p:custDataLst>
                                  <p:tags r:id="rId397"/>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 name="Line 162"/>
                              <p:cNvSpPr>
                                <a:spLocks noChangeShapeType="1"/>
                              </p:cNvSpPr>
                              <p:nvPr>
                                <p:custDataLst>
                                  <p:tags r:id="rId39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 name="Line 163"/>
                              <p:cNvSpPr>
                                <a:spLocks noChangeShapeType="1"/>
                              </p:cNvSpPr>
                              <p:nvPr>
                                <p:custDataLst>
                                  <p:tags r:id="rId399"/>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 name="Line 164"/>
                              <p:cNvSpPr>
                                <a:spLocks noChangeShapeType="1"/>
                              </p:cNvSpPr>
                              <p:nvPr>
                                <p:custDataLst>
                                  <p:tags r:id="rId400"/>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grpSp>
                      <p:nvGrpSpPr>
                        <p:cNvPr id="1026" name="Group 165"/>
                        <p:cNvGrpSpPr/>
                        <p:nvPr>
                          <p:custDataLst>
                            <p:tags r:id="rId401"/>
                          </p:custDataLst>
                        </p:nvPr>
                      </p:nvGrpSpPr>
                      <p:grpSpPr>
                        <a:xfrm>
                          <a:off x="4002" y="8381"/>
                          <a:ext cx="283" cy="283"/>
                          <a:chOff x="3960" y="8294"/>
                          <a:chExt cx="363" cy="363"/>
                        </a:xfrm>
                      </p:grpSpPr>
                      <p:sp>
                        <p:nvSpPr>
                          <p:cNvPr id="1027" name="Oval 166"/>
                          <p:cNvSpPr>
                            <a:spLocks noChangeArrowheads="1"/>
                          </p:cNvSpPr>
                          <p:nvPr>
                            <p:custDataLst>
                              <p:tags r:id="rId402"/>
                            </p:custDataLst>
                          </p:nvPr>
                        </p:nvSpPr>
                        <p:spPr bwMode="auto">
                          <a:xfrm>
                            <a:off x="3960" y="8294"/>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28" name="Oval 167"/>
                          <p:cNvSpPr>
                            <a:spLocks noChangeArrowheads="1"/>
                          </p:cNvSpPr>
                          <p:nvPr>
                            <p:custDataLst>
                              <p:tags r:id="rId403"/>
                            </p:custDataLst>
                          </p:nvPr>
                        </p:nvSpPr>
                        <p:spPr bwMode="auto">
                          <a:xfrm>
                            <a:off x="4002" y="8333"/>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1024" name="AutoShape 168"/>
                      <p:cNvSpPr>
                        <a:spLocks noChangeArrowheads="1"/>
                      </p:cNvSpPr>
                      <p:nvPr>
                        <p:custDataLst>
                          <p:tags r:id="rId404"/>
                        </p:custDataLst>
                      </p:nvPr>
                    </p:nvSpPr>
                    <p:spPr bwMode="auto">
                      <a:xfrm>
                        <a:off x="4128" y="8616"/>
                        <a:ext cx="45" cy="91"/>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002" name="Group 169"/>
                    <p:cNvGrpSpPr/>
                    <p:nvPr>
                      <p:custDataLst>
                        <p:tags r:id="rId405"/>
                      </p:custDataLst>
                    </p:nvPr>
                  </p:nvGrpSpPr>
                  <p:grpSpPr>
                    <a:xfrm>
                      <a:off x="4085" y="10627"/>
                      <a:ext cx="230" cy="375"/>
                      <a:chOff x="2328" y="9999"/>
                      <a:chExt cx="230" cy="375"/>
                    </a:xfrm>
                  </p:grpSpPr>
                  <p:sp>
                    <p:nvSpPr>
                      <p:cNvPr id="1020" name="Oval 170"/>
                      <p:cNvSpPr>
                        <a:spLocks noChangeArrowheads="1"/>
                      </p:cNvSpPr>
                      <p:nvPr>
                        <p:custDataLst>
                          <p:tags r:id="rId406"/>
                        </p:custDataLst>
                      </p:nvPr>
                    </p:nvSpPr>
                    <p:spPr bwMode="auto">
                      <a:xfrm>
                        <a:off x="2331" y="10176"/>
                        <a:ext cx="227" cy="198"/>
                      </a:xfrm>
                      <a:prstGeom prst="ellipse">
                        <a:avLst/>
                      </a:prstGeom>
                      <a:noFill/>
                      <a:ln w="1905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21" name="Line 171"/>
                      <p:cNvSpPr>
                        <a:spLocks noChangeShapeType="1"/>
                      </p:cNvSpPr>
                      <p:nvPr>
                        <p:custDataLst>
                          <p:tags r:id="rId407"/>
                        </p:custDataLst>
                      </p:nvPr>
                    </p:nvSpPr>
                    <p:spPr bwMode="auto">
                      <a:xfrm flipH="1">
                        <a:off x="2451" y="9999"/>
                        <a:ext cx="0" cy="17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22" name="Rectangle 172"/>
                      <p:cNvSpPr>
                        <a:spLocks noChangeArrowheads="1"/>
                      </p:cNvSpPr>
                      <p:nvPr>
                        <p:custDataLst>
                          <p:tags r:id="rId408"/>
                        </p:custDataLst>
                      </p:nvPr>
                    </p:nvSpPr>
                    <p:spPr bwMode="auto">
                      <a:xfrm>
                        <a:off x="2328" y="10146"/>
                        <a:ext cx="108" cy="85"/>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aphicFrame>
                  <p:nvGraphicFramePr>
                    <p:cNvPr id="1003" name="对象 1002"/>
                    <p:cNvGraphicFramePr>
                      <a:graphicFrameLocks noChangeAspect="1"/>
                    </p:cNvGraphicFramePr>
                    <p:nvPr>
                      <p:custDataLst>
                        <p:tags r:id="rId409"/>
                      </p:custDataLst>
                    </p:nvPr>
                  </p:nvGraphicFramePr>
                  <p:xfrm>
                    <a:off x="4113" y="8656"/>
                    <a:ext cx="136" cy="144"/>
                  </p:xfrm>
                  <a:graphic>
                    <a:graphicData uri="http://schemas.openxmlformats.org/presentationml/2006/ole">
                      <mc:AlternateContent>
                        <mc:Choice xmlns:v="urn:schemas-microsoft-com:vml" Requires="v">
                          <p:oleObj spid="_x0000_s1051" r:id="rId410" imgW="165100" imgH="177800" progId="">
                            <p:embed/>
                          </p:oleObj>
                        </mc:Choice>
                        <mc:Fallback>
                          <p:oleObj r:id="rId410" imgW="165100" imgH="177800" progId="">
                            <p:embed/>
                            <p:pic>
                              <p:nvPicPr>
                                <p:cNvPr id="0" name="OLE substitute image"/>
                                <p:cNvPicPr/>
                                <p:nvPr/>
                              </p:nvPicPr>
                              <p:blipFill>
                                <a:blip r:embed="rId182">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1004" name="对象 1003"/>
                    <p:cNvGraphicFramePr>
                      <a:graphicFrameLocks noChangeAspect="1"/>
                    </p:cNvGraphicFramePr>
                    <p:nvPr>
                      <p:custDataLst>
                        <p:tags r:id="rId411"/>
                      </p:custDataLst>
                    </p:nvPr>
                  </p:nvGraphicFramePr>
                  <p:xfrm>
                    <a:off x="3975" y="9025"/>
                    <a:ext cx="67" cy="124"/>
                  </p:xfrm>
                  <a:graphic>
                    <a:graphicData uri="http://schemas.openxmlformats.org/presentationml/2006/ole">
                      <mc:AlternateContent>
                        <mc:Choice xmlns:v="urn:schemas-microsoft-com:vml" Requires="v">
                          <p:oleObj spid="_x0000_s1052" r:id="rId412" imgW="88900" imgH="164465" progId="">
                            <p:embed/>
                          </p:oleObj>
                        </mc:Choice>
                        <mc:Fallback>
                          <p:oleObj r:id="rId412" imgW="88900" imgH="164465" progId="">
                            <p:embed/>
                            <p:pic>
                              <p:nvPicPr>
                                <p:cNvPr id="0" name="OLE substitute image"/>
                                <p:cNvPicPr/>
                                <p:nvPr/>
                              </p:nvPicPr>
                              <p:blipFill>
                                <a:blip r:embed="rId185">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1005" name="对象 1004"/>
                    <p:cNvGraphicFramePr>
                      <a:graphicFrameLocks noChangeAspect="1"/>
                    </p:cNvGraphicFramePr>
                    <p:nvPr>
                      <p:custDataLst>
                        <p:tags r:id="rId413"/>
                      </p:custDataLst>
                    </p:nvPr>
                  </p:nvGraphicFramePr>
                  <p:xfrm>
                    <a:off x="3969" y="8779"/>
                    <a:ext cx="96" cy="133"/>
                  </p:xfrm>
                  <a:graphic>
                    <a:graphicData uri="http://schemas.openxmlformats.org/presentationml/2006/ole">
                      <mc:AlternateContent>
                        <mc:Choice xmlns:v="urn:schemas-microsoft-com:vml" Requires="v">
                          <p:oleObj spid="_x0000_s1053" r:id="rId414" imgW="127000" imgH="177165" progId="">
                            <p:embed/>
                          </p:oleObj>
                        </mc:Choice>
                        <mc:Fallback>
                          <p:oleObj r:id="rId414" imgW="127000" imgH="177165" progId="">
                            <p:embed/>
                            <p:pic>
                              <p:nvPicPr>
                                <p:cNvPr id="0" name="OLE substitute image"/>
                                <p:cNvPicPr/>
                                <p:nvPr/>
                              </p:nvPicPr>
                              <p:blipFill>
                                <a:blip r:embed="rId188">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1006" name="对象 1005"/>
                    <p:cNvGraphicFramePr>
                      <a:graphicFrameLocks noChangeAspect="1"/>
                    </p:cNvGraphicFramePr>
                    <p:nvPr>
                      <p:custDataLst>
                        <p:tags r:id="rId415"/>
                      </p:custDataLst>
                    </p:nvPr>
                  </p:nvGraphicFramePr>
                  <p:xfrm>
                    <a:off x="4335" y="8779"/>
                    <a:ext cx="96" cy="133"/>
                  </p:xfrm>
                  <a:graphic>
                    <a:graphicData uri="http://schemas.openxmlformats.org/presentationml/2006/ole">
                      <mc:AlternateContent>
                        <mc:Choice xmlns:v="urn:schemas-microsoft-com:vml" Requires="v">
                          <p:oleObj spid="_x0000_s1054" r:id="rId416" imgW="127000" imgH="177165" progId="">
                            <p:embed/>
                          </p:oleObj>
                        </mc:Choice>
                        <mc:Fallback>
                          <p:oleObj r:id="rId416" imgW="127000" imgH="177165" progId="">
                            <p:embed/>
                            <p:pic>
                              <p:nvPicPr>
                                <p:cNvPr id="0" name="OLE substitute image"/>
                                <p:cNvPicPr/>
                                <p:nvPr/>
                              </p:nvPicPr>
                              <p:blipFill>
                                <a:blip r:embed="rId191">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1007" name="对象 1006"/>
                    <p:cNvGraphicFramePr>
                      <a:graphicFrameLocks noChangeAspect="1"/>
                    </p:cNvGraphicFramePr>
                    <p:nvPr>
                      <p:custDataLst>
                        <p:tags r:id="rId417"/>
                      </p:custDataLst>
                    </p:nvPr>
                  </p:nvGraphicFramePr>
                  <p:xfrm>
                    <a:off x="4341" y="9019"/>
                    <a:ext cx="67" cy="124"/>
                  </p:xfrm>
                  <a:graphic>
                    <a:graphicData uri="http://schemas.openxmlformats.org/presentationml/2006/ole">
                      <mc:AlternateContent>
                        <mc:Choice xmlns:v="urn:schemas-microsoft-com:vml" Requires="v">
                          <p:oleObj spid="_x0000_s1055" r:id="rId418" imgW="88900" imgH="164465" progId="">
                            <p:embed/>
                          </p:oleObj>
                        </mc:Choice>
                        <mc:Fallback>
                          <p:oleObj r:id="rId418" imgW="88900" imgH="164465" progId="">
                            <p:embed/>
                            <p:pic>
                              <p:nvPicPr>
                                <p:cNvPr id="0" name="OLE substitute image"/>
                                <p:cNvPicPr/>
                                <p:nvPr/>
                              </p:nvPicPr>
                              <p:blipFill>
                                <a:blip r:embed="rId194">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1008" name="对象 1007"/>
                    <p:cNvGraphicFramePr>
                      <a:graphicFrameLocks noChangeAspect="1"/>
                    </p:cNvGraphicFramePr>
                    <p:nvPr>
                      <p:custDataLst>
                        <p:tags r:id="rId419"/>
                      </p:custDataLst>
                    </p:nvPr>
                  </p:nvGraphicFramePr>
                  <p:xfrm>
                    <a:off x="3959" y="9259"/>
                    <a:ext cx="96" cy="124"/>
                  </p:xfrm>
                  <a:graphic>
                    <a:graphicData uri="http://schemas.openxmlformats.org/presentationml/2006/ole">
                      <mc:AlternateContent>
                        <mc:Choice xmlns:v="urn:schemas-microsoft-com:vml" Requires="v">
                          <p:oleObj spid="_x0000_s1056" r:id="rId420" imgW="127000" imgH="165100" progId="">
                            <p:embed/>
                          </p:oleObj>
                        </mc:Choice>
                        <mc:Fallback>
                          <p:oleObj r:id="rId420" imgW="127000" imgH="165100" progId="">
                            <p:embed/>
                            <p:pic>
                              <p:nvPicPr>
                                <p:cNvPr id="0" name="OLE substitute image"/>
                                <p:cNvPicPr/>
                                <p:nvPr/>
                              </p:nvPicPr>
                              <p:blipFill>
                                <a:blip r:embed="rId197">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1009" name="对象 1008"/>
                    <p:cNvGraphicFramePr>
                      <a:graphicFrameLocks noChangeAspect="1"/>
                    </p:cNvGraphicFramePr>
                    <p:nvPr>
                      <p:custDataLst>
                        <p:tags r:id="rId421"/>
                      </p:custDataLst>
                    </p:nvPr>
                  </p:nvGraphicFramePr>
                  <p:xfrm>
                    <a:off x="4329" y="9259"/>
                    <a:ext cx="96" cy="124"/>
                  </p:xfrm>
                  <a:graphic>
                    <a:graphicData uri="http://schemas.openxmlformats.org/presentationml/2006/ole">
                      <mc:AlternateContent>
                        <mc:Choice xmlns:v="urn:schemas-microsoft-com:vml" Requires="v">
                          <p:oleObj spid="_x0000_s1057" name="Equation" r:id="rId422" imgW="127000" imgH="165100" progId="Equation.DSMT4">
                            <p:embed/>
                          </p:oleObj>
                        </mc:Choice>
                        <mc:Fallback>
                          <p:oleObj name="Equation" r:id="rId422" imgW="127000" imgH="165100" progId="Equation.DSMT4">
                            <p:embed/>
                            <p:pic>
                              <p:nvPicPr>
                                <p:cNvPr id="0" name="OLE substitute image"/>
                                <p:cNvPicPr/>
                                <p:nvPr/>
                              </p:nvPicPr>
                              <p:blipFill>
                                <a:blip r:embed="rId200">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1010" name="对象 1009"/>
                    <p:cNvGraphicFramePr>
                      <a:graphicFrameLocks noChangeAspect="1"/>
                    </p:cNvGraphicFramePr>
                    <p:nvPr>
                      <p:custDataLst>
                        <p:tags r:id="rId423"/>
                      </p:custDataLst>
                    </p:nvPr>
                  </p:nvGraphicFramePr>
                  <p:xfrm>
                    <a:off x="3976" y="9496"/>
                    <a:ext cx="87" cy="133"/>
                  </p:xfrm>
                  <a:graphic>
                    <a:graphicData uri="http://schemas.openxmlformats.org/presentationml/2006/ole">
                      <mc:AlternateContent>
                        <mc:Choice xmlns:v="urn:schemas-microsoft-com:vml" Requires="v">
                          <p:oleObj spid="_x0000_s1058" r:id="rId424" imgW="114300" imgH="177800" progId="">
                            <p:embed/>
                          </p:oleObj>
                        </mc:Choice>
                        <mc:Fallback>
                          <p:oleObj r:id="rId424" imgW="114300" imgH="177800" progId="">
                            <p:embed/>
                            <p:pic>
                              <p:nvPicPr>
                                <p:cNvPr id="0" name="OLE substitute image"/>
                                <p:cNvPicPr/>
                                <p:nvPr/>
                              </p:nvPicPr>
                              <p:blipFill>
                                <a:blip r:embed="rId203">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1011" name="对象 1010"/>
                    <p:cNvGraphicFramePr>
                      <a:graphicFrameLocks noChangeAspect="1"/>
                    </p:cNvGraphicFramePr>
                    <p:nvPr>
                      <p:custDataLst>
                        <p:tags r:id="rId425"/>
                      </p:custDataLst>
                    </p:nvPr>
                  </p:nvGraphicFramePr>
                  <p:xfrm>
                    <a:off x="4336" y="9496"/>
                    <a:ext cx="87" cy="133"/>
                  </p:xfrm>
                  <a:graphic>
                    <a:graphicData uri="http://schemas.openxmlformats.org/presentationml/2006/ole">
                      <mc:AlternateContent>
                        <mc:Choice xmlns:v="urn:schemas-microsoft-com:vml" Requires="v">
                          <p:oleObj spid="_x0000_s1059" r:id="rId426" imgW="114300" imgH="177800" progId="">
                            <p:embed/>
                          </p:oleObj>
                        </mc:Choice>
                        <mc:Fallback>
                          <p:oleObj r:id="rId426" imgW="114300" imgH="177800" progId="">
                            <p:embed/>
                            <p:pic>
                              <p:nvPicPr>
                                <p:cNvPr id="0" name="OLE substitute image"/>
                                <p:cNvPicPr/>
                                <p:nvPr/>
                              </p:nvPicPr>
                              <p:blipFill>
                                <a:blip r:embed="rId206">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1012" name="对象 1011"/>
                    <p:cNvGraphicFramePr>
                      <a:graphicFrameLocks noChangeAspect="1"/>
                    </p:cNvGraphicFramePr>
                    <p:nvPr>
                      <p:custDataLst>
                        <p:tags r:id="rId427"/>
                      </p:custDataLst>
                    </p:nvPr>
                  </p:nvGraphicFramePr>
                  <p:xfrm>
                    <a:off x="3969" y="9736"/>
                    <a:ext cx="96" cy="124"/>
                  </p:xfrm>
                  <a:graphic>
                    <a:graphicData uri="http://schemas.openxmlformats.org/presentationml/2006/ole">
                      <mc:AlternateContent>
                        <mc:Choice xmlns:v="urn:schemas-microsoft-com:vml" Requires="v">
                          <p:oleObj spid="_x0000_s1060" r:id="rId428" imgW="127000" imgH="165100" progId="">
                            <p:embed/>
                          </p:oleObj>
                        </mc:Choice>
                        <mc:Fallback>
                          <p:oleObj r:id="rId428" imgW="127000" imgH="165100" progId="">
                            <p:embed/>
                            <p:pic>
                              <p:nvPicPr>
                                <p:cNvPr id="0" name="OLE substitute image"/>
                                <p:cNvPicPr/>
                                <p:nvPr/>
                              </p:nvPicPr>
                              <p:blipFill>
                                <a:blip r:embed="rId209">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1013" name="对象 1012"/>
                    <p:cNvGraphicFramePr>
                      <a:graphicFrameLocks noChangeAspect="1"/>
                    </p:cNvGraphicFramePr>
                    <p:nvPr>
                      <p:custDataLst>
                        <p:tags r:id="rId429"/>
                      </p:custDataLst>
                    </p:nvPr>
                  </p:nvGraphicFramePr>
                  <p:xfrm>
                    <a:off x="4332" y="9733"/>
                    <a:ext cx="96" cy="124"/>
                  </p:xfrm>
                  <a:graphic>
                    <a:graphicData uri="http://schemas.openxmlformats.org/presentationml/2006/ole">
                      <mc:AlternateContent>
                        <mc:Choice xmlns:v="urn:schemas-microsoft-com:vml" Requires="v">
                          <p:oleObj spid="_x0000_s1061" r:id="rId430" imgW="127000" imgH="165100" progId="">
                            <p:embed/>
                          </p:oleObj>
                        </mc:Choice>
                        <mc:Fallback>
                          <p:oleObj r:id="rId430" imgW="127000" imgH="165100" progId="">
                            <p:embed/>
                            <p:pic>
                              <p:nvPicPr>
                                <p:cNvPr id="0" name="OLE substitute image"/>
                                <p:cNvPicPr/>
                                <p:nvPr/>
                              </p:nvPicPr>
                              <p:blipFill>
                                <a:blip r:embed="rId212">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1014" name="对象 1013"/>
                    <p:cNvGraphicFramePr>
                      <a:graphicFrameLocks noChangeAspect="1"/>
                    </p:cNvGraphicFramePr>
                    <p:nvPr>
                      <p:custDataLst>
                        <p:tags r:id="rId431"/>
                      </p:custDataLst>
                    </p:nvPr>
                  </p:nvGraphicFramePr>
                  <p:xfrm>
                    <a:off x="3969" y="9970"/>
                    <a:ext cx="87" cy="133"/>
                  </p:xfrm>
                  <a:graphic>
                    <a:graphicData uri="http://schemas.openxmlformats.org/presentationml/2006/ole">
                      <mc:AlternateContent>
                        <mc:Choice xmlns:v="urn:schemas-microsoft-com:vml" Requires="v">
                          <p:oleObj spid="_x0000_s1062" r:id="rId432" imgW="114300" imgH="177800" progId="">
                            <p:embed/>
                          </p:oleObj>
                        </mc:Choice>
                        <mc:Fallback>
                          <p:oleObj r:id="rId432" imgW="114300" imgH="177800" progId="">
                            <p:embed/>
                            <p:pic>
                              <p:nvPicPr>
                                <p:cNvPr id="0" name="OLE substitute image"/>
                                <p:cNvPicPr/>
                                <p:nvPr/>
                              </p:nvPicPr>
                              <p:blipFill>
                                <a:blip r:embed="rId215">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1015" name="对象 1014"/>
                    <p:cNvGraphicFramePr>
                      <a:graphicFrameLocks noChangeAspect="1"/>
                    </p:cNvGraphicFramePr>
                    <p:nvPr>
                      <p:custDataLst>
                        <p:tags r:id="rId433"/>
                      </p:custDataLst>
                    </p:nvPr>
                  </p:nvGraphicFramePr>
                  <p:xfrm>
                    <a:off x="4323" y="9970"/>
                    <a:ext cx="87" cy="133"/>
                  </p:xfrm>
                  <a:graphic>
                    <a:graphicData uri="http://schemas.openxmlformats.org/presentationml/2006/ole">
                      <mc:AlternateContent>
                        <mc:Choice xmlns:v="urn:schemas-microsoft-com:vml" Requires="v">
                          <p:oleObj spid="_x0000_s1063" r:id="rId434" imgW="114300" imgH="177800" progId="">
                            <p:embed/>
                          </p:oleObj>
                        </mc:Choice>
                        <mc:Fallback>
                          <p:oleObj r:id="rId434" imgW="114300" imgH="177800" progId="">
                            <p:embed/>
                            <p:pic>
                              <p:nvPicPr>
                                <p:cNvPr id="0" name="OLE substitute image"/>
                                <p:cNvPicPr/>
                                <p:nvPr/>
                              </p:nvPicPr>
                              <p:blipFill>
                                <a:blip r:embed="rId218">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1016" name="Group 186"/>
                    <p:cNvGrpSpPr/>
                    <p:nvPr>
                      <p:custDataLst>
                        <p:tags r:id="rId435"/>
                      </p:custDataLst>
                    </p:nvPr>
                  </p:nvGrpSpPr>
                  <p:grpSpPr>
                    <a:xfrm>
                      <a:off x="4119" y="10458"/>
                      <a:ext cx="170" cy="170"/>
                      <a:chOff x="2337" y="10152"/>
                      <a:chExt cx="363" cy="363"/>
                    </a:xfrm>
                  </p:grpSpPr>
                  <p:sp>
                    <p:nvSpPr>
                      <p:cNvPr id="1018" name="Oval 187"/>
                      <p:cNvSpPr>
                        <a:spLocks noChangeArrowheads="1"/>
                      </p:cNvSpPr>
                      <p:nvPr>
                        <p:custDataLst>
                          <p:tags r:id="rId436"/>
                        </p:custDataLst>
                      </p:nvPr>
                    </p:nvSpPr>
                    <p:spPr bwMode="auto">
                      <a:xfrm>
                        <a:off x="2337" y="10152"/>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19" name="Oval 188"/>
                      <p:cNvSpPr>
                        <a:spLocks noChangeArrowheads="1"/>
                      </p:cNvSpPr>
                      <p:nvPr>
                        <p:custDataLst>
                          <p:tags r:id="rId437"/>
                        </p:custDataLst>
                      </p:nvPr>
                    </p:nvSpPr>
                    <p:spPr bwMode="auto">
                      <a:xfrm>
                        <a:off x="2379" y="10191"/>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1017" name="AutoShape 189"/>
                    <p:cNvSpPr>
                      <a:spLocks noChangeArrowheads="1"/>
                    </p:cNvSpPr>
                    <p:nvPr>
                      <p:custDataLst>
                        <p:tags r:id="rId438"/>
                      </p:custDataLst>
                    </p:nvPr>
                  </p:nvSpPr>
                  <p:spPr bwMode="auto">
                    <a:xfrm>
                      <a:off x="4176" y="10296"/>
                      <a:ext cx="57" cy="198"/>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1192" name="组合 1191"/>
                  <p:cNvGrpSpPr/>
                  <p:nvPr>
                    <p:custDataLst>
                      <p:tags r:id="rId439"/>
                    </p:custDataLst>
                  </p:nvPr>
                </p:nvGrpSpPr>
                <p:grpSpPr>
                  <a:xfrm>
                    <a:off x="5614113" y="4071392"/>
                    <a:ext cx="455426" cy="872490"/>
                    <a:chOff x="2510660" y="3429000"/>
                    <a:chExt cx="455426" cy="872490"/>
                  </a:xfrm>
                </p:grpSpPr>
                <p:grpSp>
                  <p:nvGrpSpPr>
                    <p:cNvPr id="1193" name="组合 1192"/>
                    <p:cNvGrpSpPr/>
                    <p:nvPr>
                      <p:custDataLst>
                        <p:tags r:id="rId440"/>
                      </p:custDataLst>
                    </p:nvPr>
                  </p:nvGrpSpPr>
                  <p:grpSpPr>
                    <a:xfrm>
                      <a:off x="2510660" y="3429000"/>
                      <a:ext cx="455426" cy="842010"/>
                      <a:chOff x="1139004" y="3411660"/>
                      <a:chExt cx="455426" cy="842010"/>
                    </a:xfrm>
                  </p:grpSpPr>
                  <p:sp>
                    <p:nvSpPr>
                      <p:cNvPr id="1196" name="立方体 1195"/>
                      <p:cNvSpPr/>
                      <p:nvPr>
                        <p:custDataLst>
                          <p:tags r:id="rId441"/>
                        </p:custDataLst>
                      </p:nvPr>
                    </p:nvSpPr>
                    <p:spPr>
                      <a:xfrm>
                        <a:off x="1139004" y="3840192"/>
                        <a:ext cx="455426" cy="413478"/>
                      </a:xfrm>
                      <a:prstGeom prst="cube">
                        <a:avLst/>
                      </a:prstGeom>
                      <a:blipFill>
                        <a:blip r:embed="rId226"/>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97" name="直接连接符 1196"/>
                      <p:cNvCxnSpPr/>
                      <p:nvPr>
                        <p:custDataLst>
                          <p:tags r:id="rId442"/>
                        </p:custDataLst>
                      </p:nvPr>
                    </p:nvCxnSpPr>
                    <p:spPr>
                      <a:xfrm flipH="1">
                        <a:off x="1374516" y="3411660"/>
                        <a:ext cx="0" cy="47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4" name="任意多边形: 形状 1193"/>
                    <p:cNvSpPr/>
                    <p:nvPr>
                      <p:custDataLst>
                        <p:tags r:id="rId443"/>
                      </p:custDataLst>
                    </p:nvPr>
                  </p:nvSpPr>
                  <p:spPr>
                    <a:xfrm>
                      <a:off x="2639647" y="3901440"/>
                      <a:ext cx="95933" cy="400050"/>
                    </a:xfrm>
                    <a:custGeom>
                      <a:gdLst>
                        <a:gd name="connsiteX0" fmla="*/ 95933 w 95933"/>
                        <a:gd name="connsiteY0" fmla="*/ 0 h 400050"/>
                        <a:gd name="connsiteX1" fmla="*/ 80693 w 95933"/>
                        <a:gd name="connsiteY1" fmla="*/ 53340 h 400050"/>
                        <a:gd name="connsiteX2" fmla="*/ 61643 w 95933"/>
                        <a:gd name="connsiteY2" fmla="*/ 91440 h 400050"/>
                        <a:gd name="connsiteX3" fmla="*/ 54023 w 95933"/>
                        <a:gd name="connsiteY3" fmla="*/ 102870 h 400050"/>
                        <a:gd name="connsiteX4" fmla="*/ 46403 w 95933"/>
                        <a:gd name="connsiteY4" fmla="*/ 125730 h 400050"/>
                        <a:gd name="connsiteX5" fmla="*/ 42593 w 95933"/>
                        <a:gd name="connsiteY5" fmla="*/ 137160 h 400050"/>
                        <a:gd name="connsiteX6" fmla="*/ 38783 w 95933"/>
                        <a:gd name="connsiteY6" fmla="*/ 148590 h 400050"/>
                        <a:gd name="connsiteX7" fmla="*/ 34973 w 95933"/>
                        <a:gd name="connsiteY7" fmla="*/ 160020 h 400050"/>
                        <a:gd name="connsiteX8" fmla="*/ 27353 w 95933"/>
                        <a:gd name="connsiteY8" fmla="*/ 213360 h 400050"/>
                        <a:gd name="connsiteX9" fmla="*/ 15923 w 95933"/>
                        <a:gd name="connsiteY9" fmla="*/ 255270 h 400050"/>
                        <a:gd name="connsiteX10" fmla="*/ 12113 w 95933"/>
                        <a:gd name="connsiteY10" fmla="*/ 278130 h 400050"/>
                        <a:gd name="connsiteX11" fmla="*/ 4493 w 95933"/>
                        <a:gd name="connsiteY11" fmla="*/ 300990 h 400050"/>
                        <a:gd name="connsiteX12" fmla="*/ 4493 w 95933"/>
                        <a:gd name="connsiteY12" fmla="*/ 396240 h 400050"/>
                        <a:gd name="connsiteX13" fmla="*/ 23543 w 95933"/>
                        <a:gd name="connsiteY13" fmla="*/ 400050 h 400050"/>
                        <a:gd name="connsiteX14" fmla="*/ 69263 w 95933"/>
                        <a:gd name="connsiteY14" fmla="*/ 381000 h 400050"/>
                        <a:gd name="connsiteX15" fmla="*/ 76883 w 95933"/>
                        <a:gd name="connsiteY15" fmla="*/ 365760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933" h="400050">
                          <a:moveTo>
                            <a:pt x="95933" y="0"/>
                          </a:moveTo>
                          <a:cubicBezTo>
                            <a:pt x="92658" y="16376"/>
                            <a:pt x="88780" y="39862"/>
                            <a:pt x="80693" y="53340"/>
                          </a:cubicBezTo>
                          <a:cubicBezTo>
                            <a:pt x="48901" y="106326"/>
                            <a:pt x="87569" y="39589"/>
                            <a:pt x="61643" y="91440"/>
                          </a:cubicBezTo>
                          <a:cubicBezTo>
                            <a:pt x="59595" y="95536"/>
                            <a:pt x="55883" y="98686"/>
                            <a:pt x="54023" y="102870"/>
                          </a:cubicBezTo>
                          <a:cubicBezTo>
                            <a:pt x="50761" y="110210"/>
                            <a:pt x="48943" y="118110"/>
                            <a:pt x="46403" y="125730"/>
                          </a:cubicBezTo>
                          <a:lnTo>
                            <a:pt x="42593" y="137160"/>
                          </a:lnTo>
                          <a:lnTo>
                            <a:pt x="38783" y="148590"/>
                          </a:lnTo>
                          <a:lnTo>
                            <a:pt x="34973" y="160020"/>
                          </a:lnTo>
                          <a:cubicBezTo>
                            <a:pt x="32602" y="181357"/>
                            <a:pt x="32205" y="193951"/>
                            <a:pt x="27353" y="213360"/>
                          </a:cubicBezTo>
                          <a:cubicBezTo>
                            <a:pt x="24452" y="224965"/>
                            <a:pt x="18488" y="242444"/>
                            <a:pt x="15923" y="255270"/>
                          </a:cubicBezTo>
                          <a:cubicBezTo>
                            <a:pt x="14408" y="262845"/>
                            <a:pt x="13987" y="270636"/>
                            <a:pt x="12113" y="278130"/>
                          </a:cubicBezTo>
                          <a:cubicBezTo>
                            <a:pt x="10165" y="285922"/>
                            <a:pt x="4493" y="300990"/>
                            <a:pt x="4493" y="300990"/>
                          </a:cubicBezTo>
                          <a:cubicBezTo>
                            <a:pt x="2293" y="325187"/>
                            <a:pt x="-4413" y="373974"/>
                            <a:pt x="4493" y="396240"/>
                          </a:cubicBezTo>
                          <a:cubicBezTo>
                            <a:pt x="6898" y="402253"/>
                            <a:pt x="17193" y="398780"/>
                            <a:pt x="23543" y="400050"/>
                          </a:cubicBezTo>
                          <a:cubicBezTo>
                            <a:pt x="27438" y="398752"/>
                            <a:pt x="61011" y="390902"/>
                            <a:pt x="69263" y="381000"/>
                          </a:cubicBezTo>
                          <a:cubicBezTo>
                            <a:pt x="72899" y="376637"/>
                            <a:pt x="76883" y="365760"/>
                            <a:pt x="76883" y="3657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95" name="任意多边形: 形状 1194"/>
                    <p:cNvSpPr/>
                    <p:nvPr>
                      <p:custDataLst>
                        <p:tags r:id="rId444"/>
                      </p:custDataLst>
                    </p:nvPr>
                  </p:nvSpPr>
                  <p:spPr>
                    <a:xfrm>
                      <a:off x="2703427" y="3857532"/>
                      <a:ext cx="95012" cy="443958"/>
                    </a:xfrm>
                    <a:custGeom>
                      <a:gdLst>
                        <a:gd name="connsiteX0" fmla="*/ 85493 w 85493"/>
                        <a:gd name="connsiteY0" fmla="*/ 11476 h 480106"/>
                        <a:gd name="connsiteX1" fmla="*/ 70253 w 85493"/>
                        <a:gd name="connsiteY1" fmla="*/ 15286 h 480106"/>
                        <a:gd name="connsiteX2" fmla="*/ 58823 w 85493"/>
                        <a:gd name="connsiteY2" fmla="*/ 22906 h 480106"/>
                        <a:gd name="connsiteX3" fmla="*/ 55013 w 85493"/>
                        <a:gd name="connsiteY3" fmla="*/ 34336 h 480106"/>
                        <a:gd name="connsiteX4" fmla="*/ 43583 w 85493"/>
                        <a:gd name="connsiteY4" fmla="*/ 49576 h 480106"/>
                        <a:gd name="connsiteX5" fmla="*/ 39773 w 85493"/>
                        <a:gd name="connsiteY5" fmla="*/ 72436 h 480106"/>
                        <a:gd name="connsiteX6" fmla="*/ 32153 w 85493"/>
                        <a:gd name="connsiteY6" fmla="*/ 106726 h 480106"/>
                        <a:gd name="connsiteX7" fmla="*/ 24533 w 85493"/>
                        <a:gd name="connsiteY7" fmla="*/ 121966 h 480106"/>
                        <a:gd name="connsiteX8" fmla="*/ 20723 w 85493"/>
                        <a:gd name="connsiteY8" fmla="*/ 163876 h 480106"/>
                        <a:gd name="connsiteX9" fmla="*/ 16913 w 85493"/>
                        <a:gd name="connsiteY9" fmla="*/ 179116 h 480106"/>
                        <a:gd name="connsiteX10" fmla="*/ 9293 w 85493"/>
                        <a:gd name="connsiteY10" fmla="*/ 232456 h 480106"/>
                        <a:gd name="connsiteX11" fmla="*/ 1673 w 85493"/>
                        <a:gd name="connsiteY11" fmla="*/ 335326 h 480106"/>
                        <a:gd name="connsiteX12" fmla="*/ 13103 w 85493"/>
                        <a:gd name="connsiteY12" fmla="*/ 457246 h 480106"/>
                        <a:gd name="connsiteX13" fmla="*/ 35963 w 85493"/>
                        <a:gd name="connsiteY13" fmla="*/ 476296 h 480106"/>
                        <a:gd name="connsiteX14" fmla="*/ 47393 w 85493"/>
                        <a:gd name="connsiteY14" fmla="*/ 480106 h 480106"/>
                        <a:gd name="connsiteX15" fmla="*/ 70253 w 85493"/>
                        <a:gd name="connsiteY15" fmla="*/ 457246 h 480106"/>
                        <a:gd name="connsiteX16" fmla="*/ 70253 w 85493"/>
                        <a:gd name="connsiteY16" fmla="*/ 445816 h 480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493" h="480106">
                          <a:moveTo>
                            <a:pt x="85493" y="11476"/>
                          </a:moveTo>
                          <a:cubicBezTo>
                            <a:pt x="78946" y="-8166"/>
                            <a:pt x="85246" y="293"/>
                            <a:pt x="70253" y="15286"/>
                          </a:cubicBezTo>
                          <a:cubicBezTo>
                            <a:pt x="67015" y="18524"/>
                            <a:pt x="62633" y="20366"/>
                            <a:pt x="58823" y="22906"/>
                          </a:cubicBezTo>
                          <a:cubicBezTo>
                            <a:pt x="57553" y="26716"/>
                            <a:pt x="57006" y="30849"/>
                            <a:pt x="55013" y="34336"/>
                          </a:cubicBezTo>
                          <a:cubicBezTo>
                            <a:pt x="51863" y="39849"/>
                            <a:pt x="45941" y="43680"/>
                            <a:pt x="43583" y="49576"/>
                          </a:cubicBezTo>
                          <a:cubicBezTo>
                            <a:pt x="40714" y="56749"/>
                            <a:pt x="41155" y="64835"/>
                            <a:pt x="39773" y="72436"/>
                          </a:cubicBezTo>
                          <a:cubicBezTo>
                            <a:pt x="38921" y="77122"/>
                            <a:pt x="34311" y="100970"/>
                            <a:pt x="32153" y="106726"/>
                          </a:cubicBezTo>
                          <a:cubicBezTo>
                            <a:pt x="30159" y="112044"/>
                            <a:pt x="27073" y="116886"/>
                            <a:pt x="24533" y="121966"/>
                          </a:cubicBezTo>
                          <a:cubicBezTo>
                            <a:pt x="23263" y="135936"/>
                            <a:pt x="22577" y="149971"/>
                            <a:pt x="20723" y="163876"/>
                          </a:cubicBezTo>
                          <a:cubicBezTo>
                            <a:pt x="20031" y="169066"/>
                            <a:pt x="17654" y="173932"/>
                            <a:pt x="16913" y="179116"/>
                          </a:cubicBezTo>
                          <a:cubicBezTo>
                            <a:pt x="8251" y="239751"/>
                            <a:pt x="17975" y="197726"/>
                            <a:pt x="9293" y="232456"/>
                          </a:cubicBezTo>
                          <a:cubicBezTo>
                            <a:pt x="5189" y="269393"/>
                            <a:pt x="1673" y="295295"/>
                            <a:pt x="1673" y="335326"/>
                          </a:cubicBezTo>
                          <a:cubicBezTo>
                            <a:pt x="1673" y="346577"/>
                            <a:pt x="-6451" y="425960"/>
                            <a:pt x="13103" y="457246"/>
                          </a:cubicBezTo>
                          <a:cubicBezTo>
                            <a:pt x="16933" y="463374"/>
                            <a:pt x="29260" y="472945"/>
                            <a:pt x="35963" y="476296"/>
                          </a:cubicBezTo>
                          <a:cubicBezTo>
                            <a:pt x="39555" y="478092"/>
                            <a:pt x="43583" y="478836"/>
                            <a:pt x="47393" y="480106"/>
                          </a:cubicBezTo>
                          <a:cubicBezTo>
                            <a:pt x="55995" y="473654"/>
                            <a:pt x="66539" y="468388"/>
                            <a:pt x="70253" y="457246"/>
                          </a:cubicBezTo>
                          <a:cubicBezTo>
                            <a:pt x="71458" y="453632"/>
                            <a:pt x="70253" y="449626"/>
                            <a:pt x="70253" y="4458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grpSp>
        <p:sp>
          <p:nvSpPr>
            <p:cNvPr id="1191" name="任意多边形: 形状 1190"/>
            <p:cNvSpPr/>
            <p:nvPr>
              <p:custDataLst>
                <p:tags r:id="rId445"/>
              </p:custDataLst>
            </p:nvPr>
          </p:nvSpPr>
          <p:spPr>
            <a:xfrm>
              <a:off x="5704239" y="2353741"/>
              <a:ext cx="261371" cy="53258"/>
            </a:xfrm>
            <a:custGeom>
              <a:gdLst>
                <a:gd name="connsiteX0" fmla="*/ 1440180 w 2887980"/>
                <a:gd name="connsiteY0" fmla="*/ 0 h 1463040"/>
                <a:gd name="connsiteX1" fmla="*/ 0 w 2887980"/>
                <a:gd name="connsiteY1" fmla="*/ 746760 h 1463040"/>
                <a:gd name="connsiteX2" fmla="*/ 1424940 w 2887980"/>
                <a:gd name="connsiteY2" fmla="*/ 1463040 h 1463040"/>
                <a:gd name="connsiteX3" fmla="*/ 2887980 w 2887980"/>
                <a:gd name="connsiteY3" fmla="*/ 746760 h 1463040"/>
                <a:gd name="connsiteX4" fmla="*/ 1440180 w 2887980"/>
                <a:gd name="connsiteY4" fmla="*/ 0 h 1463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0" h="1463040">
                  <a:moveTo>
                    <a:pt x="1440180" y="0"/>
                  </a:moveTo>
                  <a:lnTo>
                    <a:pt x="0" y="746760"/>
                  </a:lnTo>
                  <a:lnTo>
                    <a:pt x="1424940" y="1463040"/>
                  </a:lnTo>
                  <a:lnTo>
                    <a:pt x="2887980" y="746760"/>
                  </a:lnTo>
                  <a:lnTo>
                    <a:pt x="1440180"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4242" name="组合 4241" title=""/>
          <p:cNvGrpSpPr/>
          <p:nvPr>
            <p:custDataLst>
              <p:tags r:id="rId446"/>
            </p:custDataLst>
          </p:nvPr>
        </p:nvGrpSpPr>
        <p:grpSpPr>
          <a:xfrm>
            <a:off x="2138026" y="3290969"/>
            <a:ext cx="841033" cy="2891086"/>
            <a:chOff x="3040405" y="3567113"/>
            <a:chExt cx="841033" cy="2891086"/>
          </a:xfrm>
        </p:grpSpPr>
        <p:graphicFrame>
          <p:nvGraphicFramePr>
            <p:cNvPr id="4234" name="对象 4233"/>
            <p:cNvGraphicFramePr>
              <a:graphicFrameLocks noChangeAspect="1"/>
            </p:cNvGraphicFramePr>
            <p:nvPr>
              <p:custDataLst>
                <p:tags r:id="rId447"/>
              </p:custDataLst>
            </p:nvPr>
          </p:nvGraphicFramePr>
          <p:xfrm>
            <a:off x="3218365" y="5878396"/>
            <a:ext cx="581838" cy="579803"/>
          </p:xfrm>
          <a:graphic>
            <a:graphicData uri="http://schemas.openxmlformats.org/presentationml/2006/ole">
              <mc:AlternateContent>
                <mc:Choice xmlns:v="urn:schemas-microsoft-com:vml" Requires="v">
                  <p:oleObj spid="_x0000_s1064" name="Equation" r:id="rId448" imgW="241300" imgH="241300" progId="Equation.DSMT4">
                    <p:embed/>
                  </p:oleObj>
                </mc:Choice>
                <mc:Fallback>
                  <p:oleObj name="Equation" r:id="rId448" imgW="241300" imgH="241300" progId="Equation.DSMT4">
                    <p:embed/>
                    <p:pic>
                      <p:nvPicPr>
                        <p:cNvPr id="0" name="OLE substitute image"/>
                        <p:cNvPicPr/>
                        <p:nvPr/>
                      </p:nvPicPr>
                      <p:blipFill>
                        <a:blip r:embed="rId449">
                          <a:extLst>
                            <a:ext uri="{28A0092B-C50C-407E-A947-70E740481C1C}">
                              <a14:useLocalDpi xmlns:a14="http://schemas.microsoft.com/office/drawing/2010/main" val="0"/>
                            </a:ext>
                          </a:extLst>
                        </a:blip>
                        <a:stretch>
                          <a:fillRect/>
                        </a:stretch>
                      </p:blipFill>
                      <p:spPr>
                        <a:xfrm>
                          <a:off x="3218365" y="5878396"/>
                          <a:ext cx="581838" cy="579803"/>
                        </a:xfrm>
                        <a:prstGeom prst="rect">
                          <a:avLst/>
                        </a:prstGeom>
                        <a:noFill/>
                      </p:spPr>
                    </p:pic>
                  </p:oleObj>
                </mc:Fallback>
              </mc:AlternateContent>
            </a:graphicData>
          </a:graphic>
        </p:graphicFrame>
        <p:cxnSp>
          <p:nvCxnSpPr>
            <p:cNvPr id="1208" name="直接箭头连接符 1207"/>
            <p:cNvCxnSpPr/>
            <p:nvPr>
              <p:custDataLst>
                <p:tags r:id="rId450"/>
              </p:custDataLst>
            </p:nvPr>
          </p:nvCxnSpPr>
          <p:spPr>
            <a:xfrm flipH="1">
              <a:off x="3136132" y="5010835"/>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1212" name="直接箭头连接符 1211"/>
            <p:cNvCxnSpPr/>
            <p:nvPr>
              <p:custDataLst>
                <p:tags r:id="rId451"/>
              </p:custDataLst>
            </p:nvPr>
          </p:nvCxnSpPr>
          <p:spPr>
            <a:xfrm flipH="1" flipV="1">
              <a:off x="3142504" y="3695524"/>
              <a:ext cx="0" cy="1304192"/>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sp>
          <p:nvSpPr>
            <p:cNvPr id="1209" name="椭圆 1208"/>
            <p:cNvSpPr/>
            <p:nvPr>
              <p:custDataLst>
                <p:tags r:id="rId452"/>
              </p:custDataLst>
            </p:nvPr>
          </p:nvSpPr>
          <p:spPr>
            <a:xfrm rot="5400000">
              <a:off x="3040405" y="4898007"/>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aphicFrame>
          <p:nvGraphicFramePr>
            <p:cNvPr id="1214" name="对象 1213"/>
            <p:cNvGraphicFramePr>
              <a:graphicFrameLocks noChangeAspect="1"/>
            </p:cNvGraphicFramePr>
            <p:nvPr>
              <p:custDataLst>
                <p:tags r:id="rId453"/>
              </p:custDataLst>
            </p:nvPr>
          </p:nvGraphicFramePr>
          <p:xfrm>
            <a:off x="3208338" y="3567113"/>
            <a:ext cx="673100" cy="549275"/>
          </p:xfrm>
          <a:graphic>
            <a:graphicData uri="http://schemas.openxmlformats.org/presentationml/2006/ole">
              <mc:AlternateContent>
                <mc:Choice xmlns:v="urn:schemas-microsoft-com:vml" Requires="v">
                  <p:oleObj spid="_x0000_s1065" name="Equation" r:id="rId454" imgW="6705600" imgH="5486400" progId="Equation.DSMT4">
                    <p:embed/>
                  </p:oleObj>
                </mc:Choice>
                <mc:Fallback>
                  <p:oleObj name="Equation" r:id="rId454" imgW="6705600" imgH="5486400" progId="Equation.DSMT4">
                    <p:embed/>
                    <p:pic>
                      <p:nvPicPr>
                        <p:cNvPr id="0" name="OLE substitute image"/>
                        <p:cNvPicPr/>
                        <p:nvPr/>
                      </p:nvPicPr>
                      <p:blipFill>
                        <a:blip r:embed="rId455"/>
                        <a:stretch>
                          <a:fillRect/>
                        </a:stretch>
                      </p:blipFill>
                      <p:spPr>
                        <a:xfrm>
                          <a:off x="3208338" y="3567113"/>
                          <a:ext cx="673100" cy="549275"/>
                        </a:xfrm>
                        <a:prstGeom prst="rect">
                          <a:avLst/>
                        </a:prstGeom>
                        <a:noFill/>
                      </p:spPr>
                    </p:pic>
                  </p:oleObj>
                </mc:Fallback>
              </mc:AlternateContent>
            </a:graphicData>
          </a:graphic>
        </p:graphicFrame>
      </p:grpSp>
      <p:grpSp>
        <p:nvGrpSpPr>
          <p:cNvPr id="4243" name="组合 4242" title=""/>
          <p:cNvGrpSpPr/>
          <p:nvPr>
            <p:custDataLst>
              <p:tags r:id="rId456"/>
            </p:custDataLst>
          </p:nvPr>
        </p:nvGrpSpPr>
        <p:grpSpPr>
          <a:xfrm>
            <a:off x="5759130" y="3294547"/>
            <a:ext cx="909145" cy="2864754"/>
            <a:chOff x="5801218" y="3465513"/>
            <a:chExt cx="909145" cy="2864754"/>
          </a:xfrm>
        </p:grpSpPr>
        <p:cxnSp>
          <p:nvCxnSpPr>
            <p:cNvPr id="1216" name="直接箭头连接符 1215"/>
            <p:cNvCxnSpPr/>
            <p:nvPr>
              <p:custDataLst>
                <p:tags r:id="rId457"/>
              </p:custDataLst>
            </p:nvPr>
          </p:nvCxnSpPr>
          <p:spPr>
            <a:xfrm flipH="1">
              <a:off x="5878835" y="4944630"/>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4241" name="组合 4240"/>
            <p:cNvGrpSpPr/>
            <p:nvPr>
              <p:custDataLst>
                <p:tags r:id="rId458"/>
              </p:custDataLst>
            </p:nvPr>
          </p:nvGrpSpPr>
          <p:grpSpPr>
            <a:xfrm>
              <a:off x="5884216" y="3533644"/>
              <a:ext cx="5284" cy="1304192"/>
              <a:chOff x="5878835" y="3509112"/>
              <a:chExt cx="4711" cy="1304192"/>
            </a:xfrm>
          </p:grpSpPr>
          <p:cxnSp>
            <p:nvCxnSpPr>
              <p:cNvPr id="1203" name="直接箭头连接符 1202"/>
              <p:cNvCxnSpPr/>
              <p:nvPr>
                <p:custDataLst>
                  <p:tags r:id="rId459"/>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1218" name="直接箭头连接符 1217"/>
              <p:cNvCxnSpPr/>
              <p:nvPr>
                <p:custDataLst>
                  <p:tags r:id="rId460"/>
                </p:custDataLst>
              </p:nvPr>
            </p:nvCxnSpPr>
            <p:spPr>
              <a:xfrm flipH="1" flipV="1">
                <a:off x="5883546" y="3509112"/>
                <a:ext cx="0" cy="1304192"/>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1217" name="对象 1216"/>
            <p:cNvGraphicFramePr>
              <a:graphicFrameLocks noChangeAspect="1"/>
            </p:cNvGraphicFramePr>
            <p:nvPr>
              <p:custDataLst>
                <p:tags r:id="rId461"/>
              </p:custDataLst>
            </p:nvPr>
          </p:nvGraphicFramePr>
          <p:xfrm>
            <a:off x="5961919" y="5750464"/>
            <a:ext cx="581838" cy="579803"/>
          </p:xfrm>
          <a:graphic>
            <a:graphicData uri="http://schemas.openxmlformats.org/presentationml/2006/ole">
              <mc:AlternateContent>
                <mc:Choice xmlns:v="urn:schemas-microsoft-com:vml" Requires="v">
                  <p:oleObj spid="_x0000_s1066" name="Equation" r:id="rId462" imgW="241300" imgH="241300" progId="Equation.DSMT4">
                    <p:embed/>
                  </p:oleObj>
                </mc:Choice>
                <mc:Fallback>
                  <p:oleObj name="Equation" r:id="rId462" imgW="241300" imgH="241300" progId="Equation.DSMT4">
                    <p:embed/>
                    <p:pic>
                      <p:nvPicPr>
                        <p:cNvPr id="0" name="OLE substitute image"/>
                        <p:cNvPicPr/>
                        <p:nvPr/>
                      </p:nvPicPr>
                      <p:blipFill>
                        <a:blip r:embed="rId449">
                          <a:extLst>
                            <a:ext uri="{28A0092B-C50C-407E-A947-70E740481C1C}">
                              <a14:useLocalDpi xmlns:a14="http://schemas.microsoft.com/office/drawing/2010/main" val="0"/>
                            </a:ext>
                          </a:extLst>
                        </a:blip>
                        <a:stretch>
                          <a:fillRect/>
                        </a:stretch>
                      </p:blipFill>
                      <p:spPr>
                        <a:xfrm>
                          <a:off x="5961919" y="5750464"/>
                          <a:ext cx="581838" cy="579803"/>
                        </a:xfrm>
                        <a:prstGeom prst="rect">
                          <a:avLst/>
                        </a:prstGeom>
                        <a:noFill/>
                      </p:spPr>
                    </p:pic>
                  </p:oleObj>
                </mc:Fallback>
              </mc:AlternateContent>
            </a:graphicData>
          </a:graphic>
        </p:graphicFrame>
        <p:sp>
          <p:nvSpPr>
            <p:cNvPr id="1204" name="椭圆 1203"/>
            <p:cNvSpPr/>
            <p:nvPr>
              <p:custDataLst>
                <p:tags r:id="rId463"/>
              </p:custDataLst>
            </p:nvPr>
          </p:nvSpPr>
          <p:spPr>
            <a:xfrm rot="5400000">
              <a:off x="5801218" y="4791160"/>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aphicFrame>
          <p:nvGraphicFramePr>
            <p:cNvPr id="1222" name="对象 1221"/>
            <p:cNvGraphicFramePr>
              <a:graphicFrameLocks noChangeAspect="1"/>
            </p:cNvGraphicFramePr>
            <p:nvPr>
              <p:custDataLst>
                <p:tags r:id="rId464"/>
              </p:custDataLst>
            </p:nvPr>
          </p:nvGraphicFramePr>
          <p:xfrm>
            <a:off x="6037263" y="3465513"/>
            <a:ext cx="673100" cy="549275"/>
          </p:xfrm>
          <a:graphic>
            <a:graphicData uri="http://schemas.openxmlformats.org/presentationml/2006/ole">
              <mc:AlternateContent>
                <mc:Choice xmlns:v="urn:schemas-microsoft-com:vml" Requires="v">
                  <p:oleObj spid="_x0000_s1067" name="Equation" r:id="rId465" imgW="6705600" imgH="5486400" progId="Equation.DSMT4">
                    <p:embed/>
                  </p:oleObj>
                </mc:Choice>
                <mc:Fallback>
                  <p:oleObj name="Equation" r:id="rId465" imgW="6705600" imgH="5486400" progId="Equation.DSMT4">
                    <p:embed/>
                    <p:pic>
                      <p:nvPicPr>
                        <p:cNvPr id="0" name="OLE substitute image"/>
                        <p:cNvPicPr/>
                        <p:nvPr/>
                      </p:nvPicPr>
                      <p:blipFill>
                        <a:blip r:embed="rId466"/>
                        <a:stretch>
                          <a:fillRect/>
                        </a:stretch>
                      </p:blipFill>
                      <p:spPr>
                        <a:xfrm>
                          <a:off x="6037263" y="3465513"/>
                          <a:ext cx="673100" cy="549275"/>
                        </a:xfrm>
                        <a:prstGeom prst="rect">
                          <a:avLst/>
                        </a:prstGeom>
                        <a:noFill/>
                      </p:spPr>
                    </p:pic>
                  </p:oleObj>
                </mc:Fallback>
              </mc:AlternateContent>
            </a:graphicData>
          </a:graphic>
        </p:graphicFrame>
        <p:graphicFrame>
          <p:nvGraphicFramePr>
            <p:cNvPr id="1223" name="对象 1222"/>
            <p:cNvGraphicFramePr>
              <a:graphicFrameLocks noChangeAspect="1"/>
            </p:cNvGraphicFramePr>
            <p:nvPr>
              <p:custDataLst>
                <p:tags r:id="rId467"/>
              </p:custDataLst>
            </p:nvPr>
          </p:nvGraphicFramePr>
          <p:xfrm>
            <a:off x="6067425" y="3986213"/>
            <a:ext cx="550863" cy="579437"/>
          </p:xfrm>
          <a:graphic>
            <a:graphicData uri="http://schemas.openxmlformats.org/presentationml/2006/ole">
              <mc:AlternateContent>
                <mc:Choice xmlns:v="urn:schemas-microsoft-com:vml" Requires="v">
                  <p:oleObj spid="_x0000_s1068" name="Equation" r:id="rId468" imgW="5486400" imgH="5791200" progId="Equation.DSMT4">
                    <p:embed/>
                  </p:oleObj>
                </mc:Choice>
                <mc:Fallback>
                  <p:oleObj name="Equation" r:id="rId468" imgW="5486400" imgH="5791200" progId="Equation.DSMT4">
                    <p:embed/>
                    <p:pic>
                      <p:nvPicPr>
                        <p:cNvPr id="0" name="OLE substitute image"/>
                        <p:cNvPicPr/>
                        <p:nvPr/>
                      </p:nvPicPr>
                      <p:blipFill>
                        <a:blip r:embed="rId469"/>
                        <a:stretch>
                          <a:fillRect/>
                        </a:stretch>
                      </p:blipFill>
                      <p:spPr>
                        <a:xfrm>
                          <a:off x="6067425" y="3986213"/>
                          <a:ext cx="550863" cy="579437"/>
                        </a:xfrm>
                        <a:prstGeom prst="rect">
                          <a:avLst/>
                        </a:prstGeom>
                        <a:noFill/>
                      </p:spPr>
                    </p:pic>
                  </p:oleObj>
                </mc:Fallback>
              </mc:AlternateContent>
            </a:graphicData>
          </a:graphic>
        </p:graphicFrame>
      </p:grpSp>
      <p:grpSp>
        <p:nvGrpSpPr>
          <p:cNvPr id="52" name="组合 51" title=""/>
          <p:cNvGrpSpPr/>
          <p:nvPr>
            <p:custDataLst>
              <p:tags r:id="rId470"/>
            </p:custDataLst>
          </p:nvPr>
        </p:nvGrpSpPr>
        <p:grpSpPr>
          <a:xfrm>
            <a:off x="7809427" y="1376001"/>
            <a:ext cx="2118806" cy="3444433"/>
            <a:chOff x="7809427" y="1528401"/>
            <a:chExt cx="2118806" cy="3444433"/>
          </a:xfrm>
        </p:grpSpPr>
        <p:grpSp>
          <p:nvGrpSpPr>
            <p:cNvPr id="53" name="组合 52"/>
            <p:cNvGrpSpPr/>
            <p:nvPr>
              <p:custDataLst>
                <p:tags r:id="rId471"/>
              </p:custDataLst>
            </p:nvPr>
          </p:nvGrpSpPr>
          <p:grpSpPr>
            <a:xfrm>
              <a:off x="7809427" y="1528401"/>
              <a:ext cx="2118806" cy="3444433"/>
              <a:chOff x="7809427" y="1528401"/>
              <a:chExt cx="2118806" cy="3444433"/>
            </a:xfrm>
          </p:grpSpPr>
          <p:grpSp>
            <p:nvGrpSpPr>
              <p:cNvPr id="990" name="组合 989"/>
              <p:cNvGrpSpPr/>
              <p:nvPr>
                <p:custDataLst>
                  <p:tags r:id="rId472"/>
                </p:custDataLst>
              </p:nvPr>
            </p:nvGrpSpPr>
            <p:grpSpPr>
              <a:xfrm>
                <a:off x="9597987" y="2018826"/>
                <a:ext cx="112608" cy="1202704"/>
                <a:chOff x="1267483" y="1348730"/>
                <a:chExt cx="112608" cy="1202704"/>
              </a:xfrm>
            </p:grpSpPr>
            <p:sp>
              <p:nvSpPr>
                <p:cNvPr id="991" name="Freeform 2"/>
                <p:cNvSpPr/>
                <p:nvPr>
                  <p:custDataLst>
                    <p:tags r:id="rId473"/>
                  </p:custDataLst>
                </p:nvPr>
              </p:nvSpPr>
              <p:spPr bwMode="auto">
                <a:xfrm>
                  <a:off x="1267483" y="1348730"/>
                  <a:ext cx="112608" cy="404518"/>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cxnSp>
              <p:nvCxnSpPr>
                <p:cNvPr id="992" name="直接连接符 991"/>
                <p:cNvCxnSpPr/>
                <p:nvPr>
                  <p:custDataLst>
                    <p:tags r:id="rId474"/>
                  </p:custDataLst>
                </p:nvPr>
              </p:nvCxnSpPr>
              <p:spPr>
                <a:xfrm flipH="1">
                  <a:off x="1311911" y="1746817"/>
                  <a:ext cx="11531" cy="804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custDataLst>
                  <p:tags r:id="rId475"/>
                </p:custDataLst>
              </p:nvPr>
            </p:nvGrpSpPr>
            <p:grpSpPr>
              <a:xfrm>
                <a:off x="7809427" y="1528401"/>
                <a:ext cx="2118806" cy="3444433"/>
                <a:chOff x="7809427" y="1528401"/>
                <a:chExt cx="2118806" cy="3444433"/>
              </a:xfrm>
            </p:grpSpPr>
            <p:grpSp>
              <p:nvGrpSpPr>
                <p:cNvPr id="55" name="组合 54"/>
                <p:cNvGrpSpPr/>
                <p:nvPr>
                  <p:custDataLst>
                    <p:tags r:id="rId476"/>
                  </p:custDataLst>
                </p:nvPr>
              </p:nvGrpSpPr>
              <p:grpSpPr>
                <a:xfrm>
                  <a:off x="9374579" y="1528401"/>
                  <a:ext cx="553654" cy="3444433"/>
                  <a:chOff x="9374579" y="1528401"/>
                  <a:chExt cx="553654" cy="3444433"/>
                </a:xfrm>
              </p:grpSpPr>
              <p:grpSp>
                <p:nvGrpSpPr>
                  <p:cNvPr id="802" name="Group 2"/>
                  <p:cNvGrpSpPr/>
                  <p:nvPr>
                    <p:custDataLst>
                      <p:tags r:id="rId477"/>
                    </p:custDataLst>
                  </p:nvPr>
                </p:nvGrpSpPr>
                <p:grpSpPr>
                  <a:xfrm>
                    <a:off x="9374579" y="1528401"/>
                    <a:ext cx="553654" cy="2569095"/>
                    <a:chOff x="3959" y="8296"/>
                    <a:chExt cx="472" cy="2706"/>
                  </a:xfrm>
                </p:grpSpPr>
                <p:grpSp>
                  <p:nvGrpSpPr>
                    <p:cNvPr id="803" name="Group 3"/>
                    <p:cNvGrpSpPr/>
                    <p:nvPr>
                      <p:custDataLst>
                        <p:tags r:id="rId478"/>
                      </p:custDataLst>
                    </p:nvPr>
                  </p:nvGrpSpPr>
                  <p:grpSpPr>
                    <a:xfrm>
                      <a:off x="3960" y="8296"/>
                      <a:ext cx="468" cy="2004"/>
                      <a:chOff x="3909" y="8381"/>
                      <a:chExt cx="468" cy="2004"/>
                    </a:xfrm>
                  </p:grpSpPr>
                  <p:grpSp>
                    <p:nvGrpSpPr>
                      <p:cNvPr id="825" name="Group 4"/>
                      <p:cNvGrpSpPr/>
                      <p:nvPr>
                        <p:custDataLst>
                          <p:tags r:id="rId479"/>
                        </p:custDataLst>
                      </p:nvPr>
                    </p:nvGrpSpPr>
                    <p:grpSpPr>
                      <a:xfrm>
                        <a:off x="3909" y="8381"/>
                        <a:ext cx="468" cy="2004"/>
                        <a:chOff x="3909" y="8381"/>
                        <a:chExt cx="468" cy="2004"/>
                      </a:xfrm>
                    </p:grpSpPr>
                    <p:grpSp>
                      <p:nvGrpSpPr>
                        <p:cNvPr id="827" name="Group 5"/>
                        <p:cNvGrpSpPr/>
                        <p:nvPr>
                          <p:custDataLst>
                            <p:tags r:id="rId480"/>
                          </p:custDataLst>
                        </p:nvPr>
                      </p:nvGrpSpPr>
                      <p:grpSpPr>
                        <a:xfrm>
                          <a:off x="3909" y="8673"/>
                          <a:ext cx="468" cy="1712"/>
                          <a:chOff x="3649" y="8336"/>
                          <a:chExt cx="468" cy="1712"/>
                        </a:xfrm>
                      </p:grpSpPr>
                      <p:grpSp>
                        <p:nvGrpSpPr>
                          <p:cNvPr id="831" name="Group 6"/>
                          <p:cNvGrpSpPr/>
                          <p:nvPr>
                            <p:custDataLst>
                              <p:tags r:id="rId481"/>
                            </p:custDataLst>
                          </p:nvPr>
                        </p:nvGrpSpPr>
                        <p:grpSpPr>
                          <a:xfrm>
                            <a:off x="3649" y="8336"/>
                            <a:ext cx="468" cy="1712"/>
                            <a:chOff x="3649" y="8336"/>
                            <a:chExt cx="468" cy="1712"/>
                          </a:xfrm>
                        </p:grpSpPr>
                        <p:grpSp>
                          <p:nvGrpSpPr>
                            <p:cNvPr id="974" name="Group 7"/>
                            <p:cNvGrpSpPr/>
                            <p:nvPr>
                              <p:custDataLst>
                                <p:tags r:id="rId482"/>
                              </p:custDataLst>
                            </p:nvPr>
                          </p:nvGrpSpPr>
                          <p:grpSpPr>
                            <a:xfrm>
                              <a:off x="3649" y="8336"/>
                              <a:ext cx="468" cy="1712"/>
                              <a:chOff x="5197" y="6890"/>
                              <a:chExt cx="468" cy="1712"/>
                            </a:xfrm>
                          </p:grpSpPr>
                          <p:grpSp>
                            <p:nvGrpSpPr>
                              <p:cNvPr id="976" name="Group 8"/>
                              <p:cNvGrpSpPr/>
                              <p:nvPr>
                                <p:custDataLst>
                                  <p:tags r:id="rId483"/>
                                </p:custDataLst>
                              </p:nvPr>
                            </p:nvGrpSpPr>
                            <p:grpSpPr>
                              <a:xfrm>
                                <a:off x="5197" y="6890"/>
                                <a:ext cx="468" cy="1620"/>
                                <a:chOff x="3057" y="6744"/>
                                <a:chExt cx="468" cy="1620"/>
                              </a:xfrm>
                            </p:grpSpPr>
                            <p:grpSp>
                              <p:nvGrpSpPr>
                                <p:cNvPr id="984" name="Group 9"/>
                                <p:cNvGrpSpPr/>
                                <p:nvPr>
                                  <p:custDataLst>
                                    <p:tags r:id="rId484"/>
                                  </p:custDataLst>
                                </p:nvPr>
                              </p:nvGrpSpPr>
                              <p:grpSpPr>
                                <a:xfrm>
                                  <a:off x="3060" y="6744"/>
                                  <a:ext cx="465" cy="285"/>
                                  <a:chOff x="3126" y="6744"/>
                                  <a:chExt cx="465" cy="285"/>
                                </a:xfrm>
                              </p:grpSpPr>
                              <p:sp>
                                <p:nvSpPr>
                                  <p:cNvPr id="987" name="Arc 10"/>
                                  <p:cNvSpPr>
                                    <a:spLocks noChangeAspect="1"/>
                                  </p:cNvSpPr>
                                  <p:nvPr>
                                    <p:custDataLst>
                                      <p:tags r:id="rId485"/>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8" name="Freeform 11"/>
                                  <p:cNvSpPr/>
                                  <p:nvPr>
                                    <p:custDataLst>
                                      <p:tags r:id="rId486"/>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9" name="Freeform 12"/>
                                  <p:cNvSpPr/>
                                  <p:nvPr>
                                    <p:custDataLst>
                                      <p:tags r:id="rId487"/>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85" name="Freeform 13"/>
                                <p:cNvSpPr/>
                                <p:nvPr>
                                  <p:custDataLst>
                                    <p:tags r:id="rId488"/>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6" name="Freeform 14"/>
                                <p:cNvSpPr/>
                                <p:nvPr>
                                  <p:custDataLst>
                                    <p:tags r:id="rId489"/>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77" name="Group 15"/>
                              <p:cNvGrpSpPr/>
                              <p:nvPr>
                                <p:custDataLst>
                                  <p:tags r:id="rId490"/>
                                </p:custDataLst>
                              </p:nvPr>
                            </p:nvGrpSpPr>
                            <p:grpSpPr>
                              <a:xfrm flipH="1" flipV="1">
                                <a:off x="5197" y="6982"/>
                                <a:ext cx="468" cy="1620"/>
                                <a:chOff x="3057" y="6744"/>
                                <a:chExt cx="468" cy="1620"/>
                              </a:xfrm>
                            </p:grpSpPr>
                            <p:grpSp>
                              <p:nvGrpSpPr>
                                <p:cNvPr id="978" name="Group 16"/>
                                <p:cNvGrpSpPr/>
                                <p:nvPr>
                                  <p:custDataLst>
                                    <p:tags r:id="rId491"/>
                                  </p:custDataLst>
                                </p:nvPr>
                              </p:nvGrpSpPr>
                              <p:grpSpPr>
                                <a:xfrm>
                                  <a:off x="3060" y="6744"/>
                                  <a:ext cx="465" cy="285"/>
                                  <a:chOff x="3126" y="6744"/>
                                  <a:chExt cx="465" cy="285"/>
                                </a:xfrm>
                              </p:grpSpPr>
                              <p:sp>
                                <p:nvSpPr>
                                  <p:cNvPr id="981" name="Arc 17"/>
                                  <p:cNvSpPr>
                                    <a:spLocks noChangeAspect="1"/>
                                  </p:cNvSpPr>
                                  <p:nvPr>
                                    <p:custDataLst>
                                      <p:tags r:id="rId492"/>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2" name="Freeform 18"/>
                                  <p:cNvSpPr/>
                                  <p:nvPr>
                                    <p:custDataLst>
                                      <p:tags r:id="rId493"/>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3" name="Freeform 19"/>
                                  <p:cNvSpPr/>
                                  <p:nvPr>
                                    <p:custDataLst>
                                      <p:tags r:id="rId494"/>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79" name="Freeform 20"/>
                                <p:cNvSpPr/>
                                <p:nvPr>
                                  <p:custDataLst>
                                    <p:tags r:id="rId495"/>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0" name="Freeform 21"/>
                                <p:cNvSpPr/>
                                <p:nvPr>
                                  <p:custDataLst>
                                    <p:tags r:id="rId496"/>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975" name="AutoShape 22"/>
                            <p:cNvSpPr>
                              <a:spLocks noChangeArrowheads="1"/>
                            </p:cNvSpPr>
                            <p:nvPr>
                              <p:custDataLst>
                                <p:tags r:id="rId497"/>
                              </p:custDataLst>
                            </p:nvPr>
                          </p:nvSpPr>
                          <p:spPr bwMode="auto">
                            <a:xfrm>
                              <a:off x="3822" y="8553"/>
                              <a:ext cx="113" cy="1259"/>
                            </a:xfrm>
                            <a:prstGeom prst="roundRect">
                              <a:avLst>
                                <a:gd name="adj" fmla="val 16667"/>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32" name="Group 23"/>
                          <p:cNvGrpSpPr/>
                          <p:nvPr>
                            <p:custDataLst>
                              <p:tags r:id="rId498"/>
                            </p:custDataLst>
                          </p:nvPr>
                        </p:nvGrpSpPr>
                        <p:grpSpPr>
                          <a:xfrm>
                            <a:off x="3945" y="8594"/>
                            <a:ext cx="79" cy="1191"/>
                            <a:chOff x="2574" y="8220"/>
                            <a:chExt cx="79" cy="1125"/>
                          </a:xfrm>
                        </p:grpSpPr>
                        <p:grpSp>
                          <p:nvGrpSpPr>
                            <p:cNvPr id="904" name="Group 24"/>
                            <p:cNvGrpSpPr/>
                            <p:nvPr>
                              <p:custDataLst>
                                <p:tags r:id="rId499"/>
                              </p:custDataLst>
                            </p:nvPr>
                          </p:nvGrpSpPr>
                          <p:grpSpPr>
                            <a:xfrm>
                              <a:off x="2574" y="8220"/>
                              <a:ext cx="79" cy="225"/>
                              <a:chOff x="2574" y="8220"/>
                              <a:chExt cx="79" cy="225"/>
                            </a:xfrm>
                          </p:grpSpPr>
                          <p:grpSp>
                            <p:nvGrpSpPr>
                              <p:cNvPr id="961" name="Group 25"/>
                              <p:cNvGrpSpPr/>
                              <p:nvPr>
                                <p:custDataLst>
                                  <p:tags r:id="rId500"/>
                                </p:custDataLst>
                              </p:nvPr>
                            </p:nvGrpSpPr>
                            <p:grpSpPr>
                              <a:xfrm>
                                <a:off x="2574" y="8355"/>
                                <a:ext cx="57" cy="45"/>
                                <a:chOff x="2574" y="8355"/>
                                <a:chExt cx="57" cy="45"/>
                              </a:xfrm>
                            </p:grpSpPr>
                            <p:sp>
                              <p:nvSpPr>
                                <p:cNvPr id="972" name="Line 26"/>
                                <p:cNvSpPr>
                                  <a:spLocks noChangeShapeType="1"/>
                                </p:cNvSpPr>
                                <p:nvPr>
                                  <p:custDataLst>
                                    <p:tags r:id="rId50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73" name="Line 27"/>
                                <p:cNvSpPr>
                                  <a:spLocks noChangeShapeType="1"/>
                                </p:cNvSpPr>
                                <p:nvPr>
                                  <p:custDataLst>
                                    <p:tags r:id="rId50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62" name="Group 28"/>
                              <p:cNvGrpSpPr/>
                              <p:nvPr>
                                <p:custDataLst>
                                  <p:tags r:id="rId503"/>
                                </p:custDataLst>
                              </p:nvPr>
                            </p:nvGrpSpPr>
                            <p:grpSpPr>
                              <a:xfrm>
                                <a:off x="2574" y="8310"/>
                                <a:ext cx="57" cy="45"/>
                                <a:chOff x="2574" y="8355"/>
                                <a:chExt cx="57" cy="45"/>
                              </a:xfrm>
                            </p:grpSpPr>
                            <p:sp>
                              <p:nvSpPr>
                                <p:cNvPr id="970" name="Line 29"/>
                                <p:cNvSpPr>
                                  <a:spLocks noChangeShapeType="1"/>
                                </p:cNvSpPr>
                                <p:nvPr>
                                  <p:custDataLst>
                                    <p:tags r:id="rId50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71" name="Line 30"/>
                                <p:cNvSpPr>
                                  <a:spLocks noChangeShapeType="1"/>
                                </p:cNvSpPr>
                                <p:nvPr>
                                  <p:custDataLst>
                                    <p:tags r:id="rId50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63" name="Group 31"/>
                              <p:cNvGrpSpPr/>
                              <p:nvPr>
                                <p:custDataLst>
                                  <p:tags r:id="rId506"/>
                                </p:custDataLst>
                              </p:nvPr>
                            </p:nvGrpSpPr>
                            <p:grpSpPr>
                              <a:xfrm>
                                <a:off x="2574" y="8265"/>
                                <a:ext cx="57" cy="45"/>
                                <a:chOff x="2574" y="8355"/>
                                <a:chExt cx="57" cy="45"/>
                              </a:xfrm>
                            </p:grpSpPr>
                            <p:sp>
                              <p:nvSpPr>
                                <p:cNvPr id="968" name="Line 32"/>
                                <p:cNvSpPr>
                                  <a:spLocks noChangeShapeType="1"/>
                                </p:cNvSpPr>
                                <p:nvPr>
                                  <p:custDataLst>
                                    <p:tags r:id="rId50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9" name="Line 33"/>
                                <p:cNvSpPr>
                                  <a:spLocks noChangeShapeType="1"/>
                                </p:cNvSpPr>
                                <p:nvPr>
                                  <p:custDataLst>
                                    <p:tags r:id="rId50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64" name="Line 34"/>
                              <p:cNvSpPr>
                                <a:spLocks noChangeShapeType="1"/>
                              </p:cNvSpPr>
                              <p:nvPr>
                                <p:custDataLst>
                                  <p:tags r:id="rId509"/>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5" name="Line 35"/>
                              <p:cNvSpPr>
                                <a:spLocks noChangeShapeType="1"/>
                              </p:cNvSpPr>
                              <p:nvPr>
                                <p:custDataLst>
                                  <p:tags r:id="rId51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6" name="Line 36"/>
                              <p:cNvSpPr>
                                <a:spLocks noChangeShapeType="1"/>
                              </p:cNvSpPr>
                              <p:nvPr>
                                <p:custDataLst>
                                  <p:tags r:id="rId511"/>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7" name="Line 37"/>
                              <p:cNvSpPr>
                                <a:spLocks noChangeShapeType="1"/>
                              </p:cNvSpPr>
                              <p:nvPr>
                                <p:custDataLst>
                                  <p:tags r:id="rId512"/>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05" name="Group 38"/>
                            <p:cNvGrpSpPr/>
                            <p:nvPr>
                              <p:custDataLst>
                                <p:tags r:id="rId513"/>
                              </p:custDataLst>
                            </p:nvPr>
                          </p:nvGrpSpPr>
                          <p:grpSpPr>
                            <a:xfrm>
                              <a:off x="2574" y="8445"/>
                              <a:ext cx="79" cy="225"/>
                              <a:chOff x="2574" y="8220"/>
                              <a:chExt cx="79" cy="225"/>
                            </a:xfrm>
                          </p:grpSpPr>
                          <p:grpSp>
                            <p:nvGrpSpPr>
                              <p:cNvPr id="948" name="Group 39"/>
                              <p:cNvGrpSpPr/>
                              <p:nvPr>
                                <p:custDataLst>
                                  <p:tags r:id="rId514"/>
                                </p:custDataLst>
                              </p:nvPr>
                            </p:nvGrpSpPr>
                            <p:grpSpPr>
                              <a:xfrm>
                                <a:off x="2574" y="8355"/>
                                <a:ext cx="57" cy="45"/>
                                <a:chOff x="2574" y="8355"/>
                                <a:chExt cx="57" cy="45"/>
                              </a:xfrm>
                            </p:grpSpPr>
                            <p:sp>
                              <p:nvSpPr>
                                <p:cNvPr id="959" name="Line 40"/>
                                <p:cNvSpPr>
                                  <a:spLocks noChangeShapeType="1"/>
                                </p:cNvSpPr>
                                <p:nvPr>
                                  <p:custDataLst>
                                    <p:tags r:id="rId51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0" name="Line 41"/>
                                <p:cNvSpPr>
                                  <a:spLocks noChangeShapeType="1"/>
                                </p:cNvSpPr>
                                <p:nvPr>
                                  <p:custDataLst>
                                    <p:tags r:id="rId51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49" name="Group 42"/>
                              <p:cNvGrpSpPr/>
                              <p:nvPr>
                                <p:custDataLst>
                                  <p:tags r:id="rId517"/>
                                </p:custDataLst>
                              </p:nvPr>
                            </p:nvGrpSpPr>
                            <p:grpSpPr>
                              <a:xfrm>
                                <a:off x="2574" y="8310"/>
                                <a:ext cx="57" cy="45"/>
                                <a:chOff x="2574" y="8355"/>
                                <a:chExt cx="57" cy="45"/>
                              </a:xfrm>
                            </p:grpSpPr>
                            <p:sp>
                              <p:nvSpPr>
                                <p:cNvPr id="957" name="Line 43"/>
                                <p:cNvSpPr>
                                  <a:spLocks noChangeShapeType="1"/>
                                </p:cNvSpPr>
                                <p:nvPr>
                                  <p:custDataLst>
                                    <p:tags r:id="rId51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58" name="Line 44"/>
                                <p:cNvSpPr>
                                  <a:spLocks noChangeShapeType="1"/>
                                </p:cNvSpPr>
                                <p:nvPr>
                                  <p:custDataLst>
                                    <p:tags r:id="rId51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50" name="Group 45"/>
                              <p:cNvGrpSpPr/>
                              <p:nvPr>
                                <p:custDataLst>
                                  <p:tags r:id="rId520"/>
                                </p:custDataLst>
                              </p:nvPr>
                            </p:nvGrpSpPr>
                            <p:grpSpPr>
                              <a:xfrm>
                                <a:off x="2574" y="8265"/>
                                <a:ext cx="57" cy="45"/>
                                <a:chOff x="2574" y="8355"/>
                                <a:chExt cx="57" cy="45"/>
                              </a:xfrm>
                            </p:grpSpPr>
                            <p:sp>
                              <p:nvSpPr>
                                <p:cNvPr id="955" name="Line 46"/>
                                <p:cNvSpPr>
                                  <a:spLocks noChangeShapeType="1"/>
                                </p:cNvSpPr>
                                <p:nvPr>
                                  <p:custDataLst>
                                    <p:tags r:id="rId52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56" name="Line 47"/>
                                <p:cNvSpPr>
                                  <a:spLocks noChangeShapeType="1"/>
                                </p:cNvSpPr>
                                <p:nvPr>
                                  <p:custDataLst>
                                    <p:tags r:id="rId52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51" name="Line 48"/>
                              <p:cNvSpPr>
                                <a:spLocks noChangeShapeType="1"/>
                              </p:cNvSpPr>
                              <p:nvPr>
                                <p:custDataLst>
                                  <p:tags r:id="rId523"/>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52" name="Line 49"/>
                              <p:cNvSpPr>
                                <a:spLocks noChangeShapeType="1"/>
                              </p:cNvSpPr>
                              <p:nvPr>
                                <p:custDataLst>
                                  <p:tags r:id="rId52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53" name="Line 50"/>
                              <p:cNvSpPr>
                                <a:spLocks noChangeShapeType="1"/>
                              </p:cNvSpPr>
                              <p:nvPr>
                                <p:custDataLst>
                                  <p:tags r:id="rId525"/>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54" name="Line 51"/>
                              <p:cNvSpPr>
                                <a:spLocks noChangeShapeType="1"/>
                              </p:cNvSpPr>
                              <p:nvPr>
                                <p:custDataLst>
                                  <p:tags r:id="rId526"/>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06" name="Group 52"/>
                            <p:cNvGrpSpPr/>
                            <p:nvPr>
                              <p:custDataLst>
                                <p:tags r:id="rId527"/>
                              </p:custDataLst>
                            </p:nvPr>
                          </p:nvGrpSpPr>
                          <p:grpSpPr>
                            <a:xfrm>
                              <a:off x="2574" y="8670"/>
                              <a:ext cx="79" cy="225"/>
                              <a:chOff x="2574" y="8220"/>
                              <a:chExt cx="79" cy="225"/>
                            </a:xfrm>
                          </p:grpSpPr>
                          <p:grpSp>
                            <p:nvGrpSpPr>
                              <p:cNvPr id="935" name="Group 53"/>
                              <p:cNvGrpSpPr/>
                              <p:nvPr>
                                <p:custDataLst>
                                  <p:tags r:id="rId528"/>
                                </p:custDataLst>
                              </p:nvPr>
                            </p:nvGrpSpPr>
                            <p:grpSpPr>
                              <a:xfrm>
                                <a:off x="2574" y="8355"/>
                                <a:ext cx="57" cy="45"/>
                                <a:chOff x="2574" y="8355"/>
                                <a:chExt cx="57" cy="45"/>
                              </a:xfrm>
                            </p:grpSpPr>
                            <p:sp>
                              <p:nvSpPr>
                                <p:cNvPr id="946" name="Line 54"/>
                                <p:cNvSpPr>
                                  <a:spLocks noChangeShapeType="1"/>
                                </p:cNvSpPr>
                                <p:nvPr>
                                  <p:custDataLst>
                                    <p:tags r:id="rId52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7" name="Line 55"/>
                                <p:cNvSpPr>
                                  <a:spLocks noChangeShapeType="1"/>
                                </p:cNvSpPr>
                                <p:nvPr>
                                  <p:custDataLst>
                                    <p:tags r:id="rId53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36" name="Group 56"/>
                              <p:cNvGrpSpPr/>
                              <p:nvPr>
                                <p:custDataLst>
                                  <p:tags r:id="rId531"/>
                                </p:custDataLst>
                              </p:nvPr>
                            </p:nvGrpSpPr>
                            <p:grpSpPr>
                              <a:xfrm>
                                <a:off x="2574" y="8310"/>
                                <a:ext cx="57" cy="45"/>
                                <a:chOff x="2574" y="8355"/>
                                <a:chExt cx="57" cy="45"/>
                              </a:xfrm>
                            </p:grpSpPr>
                            <p:sp>
                              <p:nvSpPr>
                                <p:cNvPr id="944" name="Line 57"/>
                                <p:cNvSpPr>
                                  <a:spLocks noChangeShapeType="1"/>
                                </p:cNvSpPr>
                                <p:nvPr>
                                  <p:custDataLst>
                                    <p:tags r:id="rId53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5" name="Line 58"/>
                                <p:cNvSpPr>
                                  <a:spLocks noChangeShapeType="1"/>
                                </p:cNvSpPr>
                                <p:nvPr>
                                  <p:custDataLst>
                                    <p:tags r:id="rId53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37" name="Group 59"/>
                              <p:cNvGrpSpPr/>
                              <p:nvPr>
                                <p:custDataLst>
                                  <p:tags r:id="rId534"/>
                                </p:custDataLst>
                              </p:nvPr>
                            </p:nvGrpSpPr>
                            <p:grpSpPr>
                              <a:xfrm>
                                <a:off x="2574" y="8265"/>
                                <a:ext cx="57" cy="45"/>
                                <a:chOff x="2574" y="8355"/>
                                <a:chExt cx="57" cy="45"/>
                              </a:xfrm>
                            </p:grpSpPr>
                            <p:sp>
                              <p:nvSpPr>
                                <p:cNvPr id="942" name="Line 60"/>
                                <p:cNvSpPr>
                                  <a:spLocks noChangeShapeType="1"/>
                                </p:cNvSpPr>
                                <p:nvPr>
                                  <p:custDataLst>
                                    <p:tags r:id="rId53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3" name="Line 61"/>
                                <p:cNvSpPr>
                                  <a:spLocks noChangeShapeType="1"/>
                                </p:cNvSpPr>
                                <p:nvPr>
                                  <p:custDataLst>
                                    <p:tags r:id="rId53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38" name="Line 62"/>
                              <p:cNvSpPr>
                                <a:spLocks noChangeShapeType="1"/>
                              </p:cNvSpPr>
                              <p:nvPr>
                                <p:custDataLst>
                                  <p:tags r:id="rId537"/>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39" name="Line 63"/>
                              <p:cNvSpPr>
                                <a:spLocks noChangeShapeType="1"/>
                              </p:cNvSpPr>
                              <p:nvPr>
                                <p:custDataLst>
                                  <p:tags r:id="rId53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0" name="Line 64"/>
                              <p:cNvSpPr>
                                <a:spLocks noChangeShapeType="1"/>
                              </p:cNvSpPr>
                              <p:nvPr>
                                <p:custDataLst>
                                  <p:tags r:id="rId539"/>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1" name="Line 65"/>
                              <p:cNvSpPr>
                                <a:spLocks noChangeShapeType="1"/>
                              </p:cNvSpPr>
                              <p:nvPr>
                                <p:custDataLst>
                                  <p:tags r:id="rId540"/>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07" name="Group 66"/>
                            <p:cNvGrpSpPr/>
                            <p:nvPr>
                              <p:custDataLst>
                                <p:tags r:id="rId541"/>
                              </p:custDataLst>
                            </p:nvPr>
                          </p:nvGrpSpPr>
                          <p:grpSpPr>
                            <a:xfrm>
                              <a:off x="2574" y="8895"/>
                              <a:ext cx="79" cy="225"/>
                              <a:chOff x="2574" y="8220"/>
                              <a:chExt cx="79" cy="225"/>
                            </a:xfrm>
                          </p:grpSpPr>
                          <p:grpSp>
                            <p:nvGrpSpPr>
                              <p:cNvPr id="922" name="Group 67"/>
                              <p:cNvGrpSpPr/>
                              <p:nvPr>
                                <p:custDataLst>
                                  <p:tags r:id="rId542"/>
                                </p:custDataLst>
                              </p:nvPr>
                            </p:nvGrpSpPr>
                            <p:grpSpPr>
                              <a:xfrm>
                                <a:off x="2574" y="8355"/>
                                <a:ext cx="57" cy="45"/>
                                <a:chOff x="2574" y="8355"/>
                                <a:chExt cx="57" cy="45"/>
                              </a:xfrm>
                            </p:grpSpPr>
                            <p:sp>
                              <p:nvSpPr>
                                <p:cNvPr id="933" name="Line 68"/>
                                <p:cNvSpPr>
                                  <a:spLocks noChangeShapeType="1"/>
                                </p:cNvSpPr>
                                <p:nvPr>
                                  <p:custDataLst>
                                    <p:tags r:id="rId54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34" name="Line 69"/>
                                <p:cNvSpPr>
                                  <a:spLocks noChangeShapeType="1"/>
                                </p:cNvSpPr>
                                <p:nvPr>
                                  <p:custDataLst>
                                    <p:tags r:id="rId54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23" name="Group 70"/>
                              <p:cNvGrpSpPr/>
                              <p:nvPr>
                                <p:custDataLst>
                                  <p:tags r:id="rId545"/>
                                </p:custDataLst>
                              </p:nvPr>
                            </p:nvGrpSpPr>
                            <p:grpSpPr>
                              <a:xfrm>
                                <a:off x="2574" y="8310"/>
                                <a:ext cx="57" cy="45"/>
                                <a:chOff x="2574" y="8355"/>
                                <a:chExt cx="57" cy="45"/>
                              </a:xfrm>
                            </p:grpSpPr>
                            <p:sp>
                              <p:nvSpPr>
                                <p:cNvPr id="931" name="Line 71"/>
                                <p:cNvSpPr>
                                  <a:spLocks noChangeShapeType="1"/>
                                </p:cNvSpPr>
                                <p:nvPr>
                                  <p:custDataLst>
                                    <p:tags r:id="rId54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32" name="Line 72"/>
                                <p:cNvSpPr>
                                  <a:spLocks noChangeShapeType="1"/>
                                </p:cNvSpPr>
                                <p:nvPr>
                                  <p:custDataLst>
                                    <p:tags r:id="rId54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24" name="Group 73"/>
                              <p:cNvGrpSpPr/>
                              <p:nvPr>
                                <p:custDataLst>
                                  <p:tags r:id="rId548"/>
                                </p:custDataLst>
                              </p:nvPr>
                            </p:nvGrpSpPr>
                            <p:grpSpPr>
                              <a:xfrm>
                                <a:off x="2574" y="8265"/>
                                <a:ext cx="57" cy="45"/>
                                <a:chOff x="2574" y="8355"/>
                                <a:chExt cx="57" cy="45"/>
                              </a:xfrm>
                            </p:grpSpPr>
                            <p:sp>
                              <p:nvSpPr>
                                <p:cNvPr id="929" name="Line 74"/>
                                <p:cNvSpPr>
                                  <a:spLocks noChangeShapeType="1"/>
                                </p:cNvSpPr>
                                <p:nvPr>
                                  <p:custDataLst>
                                    <p:tags r:id="rId54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30" name="Line 75"/>
                                <p:cNvSpPr>
                                  <a:spLocks noChangeShapeType="1"/>
                                </p:cNvSpPr>
                                <p:nvPr>
                                  <p:custDataLst>
                                    <p:tags r:id="rId55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25" name="Line 76"/>
                              <p:cNvSpPr>
                                <a:spLocks noChangeShapeType="1"/>
                              </p:cNvSpPr>
                              <p:nvPr>
                                <p:custDataLst>
                                  <p:tags r:id="rId551"/>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26" name="Line 77"/>
                              <p:cNvSpPr>
                                <a:spLocks noChangeShapeType="1"/>
                              </p:cNvSpPr>
                              <p:nvPr>
                                <p:custDataLst>
                                  <p:tags r:id="rId55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27" name="Line 78"/>
                              <p:cNvSpPr>
                                <a:spLocks noChangeShapeType="1"/>
                              </p:cNvSpPr>
                              <p:nvPr>
                                <p:custDataLst>
                                  <p:tags r:id="rId553"/>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28" name="Line 79"/>
                              <p:cNvSpPr>
                                <a:spLocks noChangeShapeType="1"/>
                              </p:cNvSpPr>
                              <p:nvPr>
                                <p:custDataLst>
                                  <p:tags r:id="rId554"/>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08" name="Group 80"/>
                            <p:cNvGrpSpPr/>
                            <p:nvPr>
                              <p:custDataLst>
                                <p:tags r:id="rId555"/>
                              </p:custDataLst>
                            </p:nvPr>
                          </p:nvGrpSpPr>
                          <p:grpSpPr>
                            <a:xfrm>
                              <a:off x="2574" y="9120"/>
                              <a:ext cx="79" cy="225"/>
                              <a:chOff x="2574" y="8220"/>
                              <a:chExt cx="79" cy="225"/>
                            </a:xfrm>
                          </p:grpSpPr>
                          <p:grpSp>
                            <p:nvGrpSpPr>
                              <p:cNvPr id="909" name="Group 81"/>
                              <p:cNvGrpSpPr/>
                              <p:nvPr>
                                <p:custDataLst>
                                  <p:tags r:id="rId556"/>
                                </p:custDataLst>
                              </p:nvPr>
                            </p:nvGrpSpPr>
                            <p:grpSpPr>
                              <a:xfrm>
                                <a:off x="2574" y="8355"/>
                                <a:ext cx="57" cy="45"/>
                                <a:chOff x="2574" y="8355"/>
                                <a:chExt cx="57" cy="45"/>
                              </a:xfrm>
                            </p:grpSpPr>
                            <p:sp>
                              <p:nvSpPr>
                                <p:cNvPr id="920" name="Line 82"/>
                                <p:cNvSpPr>
                                  <a:spLocks noChangeShapeType="1"/>
                                </p:cNvSpPr>
                                <p:nvPr>
                                  <p:custDataLst>
                                    <p:tags r:id="rId55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21" name="Line 83"/>
                                <p:cNvSpPr>
                                  <a:spLocks noChangeShapeType="1"/>
                                </p:cNvSpPr>
                                <p:nvPr>
                                  <p:custDataLst>
                                    <p:tags r:id="rId55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10" name="Group 84"/>
                              <p:cNvGrpSpPr/>
                              <p:nvPr>
                                <p:custDataLst>
                                  <p:tags r:id="rId559"/>
                                </p:custDataLst>
                              </p:nvPr>
                            </p:nvGrpSpPr>
                            <p:grpSpPr>
                              <a:xfrm>
                                <a:off x="2574" y="8310"/>
                                <a:ext cx="57" cy="45"/>
                                <a:chOff x="2574" y="8355"/>
                                <a:chExt cx="57" cy="45"/>
                              </a:xfrm>
                            </p:grpSpPr>
                            <p:sp>
                              <p:nvSpPr>
                                <p:cNvPr id="918" name="Line 85"/>
                                <p:cNvSpPr>
                                  <a:spLocks noChangeShapeType="1"/>
                                </p:cNvSpPr>
                                <p:nvPr>
                                  <p:custDataLst>
                                    <p:tags r:id="rId56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9" name="Line 86"/>
                                <p:cNvSpPr>
                                  <a:spLocks noChangeShapeType="1"/>
                                </p:cNvSpPr>
                                <p:nvPr>
                                  <p:custDataLst>
                                    <p:tags r:id="rId56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11" name="Group 87"/>
                              <p:cNvGrpSpPr/>
                              <p:nvPr>
                                <p:custDataLst>
                                  <p:tags r:id="rId562"/>
                                </p:custDataLst>
                              </p:nvPr>
                            </p:nvGrpSpPr>
                            <p:grpSpPr>
                              <a:xfrm>
                                <a:off x="2574" y="8265"/>
                                <a:ext cx="57" cy="45"/>
                                <a:chOff x="2574" y="8355"/>
                                <a:chExt cx="57" cy="45"/>
                              </a:xfrm>
                            </p:grpSpPr>
                            <p:sp>
                              <p:nvSpPr>
                                <p:cNvPr id="916" name="Line 88"/>
                                <p:cNvSpPr>
                                  <a:spLocks noChangeShapeType="1"/>
                                </p:cNvSpPr>
                                <p:nvPr>
                                  <p:custDataLst>
                                    <p:tags r:id="rId56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7" name="Line 89"/>
                                <p:cNvSpPr>
                                  <a:spLocks noChangeShapeType="1"/>
                                </p:cNvSpPr>
                                <p:nvPr>
                                  <p:custDataLst>
                                    <p:tags r:id="rId56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912" name="Line 90"/>
                              <p:cNvSpPr>
                                <a:spLocks noChangeShapeType="1"/>
                              </p:cNvSpPr>
                              <p:nvPr>
                                <p:custDataLst>
                                  <p:tags r:id="rId565"/>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3" name="Line 91"/>
                              <p:cNvSpPr>
                                <a:spLocks noChangeShapeType="1"/>
                              </p:cNvSpPr>
                              <p:nvPr>
                                <p:custDataLst>
                                  <p:tags r:id="rId56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4" name="Line 92"/>
                              <p:cNvSpPr>
                                <a:spLocks noChangeShapeType="1"/>
                              </p:cNvSpPr>
                              <p:nvPr>
                                <p:custDataLst>
                                  <p:tags r:id="rId567"/>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5" name="Line 93"/>
                              <p:cNvSpPr>
                                <a:spLocks noChangeShapeType="1"/>
                              </p:cNvSpPr>
                              <p:nvPr>
                                <p:custDataLst>
                                  <p:tags r:id="rId568"/>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nvGrpSpPr>
                          <p:cNvPr id="833" name="Group 94"/>
                          <p:cNvGrpSpPr/>
                          <p:nvPr>
                            <p:custDataLst>
                              <p:tags r:id="rId569"/>
                            </p:custDataLst>
                          </p:nvPr>
                        </p:nvGrpSpPr>
                        <p:grpSpPr>
                          <a:xfrm flipH="1">
                            <a:off x="3735" y="8595"/>
                            <a:ext cx="79" cy="1191"/>
                            <a:chOff x="2574" y="8220"/>
                            <a:chExt cx="79" cy="1125"/>
                          </a:xfrm>
                        </p:grpSpPr>
                        <p:grpSp>
                          <p:nvGrpSpPr>
                            <p:cNvPr id="834" name="Group 95"/>
                            <p:cNvGrpSpPr/>
                            <p:nvPr>
                              <p:custDataLst>
                                <p:tags r:id="rId570"/>
                              </p:custDataLst>
                            </p:nvPr>
                          </p:nvGrpSpPr>
                          <p:grpSpPr>
                            <a:xfrm>
                              <a:off x="2574" y="8220"/>
                              <a:ext cx="79" cy="225"/>
                              <a:chOff x="2574" y="8220"/>
                              <a:chExt cx="79" cy="225"/>
                            </a:xfrm>
                          </p:grpSpPr>
                          <p:grpSp>
                            <p:nvGrpSpPr>
                              <p:cNvPr id="891" name="Group 96"/>
                              <p:cNvGrpSpPr/>
                              <p:nvPr>
                                <p:custDataLst>
                                  <p:tags r:id="rId571"/>
                                </p:custDataLst>
                              </p:nvPr>
                            </p:nvGrpSpPr>
                            <p:grpSpPr>
                              <a:xfrm>
                                <a:off x="2574" y="8355"/>
                                <a:ext cx="57" cy="45"/>
                                <a:chOff x="2574" y="8355"/>
                                <a:chExt cx="57" cy="45"/>
                              </a:xfrm>
                            </p:grpSpPr>
                            <p:sp>
                              <p:nvSpPr>
                                <p:cNvPr id="902" name="Line 97"/>
                                <p:cNvSpPr>
                                  <a:spLocks noChangeShapeType="1"/>
                                </p:cNvSpPr>
                                <p:nvPr>
                                  <p:custDataLst>
                                    <p:tags r:id="rId57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03" name="Line 98"/>
                                <p:cNvSpPr>
                                  <a:spLocks noChangeShapeType="1"/>
                                </p:cNvSpPr>
                                <p:nvPr>
                                  <p:custDataLst>
                                    <p:tags r:id="rId57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92" name="Group 99"/>
                              <p:cNvGrpSpPr/>
                              <p:nvPr>
                                <p:custDataLst>
                                  <p:tags r:id="rId574"/>
                                </p:custDataLst>
                              </p:nvPr>
                            </p:nvGrpSpPr>
                            <p:grpSpPr>
                              <a:xfrm>
                                <a:off x="2574" y="8310"/>
                                <a:ext cx="57" cy="45"/>
                                <a:chOff x="2574" y="8355"/>
                                <a:chExt cx="57" cy="45"/>
                              </a:xfrm>
                            </p:grpSpPr>
                            <p:sp>
                              <p:nvSpPr>
                                <p:cNvPr id="900" name="Line 100"/>
                                <p:cNvSpPr>
                                  <a:spLocks noChangeShapeType="1"/>
                                </p:cNvSpPr>
                                <p:nvPr>
                                  <p:custDataLst>
                                    <p:tags r:id="rId57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01" name="Line 101"/>
                                <p:cNvSpPr>
                                  <a:spLocks noChangeShapeType="1"/>
                                </p:cNvSpPr>
                                <p:nvPr>
                                  <p:custDataLst>
                                    <p:tags r:id="rId576"/>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93" name="Group 102"/>
                              <p:cNvGrpSpPr/>
                              <p:nvPr>
                                <p:custDataLst>
                                  <p:tags r:id="rId577"/>
                                </p:custDataLst>
                              </p:nvPr>
                            </p:nvGrpSpPr>
                            <p:grpSpPr>
                              <a:xfrm>
                                <a:off x="2574" y="8265"/>
                                <a:ext cx="57" cy="45"/>
                                <a:chOff x="2574" y="8355"/>
                                <a:chExt cx="57" cy="45"/>
                              </a:xfrm>
                            </p:grpSpPr>
                            <p:sp>
                              <p:nvSpPr>
                                <p:cNvPr id="898" name="Line 103"/>
                                <p:cNvSpPr>
                                  <a:spLocks noChangeShapeType="1"/>
                                </p:cNvSpPr>
                                <p:nvPr>
                                  <p:custDataLst>
                                    <p:tags r:id="rId57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9" name="Line 104"/>
                                <p:cNvSpPr>
                                  <a:spLocks noChangeShapeType="1"/>
                                </p:cNvSpPr>
                                <p:nvPr>
                                  <p:custDataLst>
                                    <p:tags r:id="rId57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94" name="Line 105"/>
                              <p:cNvSpPr>
                                <a:spLocks noChangeShapeType="1"/>
                              </p:cNvSpPr>
                              <p:nvPr>
                                <p:custDataLst>
                                  <p:tags r:id="rId580"/>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5" name="Line 106"/>
                              <p:cNvSpPr>
                                <a:spLocks noChangeShapeType="1"/>
                              </p:cNvSpPr>
                              <p:nvPr>
                                <p:custDataLst>
                                  <p:tags r:id="rId58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6" name="Line 107"/>
                              <p:cNvSpPr>
                                <a:spLocks noChangeShapeType="1"/>
                              </p:cNvSpPr>
                              <p:nvPr>
                                <p:custDataLst>
                                  <p:tags r:id="rId582"/>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7" name="Line 108"/>
                              <p:cNvSpPr>
                                <a:spLocks noChangeShapeType="1"/>
                              </p:cNvSpPr>
                              <p:nvPr>
                                <p:custDataLst>
                                  <p:tags r:id="rId583"/>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35" name="Group 109"/>
                            <p:cNvGrpSpPr/>
                            <p:nvPr>
                              <p:custDataLst>
                                <p:tags r:id="rId584"/>
                              </p:custDataLst>
                            </p:nvPr>
                          </p:nvGrpSpPr>
                          <p:grpSpPr>
                            <a:xfrm>
                              <a:off x="2574" y="8445"/>
                              <a:ext cx="79" cy="225"/>
                              <a:chOff x="2574" y="8220"/>
                              <a:chExt cx="79" cy="225"/>
                            </a:xfrm>
                          </p:grpSpPr>
                          <p:grpSp>
                            <p:nvGrpSpPr>
                              <p:cNvPr id="878" name="Group 110"/>
                              <p:cNvGrpSpPr/>
                              <p:nvPr>
                                <p:custDataLst>
                                  <p:tags r:id="rId585"/>
                                </p:custDataLst>
                              </p:nvPr>
                            </p:nvGrpSpPr>
                            <p:grpSpPr>
                              <a:xfrm>
                                <a:off x="2574" y="8355"/>
                                <a:ext cx="57" cy="45"/>
                                <a:chOff x="2574" y="8355"/>
                                <a:chExt cx="57" cy="45"/>
                              </a:xfrm>
                            </p:grpSpPr>
                            <p:sp>
                              <p:nvSpPr>
                                <p:cNvPr id="889" name="Line 111"/>
                                <p:cNvSpPr>
                                  <a:spLocks noChangeShapeType="1"/>
                                </p:cNvSpPr>
                                <p:nvPr>
                                  <p:custDataLst>
                                    <p:tags r:id="rId58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0" name="Line 112"/>
                                <p:cNvSpPr>
                                  <a:spLocks noChangeShapeType="1"/>
                                </p:cNvSpPr>
                                <p:nvPr>
                                  <p:custDataLst>
                                    <p:tags r:id="rId58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79" name="Group 113"/>
                              <p:cNvGrpSpPr/>
                              <p:nvPr>
                                <p:custDataLst>
                                  <p:tags r:id="rId588"/>
                                </p:custDataLst>
                              </p:nvPr>
                            </p:nvGrpSpPr>
                            <p:grpSpPr>
                              <a:xfrm>
                                <a:off x="2574" y="8310"/>
                                <a:ext cx="57" cy="45"/>
                                <a:chOff x="2574" y="8355"/>
                                <a:chExt cx="57" cy="45"/>
                              </a:xfrm>
                            </p:grpSpPr>
                            <p:sp>
                              <p:nvSpPr>
                                <p:cNvPr id="887" name="Line 114"/>
                                <p:cNvSpPr>
                                  <a:spLocks noChangeShapeType="1"/>
                                </p:cNvSpPr>
                                <p:nvPr>
                                  <p:custDataLst>
                                    <p:tags r:id="rId58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8" name="Line 115"/>
                                <p:cNvSpPr>
                                  <a:spLocks noChangeShapeType="1"/>
                                </p:cNvSpPr>
                                <p:nvPr>
                                  <p:custDataLst>
                                    <p:tags r:id="rId590"/>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80" name="Group 116"/>
                              <p:cNvGrpSpPr/>
                              <p:nvPr>
                                <p:custDataLst>
                                  <p:tags r:id="rId591"/>
                                </p:custDataLst>
                              </p:nvPr>
                            </p:nvGrpSpPr>
                            <p:grpSpPr>
                              <a:xfrm>
                                <a:off x="2574" y="8265"/>
                                <a:ext cx="57" cy="45"/>
                                <a:chOff x="2574" y="8355"/>
                                <a:chExt cx="57" cy="45"/>
                              </a:xfrm>
                            </p:grpSpPr>
                            <p:sp>
                              <p:nvSpPr>
                                <p:cNvPr id="885" name="Line 117"/>
                                <p:cNvSpPr>
                                  <a:spLocks noChangeShapeType="1"/>
                                </p:cNvSpPr>
                                <p:nvPr>
                                  <p:custDataLst>
                                    <p:tags r:id="rId592"/>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6" name="Line 118"/>
                                <p:cNvSpPr>
                                  <a:spLocks noChangeShapeType="1"/>
                                </p:cNvSpPr>
                                <p:nvPr>
                                  <p:custDataLst>
                                    <p:tags r:id="rId593"/>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81" name="Line 119"/>
                              <p:cNvSpPr>
                                <a:spLocks noChangeShapeType="1"/>
                              </p:cNvSpPr>
                              <p:nvPr>
                                <p:custDataLst>
                                  <p:tags r:id="rId594"/>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2" name="Line 120"/>
                              <p:cNvSpPr>
                                <a:spLocks noChangeShapeType="1"/>
                              </p:cNvSpPr>
                              <p:nvPr>
                                <p:custDataLst>
                                  <p:tags r:id="rId595"/>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3" name="Line 121"/>
                              <p:cNvSpPr>
                                <a:spLocks noChangeShapeType="1"/>
                              </p:cNvSpPr>
                              <p:nvPr>
                                <p:custDataLst>
                                  <p:tags r:id="rId596"/>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4" name="Line 122"/>
                              <p:cNvSpPr>
                                <a:spLocks noChangeShapeType="1"/>
                              </p:cNvSpPr>
                              <p:nvPr>
                                <p:custDataLst>
                                  <p:tags r:id="rId597"/>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36" name="Group 123"/>
                            <p:cNvGrpSpPr/>
                            <p:nvPr>
                              <p:custDataLst>
                                <p:tags r:id="rId598"/>
                              </p:custDataLst>
                            </p:nvPr>
                          </p:nvGrpSpPr>
                          <p:grpSpPr>
                            <a:xfrm>
                              <a:off x="2574" y="8670"/>
                              <a:ext cx="79" cy="225"/>
                              <a:chOff x="2574" y="8220"/>
                              <a:chExt cx="79" cy="225"/>
                            </a:xfrm>
                          </p:grpSpPr>
                          <p:grpSp>
                            <p:nvGrpSpPr>
                              <p:cNvPr id="865" name="Group 124"/>
                              <p:cNvGrpSpPr/>
                              <p:nvPr>
                                <p:custDataLst>
                                  <p:tags r:id="rId599"/>
                                </p:custDataLst>
                              </p:nvPr>
                            </p:nvGrpSpPr>
                            <p:grpSpPr>
                              <a:xfrm>
                                <a:off x="2574" y="8355"/>
                                <a:ext cx="57" cy="45"/>
                                <a:chOff x="2574" y="8355"/>
                                <a:chExt cx="57" cy="45"/>
                              </a:xfrm>
                            </p:grpSpPr>
                            <p:sp>
                              <p:nvSpPr>
                                <p:cNvPr id="876" name="Line 125"/>
                                <p:cNvSpPr>
                                  <a:spLocks noChangeShapeType="1"/>
                                </p:cNvSpPr>
                                <p:nvPr>
                                  <p:custDataLst>
                                    <p:tags r:id="rId60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7" name="Line 126"/>
                                <p:cNvSpPr>
                                  <a:spLocks noChangeShapeType="1"/>
                                </p:cNvSpPr>
                                <p:nvPr>
                                  <p:custDataLst>
                                    <p:tags r:id="rId60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66" name="Group 127"/>
                              <p:cNvGrpSpPr/>
                              <p:nvPr>
                                <p:custDataLst>
                                  <p:tags r:id="rId602"/>
                                </p:custDataLst>
                              </p:nvPr>
                            </p:nvGrpSpPr>
                            <p:grpSpPr>
                              <a:xfrm>
                                <a:off x="2574" y="8310"/>
                                <a:ext cx="57" cy="45"/>
                                <a:chOff x="2574" y="8355"/>
                                <a:chExt cx="57" cy="45"/>
                              </a:xfrm>
                            </p:grpSpPr>
                            <p:sp>
                              <p:nvSpPr>
                                <p:cNvPr id="874" name="Line 128"/>
                                <p:cNvSpPr>
                                  <a:spLocks noChangeShapeType="1"/>
                                </p:cNvSpPr>
                                <p:nvPr>
                                  <p:custDataLst>
                                    <p:tags r:id="rId60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5" name="Line 129"/>
                                <p:cNvSpPr>
                                  <a:spLocks noChangeShapeType="1"/>
                                </p:cNvSpPr>
                                <p:nvPr>
                                  <p:custDataLst>
                                    <p:tags r:id="rId604"/>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67" name="Group 130"/>
                              <p:cNvGrpSpPr/>
                              <p:nvPr>
                                <p:custDataLst>
                                  <p:tags r:id="rId605"/>
                                </p:custDataLst>
                              </p:nvPr>
                            </p:nvGrpSpPr>
                            <p:grpSpPr>
                              <a:xfrm>
                                <a:off x="2574" y="8265"/>
                                <a:ext cx="57" cy="45"/>
                                <a:chOff x="2574" y="8355"/>
                                <a:chExt cx="57" cy="45"/>
                              </a:xfrm>
                            </p:grpSpPr>
                            <p:sp>
                              <p:nvSpPr>
                                <p:cNvPr id="872" name="Line 131"/>
                                <p:cNvSpPr>
                                  <a:spLocks noChangeShapeType="1"/>
                                </p:cNvSpPr>
                                <p:nvPr>
                                  <p:custDataLst>
                                    <p:tags r:id="rId606"/>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3" name="Line 132"/>
                                <p:cNvSpPr>
                                  <a:spLocks noChangeShapeType="1"/>
                                </p:cNvSpPr>
                                <p:nvPr>
                                  <p:custDataLst>
                                    <p:tags r:id="rId607"/>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68" name="Line 133"/>
                              <p:cNvSpPr>
                                <a:spLocks noChangeShapeType="1"/>
                              </p:cNvSpPr>
                              <p:nvPr>
                                <p:custDataLst>
                                  <p:tags r:id="rId608"/>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69" name="Line 134"/>
                              <p:cNvSpPr>
                                <a:spLocks noChangeShapeType="1"/>
                              </p:cNvSpPr>
                              <p:nvPr>
                                <p:custDataLst>
                                  <p:tags r:id="rId609"/>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0" name="Line 135"/>
                              <p:cNvSpPr>
                                <a:spLocks noChangeShapeType="1"/>
                              </p:cNvSpPr>
                              <p:nvPr>
                                <p:custDataLst>
                                  <p:tags r:id="rId610"/>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1" name="Line 136"/>
                              <p:cNvSpPr>
                                <a:spLocks noChangeShapeType="1"/>
                              </p:cNvSpPr>
                              <p:nvPr>
                                <p:custDataLst>
                                  <p:tags r:id="rId611"/>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37" name="Group 137"/>
                            <p:cNvGrpSpPr/>
                            <p:nvPr>
                              <p:custDataLst>
                                <p:tags r:id="rId612"/>
                              </p:custDataLst>
                            </p:nvPr>
                          </p:nvGrpSpPr>
                          <p:grpSpPr>
                            <a:xfrm>
                              <a:off x="2574" y="8895"/>
                              <a:ext cx="79" cy="225"/>
                              <a:chOff x="2574" y="8220"/>
                              <a:chExt cx="79" cy="225"/>
                            </a:xfrm>
                          </p:grpSpPr>
                          <p:grpSp>
                            <p:nvGrpSpPr>
                              <p:cNvPr id="852" name="Group 138"/>
                              <p:cNvGrpSpPr/>
                              <p:nvPr>
                                <p:custDataLst>
                                  <p:tags r:id="rId613"/>
                                </p:custDataLst>
                              </p:nvPr>
                            </p:nvGrpSpPr>
                            <p:grpSpPr>
                              <a:xfrm>
                                <a:off x="2574" y="8355"/>
                                <a:ext cx="57" cy="45"/>
                                <a:chOff x="2574" y="8355"/>
                                <a:chExt cx="57" cy="45"/>
                              </a:xfrm>
                            </p:grpSpPr>
                            <p:sp>
                              <p:nvSpPr>
                                <p:cNvPr id="863" name="Line 139"/>
                                <p:cNvSpPr>
                                  <a:spLocks noChangeShapeType="1"/>
                                </p:cNvSpPr>
                                <p:nvPr>
                                  <p:custDataLst>
                                    <p:tags r:id="rId61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64" name="Line 140"/>
                                <p:cNvSpPr>
                                  <a:spLocks noChangeShapeType="1"/>
                                </p:cNvSpPr>
                                <p:nvPr>
                                  <p:custDataLst>
                                    <p:tags r:id="rId61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53" name="Group 141"/>
                              <p:cNvGrpSpPr/>
                              <p:nvPr>
                                <p:custDataLst>
                                  <p:tags r:id="rId616"/>
                                </p:custDataLst>
                              </p:nvPr>
                            </p:nvGrpSpPr>
                            <p:grpSpPr>
                              <a:xfrm>
                                <a:off x="2574" y="8310"/>
                                <a:ext cx="57" cy="45"/>
                                <a:chOff x="2574" y="8355"/>
                                <a:chExt cx="57" cy="45"/>
                              </a:xfrm>
                            </p:grpSpPr>
                            <p:sp>
                              <p:nvSpPr>
                                <p:cNvPr id="861" name="Line 142"/>
                                <p:cNvSpPr>
                                  <a:spLocks noChangeShapeType="1"/>
                                </p:cNvSpPr>
                                <p:nvPr>
                                  <p:custDataLst>
                                    <p:tags r:id="rId61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62" name="Line 143"/>
                                <p:cNvSpPr>
                                  <a:spLocks noChangeShapeType="1"/>
                                </p:cNvSpPr>
                                <p:nvPr>
                                  <p:custDataLst>
                                    <p:tags r:id="rId618"/>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54" name="Group 144"/>
                              <p:cNvGrpSpPr/>
                              <p:nvPr>
                                <p:custDataLst>
                                  <p:tags r:id="rId619"/>
                                </p:custDataLst>
                              </p:nvPr>
                            </p:nvGrpSpPr>
                            <p:grpSpPr>
                              <a:xfrm>
                                <a:off x="2574" y="8265"/>
                                <a:ext cx="57" cy="45"/>
                                <a:chOff x="2574" y="8355"/>
                                <a:chExt cx="57" cy="45"/>
                              </a:xfrm>
                            </p:grpSpPr>
                            <p:sp>
                              <p:nvSpPr>
                                <p:cNvPr id="859" name="Line 145"/>
                                <p:cNvSpPr>
                                  <a:spLocks noChangeShapeType="1"/>
                                </p:cNvSpPr>
                                <p:nvPr>
                                  <p:custDataLst>
                                    <p:tags r:id="rId620"/>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60" name="Line 146"/>
                                <p:cNvSpPr>
                                  <a:spLocks noChangeShapeType="1"/>
                                </p:cNvSpPr>
                                <p:nvPr>
                                  <p:custDataLst>
                                    <p:tags r:id="rId621"/>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55" name="Line 147"/>
                              <p:cNvSpPr>
                                <a:spLocks noChangeShapeType="1"/>
                              </p:cNvSpPr>
                              <p:nvPr>
                                <p:custDataLst>
                                  <p:tags r:id="rId622"/>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56" name="Line 148"/>
                              <p:cNvSpPr>
                                <a:spLocks noChangeShapeType="1"/>
                              </p:cNvSpPr>
                              <p:nvPr>
                                <p:custDataLst>
                                  <p:tags r:id="rId623"/>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57" name="Line 149"/>
                              <p:cNvSpPr>
                                <a:spLocks noChangeShapeType="1"/>
                              </p:cNvSpPr>
                              <p:nvPr>
                                <p:custDataLst>
                                  <p:tags r:id="rId624"/>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58" name="Line 150"/>
                              <p:cNvSpPr>
                                <a:spLocks noChangeShapeType="1"/>
                              </p:cNvSpPr>
                              <p:nvPr>
                                <p:custDataLst>
                                  <p:tags r:id="rId625"/>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38" name="Group 151"/>
                            <p:cNvGrpSpPr/>
                            <p:nvPr>
                              <p:custDataLst>
                                <p:tags r:id="rId626"/>
                              </p:custDataLst>
                            </p:nvPr>
                          </p:nvGrpSpPr>
                          <p:grpSpPr>
                            <a:xfrm>
                              <a:off x="2574" y="9120"/>
                              <a:ext cx="79" cy="225"/>
                              <a:chOff x="2574" y="8220"/>
                              <a:chExt cx="79" cy="225"/>
                            </a:xfrm>
                          </p:grpSpPr>
                          <p:grpSp>
                            <p:nvGrpSpPr>
                              <p:cNvPr id="839" name="Group 152"/>
                              <p:cNvGrpSpPr/>
                              <p:nvPr>
                                <p:custDataLst>
                                  <p:tags r:id="rId627"/>
                                </p:custDataLst>
                              </p:nvPr>
                            </p:nvGrpSpPr>
                            <p:grpSpPr>
                              <a:xfrm>
                                <a:off x="2574" y="8355"/>
                                <a:ext cx="57" cy="45"/>
                                <a:chOff x="2574" y="8355"/>
                                <a:chExt cx="57" cy="45"/>
                              </a:xfrm>
                            </p:grpSpPr>
                            <p:sp>
                              <p:nvSpPr>
                                <p:cNvPr id="850" name="Line 153"/>
                                <p:cNvSpPr>
                                  <a:spLocks noChangeShapeType="1"/>
                                </p:cNvSpPr>
                                <p:nvPr>
                                  <p:custDataLst>
                                    <p:tags r:id="rId628"/>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51" name="Line 154"/>
                                <p:cNvSpPr>
                                  <a:spLocks noChangeShapeType="1"/>
                                </p:cNvSpPr>
                                <p:nvPr>
                                  <p:custDataLst>
                                    <p:tags r:id="rId629"/>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40" name="Group 155"/>
                              <p:cNvGrpSpPr/>
                              <p:nvPr>
                                <p:custDataLst>
                                  <p:tags r:id="rId630"/>
                                </p:custDataLst>
                              </p:nvPr>
                            </p:nvGrpSpPr>
                            <p:grpSpPr>
                              <a:xfrm>
                                <a:off x="2574" y="8310"/>
                                <a:ext cx="57" cy="45"/>
                                <a:chOff x="2574" y="8355"/>
                                <a:chExt cx="57" cy="45"/>
                              </a:xfrm>
                            </p:grpSpPr>
                            <p:sp>
                              <p:nvSpPr>
                                <p:cNvPr id="848" name="Line 156"/>
                                <p:cNvSpPr>
                                  <a:spLocks noChangeShapeType="1"/>
                                </p:cNvSpPr>
                                <p:nvPr>
                                  <p:custDataLst>
                                    <p:tags r:id="rId631"/>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9" name="Line 157"/>
                                <p:cNvSpPr>
                                  <a:spLocks noChangeShapeType="1"/>
                                </p:cNvSpPr>
                                <p:nvPr>
                                  <p:custDataLst>
                                    <p:tags r:id="rId632"/>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41" name="Group 158"/>
                              <p:cNvGrpSpPr/>
                              <p:nvPr>
                                <p:custDataLst>
                                  <p:tags r:id="rId633"/>
                                </p:custDataLst>
                              </p:nvPr>
                            </p:nvGrpSpPr>
                            <p:grpSpPr>
                              <a:xfrm>
                                <a:off x="2574" y="8265"/>
                                <a:ext cx="57" cy="45"/>
                                <a:chOff x="2574" y="8355"/>
                                <a:chExt cx="57" cy="45"/>
                              </a:xfrm>
                            </p:grpSpPr>
                            <p:sp>
                              <p:nvSpPr>
                                <p:cNvPr id="846" name="Line 159"/>
                                <p:cNvSpPr>
                                  <a:spLocks noChangeShapeType="1"/>
                                </p:cNvSpPr>
                                <p:nvPr>
                                  <p:custDataLst>
                                    <p:tags r:id="rId634"/>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7" name="Line 160"/>
                                <p:cNvSpPr>
                                  <a:spLocks noChangeShapeType="1"/>
                                </p:cNvSpPr>
                                <p:nvPr>
                                  <p:custDataLst>
                                    <p:tags r:id="rId635"/>
                                  </p:custDataLst>
                                </p:nvPr>
                              </p:nvSpPr>
                              <p:spPr bwMode="auto">
                                <a:xfrm flipH="1">
                                  <a:off x="2574" y="835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42" name="Line 161"/>
                              <p:cNvSpPr>
                                <a:spLocks noChangeShapeType="1"/>
                              </p:cNvSpPr>
                              <p:nvPr>
                                <p:custDataLst>
                                  <p:tags r:id="rId636"/>
                                </p:custDataLst>
                              </p:nvPr>
                            </p:nvSpPr>
                            <p:spPr bwMode="auto">
                              <a:xfrm flipH="1">
                                <a:off x="2574" y="8265"/>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3" name="Line 162"/>
                              <p:cNvSpPr>
                                <a:spLocks noChangeShapeType="1"/>
                              </p:cNvSpPr>
                              <p:nvPr>
                                <p:custDataLst>
                                  <p:tags r:id="rId637"/>
                                </p:custDataLst>
                              </p:nvPr>
                            </p:nvSpPr>
                            <p:spPr bwMode="auto">
                              <a:xfrm flipH="1">
                                <a:off x="2574" y="8400"/>
                                <a:ext cx="57"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4" name="Line 163"/>
                              <p:cNvSpPr>
                                <a:spLocks noChangeShapeType="1"/>
                              </p:cNvSpPr>
                              <p:nvPr>
                                <p:custDataLst>
                                  <p:tags r:id="rId638"/>
                                </p:custDataLst>
                              </p:nvPr>
                            </p:nvSpPr>
                            <p:spPr bwMode="auto">
                              <a:xfrm flipH="1">
                                <a:off x="2574" y="8220"/>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5" name="Line 164"/>
                              <p:cNvSpPr>
                                <a:spLocks noChangeShapeType="1"/>
                              </p:cNvSpPr>
                              <p:nvPr>
                                <p:custDataLst>
                                  <p:tags r:id="rId639"/>
                                </p:custDataLst>
                              </p:nvPr>
                            </p:nvSpPr>
                            <p:spPr bwMode="auto">
                              <a:xfrm flipH="1">
                                <a:off x="2574" y="8445"/>
                                <a:ext cx="79" cy="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grpSp>
                    <p:grpSp>
                      <p:nvGrpSpPr>
                        <p:cNvPr id="828" name="Group 165"/>
                        <p:cNvGrpSpPr/>
                        <p:nvPr>
                          <p:custDataLst>
                            <p:tags r:id="rId640"/>
                          </p:custDataLst>
                        </p:nvPr>
                      </p:nvGrpSpPr>
                      <p:grpSpPr>
                        <a:xfrm>
                          <a:off x="4002" y="8381"/>
                          <a:ext cx="283" cy="283"/>
                          <a:chOff x="3960" y="8294"/>
                          <a:chExt cx="363" cy="363"/>
                        </a:xfrm>
                      </p:grpSpPr>
                      <p:sp>
                        <p:nvSpPr>
                          <p:cNvPr id="829" name="Oval 166"/>
                          <p:cNvSpPr>
                            <a:spLocks noChangeArrowheads="1"/>
                          </p:cNvSpPr>
                          <p:nvPr>
                            <p:custDataLst>
                              <p:tags r:id="rId641"/>
                            </p:custDataLst>
                          </p:nvPr>
                        </p:nvSpPr>
                        <p:spPr bwMode="auto">
                          <a:xfrm>
                            <a:off x="3960" y="8294"/>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30" name="Oval 167"/>
                          <p:cNvSpPr>
                            <a:spLocks noChangeArrowheads="1"/>
                          </p:cNvSpPr>
                          <p:nvPr>
                            <p:custDataLst>
                              <p:tags r:id="rId642"/>
                            </p:custDataLst>
                          </p:nvPr>
                        </p:nvSpPr>
                        <p:spPr bwMode="auto">
                          <a:xfrm>
                            <a:off x="4002" y="8333"/>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sp>
                    <p:nvSpPr>
                      <p:cNvPr id="826" name="AutoShape 168"/>
                      <p:cNvSpPr>
                        <a:spLocks noChangeArrowheads="1"/>
                      </p:cNvSpPr>
                      <p:nvPr>
                        <p:custDataLst>
                          <p:tags r:id="rId643"/>
                        </p:custDataLst>
                      </p:nvPr>
                    </p:nvSpPr>
                    <p:spPr bwMode="auto">
                      <a:xfrm>
                        <a:off x="4128" y="8616"/>
                        <a:ext cx="45" cy="91"/>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804" name="Group 169"/>
                    <p:cNvGrpSpPr/>
                    <p:nvPr>
                      <p:custDataLst>
                        <p:tags r:id="rId644"/>
                      </p:custDataLst>
                    </p:nvPr>
                  </p:nvGrpSpPr>
                  <p:grpSpPr>
                    <a:xfrm>
                      <a:off x="4085" y="10627"/>
                      <a:ext cx="230" cy="375"/>
                      <a:chOff x="2328" y="9999"/>
                      <a:chExt cx="230" cy="375"/>
                    </a:xfrm>
                  </p:grpSpPr>
                  <p:sp>
                    <p:nvSpPr>
                      <p:cNvPr id="822" name="Oval 170"/>
                      <p:cNvSpPr>
                        <a:spLocks noChangeArrowheads="1"/>
                      </p:cNvSpPr>
                      <p:nvPr>
                        <p:custDataLst>
                          <p:tags r:id="rId645"/>
                        </p:custDataLst>
                      </p:nvPr>
                    </p:nvSpPr>
                    <p:spPr bwMode="auto">
                      <a:xfrm>
                        <a:off x="2331" y="10176"/>
                        <a:ext cx="227" cy="198"/>
                      </a:xfrm>
                      <a:prstGeom prst="ellipse">
                        <a:avLst/>
                      </a:prstGeom>
                      <a:noFill/>
                      <a:ln w="1905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23" name="Line 171"/>
                      <p:cNvSpPr>
                        <a:spLocks noChangeShapeType="1"/>
                      </p:cNvSpPr>
                      <p:nvPr>
                        <p:custDataLst>
                          <p:tags r:id="rId646"/>
                        </p:custDataLst>
                      </p:nvPr>
                    </p:nvSpPr>
                    <p:spPr bwMode="auto">
                      <a:xfrm flipH="1">
                        <a:off x="2451" y="9999"/>
                        <a:ext cx="0" cy="17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24" name="Rectangle 172"/>
                      <p:cNvSpPr>
                        <a:spLocks noChangeArrowheads="1"/>
                      </p:cNvSpPr>
                      <p:nvPr>
                        <p:custDataLst>
                          <p:tags r:id="rId647"/>
                        </p:custDataLst>
                      </p:nvPr>
                    </p:nvSpPr>
                    <p:spPr bwMode="auto">
                      <a:xfrm>
                        <a:off x="2328" y="10146"/>
                        <a:ext cx="108" cy="85"/>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aphicFrame>
                  <p:nvGraphicFramePr>
                    <p:cNvPr id="805" name="对象 804"/>
                    <p:cNvGraphicFramePr>
                      <a:graphicFrameLocks noChangeAspect="1"/>
                    </p:cNvGraphicFramePr>
                    <p:nvPr>
                      <p:custDataLst>
                        <p:tags r:id="rId648"/>
                      </p:custDataLst>
                    </p:nvPr>
                  </p:nvGraphicFramePr>
                  <p:xfrm>
                    <a:off x="4113" y="8656"/>
                    <a:ext cx="136" cy="144"/>
                  </p:xfrm>
                  <a:graphic>
                    <a:graphicData uri="http://schemas.openxmlformats.org/presentationml/2006/ole">
                      <mc:AlternateContent>
                        <mc:Choice xmlns:v="urn:schemas-microsoft-com:vml" Requires="v">
                          <p:oleObj spid="_x0000_s1069" r:id="rId649" imgW="165100" imgH="177800" progId="">
                            <p:embed/>
                          </p:oleObj>
                        </mc:Choice>
                        <mc:Fallback>
                          <p:oleObj r:id="rId649" imgW="165100" imgH="177800" progId="">
                            <p:embed/>
                            <p:pic>
                              <p:nvPicPr>
                                <p:cNvPr id="0" name="OLE substitute image"/>
                                <p:cNvPicPr/>
                                <p:nvPr/>
                              </p:nvPicPr>
                              <p:blipFill>
                                <a:blip r:embed="rId182">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806" name="对象 805"/>
                    <p:cNvGraphicFramePr>
                      <a:graphicFrameLocks noChangeAspect="1"/>
                    </p:cNvGraphicFramePr>
                    <p:nvPr>
                      <p:custDataLst>
                        <p:tags r:id="rId650"/>
                      </p:custDataLst>
                    </p:nvPr>
                  </p:nvGraphicFramePr>
                  <p:xfrm>
                    <a:off x="3975" y="9025"/>
                    <a:ext cx="67" cy="124"/>
                  </p:xfrm>
                  <a:graphic>
                    <a:graphicData uri="http://schemas.openxmlformats.org/presentationml/2006/ole">
                      <mc:AlternateContent>
                        <mc:Choice xmlns:v="urn:schemas-microsoft-com:vml" Requires="v">
                          <p:oleObj spid="_x0000_s1070" r:id="rId651" imgW="88900" imgH="164465" progId="">
                            <p:embed/>
                          </p:oleObj>
                        </mc:Choice>
                        <mc:Fallback>
                          <p:oleObj r:id="rId651" imgW="88900" imgH="164465" progId="">
                            <p:embed/>
                            <p:pic>
                              <p:nvPicPr>
                                <p:cNvPr id="0" name="OLE substitute image"/>
                                <p:cNvPicPr/>
                                <p:nvPr/>
                              </p:nvPicPr>
                              <p:blipFill>
                                <a:blip r:embed="rId185">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807" name="对象 806"/>
                    <p:cNvGraphicFramePr>
                      <a:graphicFrameLocks noChangeAspect="1"/>
                    </p:cNvGraphicFramePr>
                    <p:nvPr>
                      <p:custDataLst>
                        <p:tags r:id="rId652"/>
                      </p:custDataLst>
                    </p:nvPr>
                  </p:nvGraphicFramePr>
                  <p:xfrm>
                    <a:off x="3969" y="8779"/>
                    <a:ext cx="96" cy="133"/>
                  </p:xfrm>
                  <a:graphic>
                    <a:graphicData uri="http://schemas.openxmlformats.org/presentationml/2006/ole">
                      <mc:AlternateContent>
                        <mc:Choice xmlns:v="urn:schemas-microsoft-com:vml" Requires="v">
                          <p:oleObj spid="_x0000_s1071" r:id="rId653" imgW="127000" imgH="177165" progId="">
                            <p:embed/>
                          </p:oleObj>
                        </mc:Choice>
                        <mc:Fallback>
                          <p:oleObj r:id="rId653" imgW="127000" imgH="177165" progId="">
                            <p:embed/>
                            <p:pic>
                              <p:nvPicPr>
                                <p:cNvPr id="0" name="OLE substitute image"/>
                                <p:cNvPicPr/>
                                <p:nvPr/>
                              </p:nvPicPr>
                              <p:blipFill>
                                <a:blip r:embed="rId188">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808" name="对象 807"/>
                    <p:cNvGraphicFramePr>
                      <a:graphicFrameLocks noChangeAspect="1"/>
                    </p:cNvGraphicFramePr>
                    <p:nvPr>
                      <p:custDataLst>
                        <p:tags r:id="rId654"/>
                      </p:custDataLst>
                    </p:nvPr>
                  </p:nvGraphicFramePr>
                  <p:xfrm>
                    <a:off x="4335" y="8779"/>
                    <a:ext cx="96" cy="133"/>
                  </p:xfrm>
                  <a:graphic>
                    <a:graphicData uri="http://schemas.openxmlformats.org/presentationml/2006/ole">
                      <mc:AlternateContent>
                        <mc:Choice xmlns:v="urn:schemas-microsoft-com:vml" Requires="v">
                          <p:oleObj spid="_x0000_s1072" r:id="rId655" imgW="127000" imgH="177165" progId="">
                            <p:embed/>
                          </p:oleObj>
                        </mc:Choice>
                        <mc:Fallback>
                          <p:oleObj r:id="rId655" imgW="127000" imgH="177165" progId="">
                            <p:embed/>
                            <p:pic>
                              <p:nvPicPr>
                                <p:cNvPr id="0" name="OLE substitute image"/>
                                <p:cNvPicPr/>
                                <p:nvPr/>
                              </p:nvPicPr>
                              <p:blipFill>
                                <a:blip r:embed="rId191">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809" name="对象 808"/>
                    <p:cNvGraphicFramePr>
                      <a:graphicFrameLocks noChangeAspect="1"/>
                    </p:cNvGraphicFramePr>
                    <p:nvPr>
                      <p:custDataLst>
                        <p:tags r:id="rId656"/>
                      </p:custDataLst>
                    </p:nvPr>
                  </p:nvGraphicFramePr>
                  <p:xfrm>
                    <a:off x="4341" y="9019"/>
                    <a:ext cx="67" cy="124"/>
                  </p:xfrm>
                  <a:graphic>
                    <a:graphicData uri="http://schemas.openxmlformats.org/presentationml/2006/ole">
                      <mc:AlternateContent>
                        <mc:Choice xmlns:v="urn:schemas-microsoft-com:vml" Requires="v">
                          <p:oleObj spid="_x0000_s1073" r:id="rId657" imgW="88900" imgH="164465" progId="">
                            <p:embed/>
                          </p:oleObj>
                        </mc:Choice>
                        <mc:Fallback>
                          <p:oleObj r:id="rId657" imgW="88900" imgH="164465" progId="">
                            <p:embed/>
                            <p:pic>
                              <p:nvPicPr>
                                <p:cNvPr id="0" name="OLE substitute image"/>
                                <p:cNvPicPr/>
                                <p:nvPr/>
                              </p:nvPicPr>
                              <p:blipFill>
                                <a:blip r:embed="rId194">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810" name="对象 809"/>
                    <p:cNvGraphicFramePr>
                      <a:graphicFrameLocks noChangeAspect="1"/>
                    </p:cNvGraphicFramePr>
                    <p:nvPr>
                      <p:custDataLst>
                        <p:tags r:id="rId658"/>
                      </p:custDataLst>
                    </p:nvPr>
                  </p:nvGraphicFramePr>
                  <p:xfrm>
                    <a:off x="3959" y="9259"/>
                    <a:ext cx="96" cy="124"/>
                  </p:xfrm>
                  <a:graphic>
                    <a:graphicData uri="http://schemas.openxmlformats.org/presentationml/2006/ole">
                      <mc:AlternateContent>
                        <mc:Choice xmlns:v="urn:schemas-microsoft-com:vml" Requires="v">
                          <p:oleObj spid="_x0000_s1074" r:id="rId659" imgW="127000" imgH="165100" progId="">
                            <p:embed/>
                          </p:oleObj>
                        </mc:Choice>
                        <mc:Fallback>
                          <p:oleObj r:id="rId659" imgW="127000" imgH="165100" progId="">
                            <p:embed/>
                            <p:pic>
                              <p:nvPicPr>
                                <p:cNvPr id="0" name="OLE substitute image"/>
                                <p:cNvPicPr/>
                                <p:nvPr/>
                              </p:nvPicPr>
                              <p:blipFill>
                                <a:blip r:embed="rId197">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811" name="对象 810"/>
                    <p:cNvGraphicFramePr>
                      <a:graphicFrameLocks noChangeAspect="1"/>
                    </p:cNvGraphicFramePr>
                    <p:nvPr>
                      <p:custDataLst>
                        <p:tags r:id="rId660"/>
                      </p:custDataLst>
                    </p:nvPr>
                  </p:nvGraphicFramePr>
                  <p:xfrm>
                    <a:off x="4329" y="9259"/>
                    <a:ext cx="96" cy="124"/>
                  </p:xfrm>
                  <a:graphic>
                    <a:graphicData uri="http://schemas.openxmlformats.org/presentationml/2006/ole">
                      <mc:AlternateContent>
                        <mc:Choice xmlns:v="urn:schemas-microsoft-com:vml" Requires="v">
                          <p:oleObj spid="_x0000_s1075" r:id="rId661" imgW="127000" imgH="165100" progId="">
                            <p:embed/>
                          </p:oleObj>
                        </mc:Choice>
                        <mc:Fallback>
                          <p:oleObj r:id="rId661" imgW="127000" imgH="165100" progId="">
                            <p:embed/>
                            <p:pic>
                              <p:nvPicPr>
                                <p:cNvPr id="0" name="OLE substitute image"/>
                                <p:cNvPicPr/>
                                <p:nvPr/>
                              </p:nvPicPr>
                              <p:blipFill>
                                <a:blip r:embed="rId200">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812" name="对象 811"/>
                    <p:cNvGraphicFramePr>
                      <a:graphicFrameLocks noChangeAspect="1"/>
                    </p:cNvGraphicFramePr>
                    <p:nvPr>
                      <p:custDataLst>
                        <p:tags r:id="rId662"/>
                      </p:custDataLst>
                    </p:nvPr>
                  </p:nvGraphicFramePr>
                  <p:xfrm>
                    <a:off x="3976" y="9496"/>
                    <a:ext cx="87" cy="133"/>
                  </p:xfrm>
                  <a:graphic>
                    <a:graphicData uri="http://schemas.openxmlformats.org/presentationml/2006/ole">
                      <mc:AlternateContent>
                        <mc:Choice xmlns:v="urn:schemas-microsoft-com:vml" Requires="v">
                          <p:oleObj spid="_x0000_s1076" r:id="rId663" imgW="114300" imgH="177800" progId="">
                            <p:embed/>
                          </p:oleObj>
                        </mc:Choice>
                        <mc:Fallback>
                          <p:oleObj r:id="rId663" imgW="114300" imgH="177800" progId="">
                            <p:embed/>
                            <p:pic>
                              <p:nvPicPr>
                                <p:cNvPr id="0" name="OLE substitute image"/>
                                <p:cNvPicPr/>
                                <p:nvPr/>
                              </p:nvPicPr>
                              <p:blipFill>
                                <a:blip r:embed="rId203">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813" name="对象 812"/>
                    <p:cNvGraphicFramePr>
                      <a:graphicFrameLocks noChangeAspect="1"/>
                    </p:cNvGraphicFramePr>
                    <p:nvPr>
                      <p:custDataLst>
                        <p:tags r:id="rId664"/>
                      </p:custDataLst>
                    </p:nvPr>
                  </p:nvGraphicFramePr>
                  <p:xfrm>
                    <a:off x="4336" y="9496"/>
                    <a:ext cx="87" cy="133"/>
                  </p:xfrm>
                  <a:graphic>
                    <a:graphicData uri="http://schemas.openxmlformats.org/presentationml/2006/ole">
                      <mc:AlternateContent>
                        <mc:Choice xmlns:v="urn:schemas-microsoft-com:vml" Requires="v">
                          <p:oleObj spid="_x0000_s1077" r:id="rId665" imgW="114300" imgH="177800" progId="">
                            <p:embed/>
                          </p:oleObj>
                        </mc:Choice>
                        <mc:Fallback>
                          <p:oleObj r:id="rId665" imgW="114300" imgH="177800" progId="">
                            <p:embed/>
                            <p:pic>
                              <p:nvPicPr>
                                <p:cNvPr id="0" name="OLE substitute image"/>
                                <p:cNvPicPr/>
                                <p:nvPr/>
                              </p:nvPicPr>
                              <p:blipFill>
                                <a:blip r:embed="rId206">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814" name="对象 813"/>
                    <p:cNvGraphicFramePr>
                      <a:graphicFrameLocks noChangeAspect="1"/>
                    </p:cNvGraphicFramePr>
                    <p:nvPr>
                      <p:custDataLst>
                        <p:tags r:id="rId666"/>
                      </p:custDataLst>
                    </p:nvPr>
                  </p:nvGraphicFramePr>
                  <p:xfrm>
                    <a:off x="3969" y="9736"/>
                    <a:ext cx="96" cy="124"/>
                  </p:xfrm>
                  <a:graphic>
                    <a:graphicData uri="http://schemas.openxmlformats.org/presentationml/2006/ole">
                      <mc:AlternateContent>
                        <mc:Choice xmlns:v="urn:schemas-microsoft-com:vml" Requires="v">
                          <p:oleObj spid="_x0000_s1078" r:id="rId667" imgW="127000" imgH="165100" progId="">
                            <p:embed/>
                          </p:oleObj>
                        </mc:Choice>
                        <mc:Fallback>
                          <p:oleObj r:id="rId667" imgW="127000" imgH="165100" progId="">
                            <p:embed/>
                            <p:pic>
                              <p:nvPicPr>
                                <p:cNvPr id="0" name="OLE substitute image"/>
                                <p:cNvPicPr/>
                                <p:nvPr/>
                              </p:nvPicPr>
                              <p:blipFill>
                                <a:blip r:embed="rId209">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815" name="对象 814"/>
                    <p:cNvGraphicFramePr>
                      <a:graphicFrameLocks noChangeAspect="1"/>
                    </p:cNvGraphicFramePr>
                    <p:nvPr>
                      <p:custDataLst>
                        <p:tags r:id="rId668"/>
                      </p:custDataLst>
                    </p:nvPr>
                  </p:nvGraphicFramePr>
                  <p:xfrm>
                    <a:off x="4332" y="9733"/>
                    <a:ext cx="96" cy="124"/>
                  </p:xfrm>
                  <a:graphic>
                    <a:graphicData uri="http://schemas.openxmlformats.org/presentationml/2006/ole">
                      <mc:AlternateContent>
                        <mc:Choice xmlns:v="urn:schemas-microsoft-com:vml" Requires="v">
                          <p:oleObj spid="_x0000_s1079" r:id="rId669" imgW="127000" imgH="165100" progId="">
                            <p:embed/>
                          </p:oleObj>
                        </mc:Choice>
                        <mc:Fallback>
                          <p:oleObj r:id="rId669" imgW="127000" imgH="165100" progId="">
                            <p:embed/>
                            <p:pic>
                              <p:nvPicPr>
                                <p:cNvPr id="0" name="OLE substitute image"/>
                                <p:cNvPicPr/>
                                <p:nvPr/>
                              </p:nvPicPr>
                              <p:blipFill>
                                <a:blip r:embed="rId212">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816" name="对象 815"/>
                    <p:cNvGraphicFramePr>
                      <a:graphicFrameLocks noChangeAspect="1"/>
                    </p:cNvGraphicFramePr>
                    <p:nvPr>
                      <p:custDataLst>
                        <p:tags r:id="rId670"/>
                      </p:custDataLst>
                    </p:nvPr>
                  </p:nvGraphicFramePr>
                  <p:xfrm>
                    <a:off x="3969" y="9970"/>
                    <a:ext cx="87" cy="133"/>
                  </p:xfrm>
                  <a:graphic>
                    <a:graphicData uri="http://schemas.openxmlformats.org/presentationml/2006/ole">
                      <mc:AlternateContent>
                        <mc:Choice xmlns:v="urn:schemas-microsoft-com:vml" Requires="v">
                          <p:oleObj spid="_x0000_s1080" r:id="rId671" imgW="114300" imgH="177800" progId="">
                            <p:embed/>
                          </p:oleObj>
                        </mc:Choice>
                        <mc:Fallback>
                          <p:oleObj r:id="rId671" imgW="114300" imgH="177800" progId="">
                            <p:embed/>
                            <p:pic>
                              <p:nvPicPr>
                                <p:cNvPr id="0" name="OLE substitute image"/>
                                <p:cNvPicPr/>
                                <p:nvPr/>
                              </p:nvPicPr>
                              <p:blipFill>
                                <a:blip r:embed="rId215">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817" name="对象 816"/>
                    <p:cNvGraphicFramePr>
                      <a:graphicFrameLocks noChangeAspect="1"/>
                    </p:cNvGraphicFramePr>
                    <p:nvPr>
                      <p:custDataLst>
                        <p:tags r:id="rId672"/>
                      </p:custDataLst>
                    </p:nvPr>
                  </p:nvGraphicFramePr>
                  <p:xfrm>
                    <a:off x="4323" y="9970"/>
                    <a:ext cx="87" cy="133"/>
                  </p:xfrm>
                  <a:graphic>
                    <a:graphicData uri="http://schemas.openxmlformats.org/presentationml/2006/ole">
                      <mc:AlternateContent>
                        <mc:Choice xmlns:v="urn:schemas-microsoft-com:vml" Requires="v">
                          <p:oleObj spid="_x0000_s1081" r:id="rId673" imgW="114300" imgH="177800" progId="">
                            <p:embed/>
                          </p:oleObj>
                        </mc:Choice>
                        <mc:Fallback>
                          <p:oleObj r:id="rId673" imgW="114300" imgH="177800" progId="">
                            <p:embed/>
                            <p:pic>
                              <p:nvPicPr>
                                <p:cNvPr id="0" name="OLE substitute image"/>
                                <p:cNvPicPr/>
                                <p:nvPr/>
                              </p:nvPicPr>
                              <p:blipFill>
                                <a:blip r:embed="rId218">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818" name="Group 186"/>
                    <p:cNvGrpSpPr/>
                    <p:nvPr>
                      <p:custDataLst>
                        <p:tags r:id="rId674"/>
                      </p:custDataLst>
                    </p:nvPr>
                  </p:nvGrpSpPr>
                  <p:grpSpPr>
                    <a:xfrm>
                      <a:off x="4119" y="10458"/>
                      <a:ext cx="170" cy="170"/>
                      <a:chOff x="2337" y="10152"/>
                      <a:chExt cx="363" cy="363"/>
                    </a:xfrm>
                  </p:grpSpPr>
                  <p:sp>
                    <p:nvSpPr>
                      <p:cNvPr id="820" name="Oval 187"/>
                      <p:cNvSpPr>
                        <a:spLocks noChangeArrowheads="1"/>
                      </p:cNvSpPr>
                      <p:nvPr>
                        <p:custDataLst>
                          <p:tags r:id="rId675"/>
                        </p:custDataLst>
                      </p:nvPr>
                    </p:nvSpPr>
                    <p:spPr bwMode="auto">
                      <a:xfrm>
                        <a:off x="2337" y="10152"/>
                        <a:ext cx="363" cy="36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21" name="Oval 188"/>
                      <p:cNvSpPr>
                        <a:spLocks noChangeArrowheads="1"/>
                      </p:cNvSpPr>
                      <p:nvPr>
                        <p:custDataLst>
                          <p:tags r:id="rId676"/>
                        </p:custDataLst>
                      </p:nvPr>
                    </p:nvSpPr>
                    <p:spPr bwMode="auto">
                      <a:xfrm>
                        <a:off x="2379" y="10191"/>
                        <a:ext cx="283" cy="283"/>
                      </a:xfrm>
                      <a:prstGeom prst="ellipse">
                        <a:avLst/>
                      </a:prstGeom>
                      <a:noFill/>
                      <a:ln w="12700" algn="ctr">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819" name="AutoShape 189"/>
                    <p:cNvSpPr>
                      <a:spLocks noChangeArrowheads="1"/>
                    </p:cNvSpPr>
                    <p:nvPr>
                      <p:custDataLst>
                        <p:tags r:id="rId677"/>
                      </p:custDataLst>
                    </p:nvPr>
                  </p:nvSpPr>
                  <p:spPr bwMode="auto">
                    <a:xfrm>
                      <a:off x="4176" y="10296"/>
                      <a:ext cx="57" cy="198"/>
                    </a:xfrm>
                    <a:prstGeom prst="roundRect">
                      <a:avLst>
                        <a:gd name="adj" fmla="val 16667"/>
                      </a:avLst>
                    </a:prstGeom>
                    <a:solidFill>
                      <a:srgbClr val="FFFFFF"/>
                    </a:solidFill>
                    <a:ln w="12700" algn="ctr">
                      <a:solidFill>
                        <a:srgbClr val="000000"/>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994" name="组合 993"/>
                  <p:cNvGrpSpPr/>
                  <p:nvPr>
                    <p:custDataLst>
                      <p:tags r:id="rId678"/>
                    </p:custDataLst>
                  </p:nvPr>
                </p:nvGrpSpPr>
                <p:grpSpPr>
                  <a:xfrm>
                    <a:off x="9417241" y="4100344"/>
                    <a:ext cx="455426" cy="872490"/>
                    <a:chOff x="2510660" y="3429000"/>
                    <a:chExt cx="455426" cy="872490"/>
                  </a:xfrm>
                </p:grpSpPr>
                <p:grpSp>
                  <p:nvGrpSpPr>
                    <p:cNvPr id="995" name="组合 994"/>
                    <p:cNvGrpSpPr/>
                    <p:nvPr>
                      <p:custDataLst>
                        <p:tags r:id="rId679"/>
                      </p:custDataLst>
                    </p:nvPr>
                  </p:nvGrpSpPr>
                  <p:grpSpPr>
                    <a:xfrm>
                      <a:off x="2510660" y="3429000"/>
                      <a:ext cx="455426" cy="842010"/>
                      <a:chOff x="1139004" y="3411660"/>
                      <a:chExt cx="455426" cy="842010"/>
                    </a:xfrm>
                  </p:grpSpPr>
                  <p:sp>
                    <p:nvSpPr>
                      <p:cNvPr id="998" name="立方体 997"/>
                      <p:cNvSpPr/>
                      <p:nvPr>
                        <p:custDataLst>
                          <p:tags r:id="rId680"/>
                        </p:custDataLst>
                      </p:nvPr>
                    </p:nvSpPr>
                    <p:spPr>
                      <a:xfrm>
                        <a:off x="1139004" y="3840192"/>
                        <a:ext cx="455426" cy="413478"/>
                      </a:xfrm>
                      <a:prstGeom prst="cube">
                        <a:avLst/>
                      </a:prstGeom>
                      <a:blipFill>
                        <a:blip r:embed="rId226"/>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999" name="直接连接符 998"/>
                      <p:cNvCxnSpPr/>
                      <p:nvPr>
                        <p:custDataLst>
                          <p:tags r:id="rId681"/>
                        </p:custDataLst>
                      </p:nvPr>
                    </p:nvCxnSpPr>
                    <p:spPr>
                      <a:xfrm flipH="1">
                        <a:off x="1374516" y="3411660"/>
                        <a:ext cx="0" cy="47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6" name="任意多边形: 形状 995"/>
                    <p:cNvSpPr/>
                    <p:nvPr>
                      <p:custDataLst>
                        <p:tags r:id="rId682"/>
                      </p:custDataLst>
                    </p:nvPr>
                  </p:nvSpPr>
                  <p:spPr>
                    <a:xfrm>
                      <a:off x="2639647" y="3901440"/>
                      <a:ext cx="95933" cy="400050"/>
                    </a:xfrm>
                    <a:custGeom>
                      <a:gdLst>
                        <a:gd name="connsiteX0" fmla="*/ 95933 w 95933"/>
                        <a:gd name="connsiteY0" fmla="*/ 0 h 400050"/>
                        <a:gd name="connsiteX1" fmla="*/ 80693 w 95933"/>
                        <a:gd name="connsiteY1" fmla="*/ 53340 h 400050"/>
                        <a:gd name="connsiteX2" fmla="*/ 61643 w 95933"/>
                        <a:gd name="connsiteY2" fmla="*/ 91440 h 400050"/>
                        <a:gd name="connsiteX3" fmla="*/ 54023 w 95933"/>
                        <a:gd name="connsiteY3" fmla="*/ 102870 h 400050"/>
                        <a:gd name="connsiteX4" fmla="*/ 46403 w 95933"/>
                        <a:gd name="connsiteY4" fmla="*/ 125730 h 400050"/>
                        <a:gd name="connsiteX5" fmla="*/ 42593 w 95933"/>
                        <a:gd name="connsiteY5" fmla="*/ 137160 h 400050"/>
                        <a:gd name="connsiteX6" fmla="*/ 38783 w 95933"/>
                        <a:gd name="connsiteY6" fmla="*/ 148590 h 400050"/>
                        <a:gd name="connsiteX7" fmla="*/ 34973 w 95933"/>
                        <a:gd name="connsiteY7" fmla="*/ 160020 h 400050"/>
                        <a:gd name="connsiteX8" fmla="*/ 27353 w 95933"/>
                        <a:gd name="connsiteY8" fmla="*/ 213360 h 400050"/>
                        <a:gd name="connsiteX9" fmla="*/ 15923 w 95933"/>
                        <a:gd name="connsiteY9" fmla="*/ 255270 h 400050"/>
                        <a:gd name="connsiteX10" fmla="*/ 12113 w 95933"/>
                        <a:gd name="connsiteY10" fmla="*/ 278130 h 400050"/>
                        <a:gd name="connsiteX11" fmla="*/ 4493 w 95933"/>
                        <a:gd name="connsiteY11" fmla="*/ 300990 h 400050"/>
                        <a:gd name="connsiteX12" fmla="*/ 4493 w 95933"/>
                        <a:gd name="connsiteY12" fmla="*/ 396240 h 400050"/>
                        <a:gd name="connsiteX13" fmla="*/ 23543 w 95933"/>
                        <a:gd name="connsiteY13" fmla="*/ 400050 h 400050"/>
                        <a:gd name="connsiteX14" fmla="*/ 69263 w 95933"/>
                        <a:gd name="connsiteY14" fmla="*/ 381000 h 400050"/>
                        <a:gd name="connsiteX15" fmla="*/ 76883 w 95933"/>
                        <a:gd name="connsiteY15" fmla="*/ 365760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933" h="400050">
                          <a:moveTo>
                            <a:pt x="95933" y="0"/>
                          </a:moveTo>
                          <a:cubicBezTo>
                            <a:pt x="92658" y="16376"/>
                            <a:pt x="88780" y="39862"/>
                            <a:pt x="80693" y="53340"/>
                          </a:cubicBezTo>
                          <a:cubicBezTo>
                            <a:pt x="48901" y="106326"/>
                            <a:pt x="87569" y="39589"/>
                            <a:pt x="61643" y="91440"/>
                          </a:cubicBezTo>
                          <a:cubicBezTo>
                            <a:pt x="59595" y="95536"/>
                            <a:pt x="55883" y="98686"/>
                            <a:pt x="54023" y="102870"/>
                          </a:cubicBezTo>
                          <a:cubicBezTo>
                            <a:pt x="50761" y="110210"/>
                            <a:pt x="48943" y="118110"/>
                            <a:pt x="46403" y="125730"/>
                          </a:cubicBezTo>
                          <a:lnTo>
                            <a:pt x="42593" y="137160"/>
                          </a:lnTo>
                          <a:lnTo>
                            <a:pt x="38783" y="148590"/>
                          </a:lnTo>
                          <a:lnTo>
                            <a:pt x="34973" y="160020"/>
                          </a:lnTo>
                          <a:cubicBezTo>
                            <a:pt x="32602" y="181357"/>
                            <a:pt x="32205" y="193951"/>
                            <a:pt x="27353" y="213360"/>
                          </a:cubicBezTo>
                          <a:cubicBezTo>
                            <a:pt x="24452" y="224965"/>
                            <a:pt x="18488" y="242444"/>
                            <a:pt x="15923" y="255270"/>
                          </a:cubicBezTo>
                          <a:cubicBezTo>
                            <a:pt x="14408" y="262845"/>
                            <a:pt x="13987" y="270636"/>
                            <a:pt x="12113" y="278130"/>
                          </a:cubicBezTo>
                          <a:cubicBezTo>
                            <a:pt x="10165" y="285922"/>
                            <a:pt x="4493" y="300990"/>
                            <a:pt x="4493" y="300990"/>
                          </a:cubicBezTo>
                          <a:cubicBezTo>
                            <a:pt x="2293" y="325187"/>
                            <a:pt x="-4413" y="373974"/>
                            <a:pt x="4493" y="396240"/>
                          </a:cubicBezTo>
                          <a:cubicBezTo>
                            <a:pt x="6898" y="402253"/>
                            <a:pt x="17193" y="398780"/>
                            <a:pt x="23543" y="400050"/>
                          </a:cubicBezTo>
                          <a:cubicBezTo>
                            <a:pt x="27438" y="398752"/>
                            <a:pt x="61011" y="390902"/>
                            <a:pt x="69263" y="381000"/>
                          </a:cubicBezTo>
                          <a:cubicBezTo>
                            <a:pt x="72899" y="376637"/>
                            <a:pt x="76883" y="365760"/>
                            <a:pt x="76883" y="3657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97" name="任意多边形: 形状 996"/>
                    <p:cNvSpPr/>
                    <p:nvPr>
                      <p:custDataLst>
                        <p:tags r:id="rId683"/>
                      </p:custDataLst>
                    </p:nvPr>
                  </p:nvSpPr>
                  <p:spPr>
                    <a:xfrm>
                      <a:off x="2703427" y="3857532"/>
                      <a:ext cx="95012" cy="443958"/>
                    </a:xfrm>
                    <a:custGeom>
                      <a:gdLst>
                        <a:gd name="connsiteX0" fmla="*/ 85493 w 85493"/>
                        <a:gd name="connsiteY0" fmla="*/ 11476 h 480106"/>
                        <a:gd name="connsiteX1" fmla="*/ 70253 w 85493"/>
                        <a:gd name="connsiteY1" fmla="*/ 15286 h 480106"/>
                        <a:gd name="connsiteX2" fmla="*/ 58823 w 85493"/>
                        <a:gd name="connsiteY2" fmla="*/ 22906 h 480106"/>
                        <a:gd name="connsiteX3" fmla="*/ 55013 w 85493"/>
                        <a:gd name="connsiteY3" fmla="*/ 34336 h 480106"/>
                        <a:gd name="connsiteX4" fmla="*/ 43583 w 85493"/>
                        <a:gd name="connsiteY4" fmla="*/ 49576 h 480106"/>
                        <a:gd name="connsiteX5" fmla="*/ 39773 w 85493"/>
                        <a:gd name="connsiteY5" fmla="*/ 72436 h 480106"/>
                        <a:gd name="connsiteX6" fmla="*/ 32153 w 85493"/>
                        <a:gd name="connsiteY6" fmla="*/ 106726 h 480106"/>
                        <a:gd name="connsiteX7" fmla="*/ 24533 w 85493"/>
                        <a:gd name="connsiteY7" fmla="*/ 121966 h 480106"/>
                        <a:gd name="connsiteX8" fmla="*/ 20723 w 85493"/>
                        <a:gd name="connsiteY8" fmla="*/ 163876 h 480106"/>
                        <a:gd name="connsiteX9" fmla="*/ 16913 w 85493"/>
                        <a:gd name="connsiteY9" fmla="*/ 179116 h 480106"/>
                        <a:gd name="connsiteX10" fmla="*/ 9293 w 85493"/>
                        <a:gd name="connsiteY10" fmla="*/ 232456 h 480106"/>
                        <a:gd name="connsiteX11" fmla="*/ 1673 w 85493"/>
                        <a:gd name="connsiteY11" fmla="*/ 335326 h 480106"/>
                        <a:gd name="connsiteX12" fmla="*/ 13103 w 85493"/>
                        <a:gd name="connsiteY12" fmla="*/ 457246 h 480106"/>
                        <a:gd name="connsiteX13" fmla="*/ 35963 w 85493"/>
                        <a:gd name="connsiteY13" fmla="*/ 476296 h 480106"/>
                        <a:gd name="connsiteX14" fmla="*/ 47393 w 85493"/>
                        <a:gd name="connsiteY14" fmla="*/ 480106 h 480106"/>
                        <a:gd name="connsiteX15" fmla="*/ 70253 w 85493"/>
                        <a:gd name="connsiteY15" fmla="*/ 457246 h 480106"/>
                        <a:gd name="connsiteX16" fmla="*/ 70253 w 85493"/>
                        <a:gd name="connsiteY16" fmla="*/ 445816 h 480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493" h="480106">
                          <a:moveTo>
                            <a:pt x="85493" y="11476"/>
                          </a:moveTo>
                          <a:cubicBezTo>
                            <a:pt x="78946" y="-8166"/>
                            <a:pt x="85246" y="293"/>
                            <a:pt x="70253" y="15286"/>
                          </a:cubicBezTo>
                          <a:cubicBezTo>
                            <a:pt x="67015" y="18524"/>
                            <a:pt x="62633" y="20366"/>
                            <a:pt x="58823" y="22906"/>
                          </a:cubicBezTo>
                          <a:cubicBezTo>
                            <a:pt x="57553" y="26716"/>
                            <a:pt x="57006" y="30849"/>
                            <a:pt x="55013" y="34336"/>
                          </a:cubicBezTo>
                          <a:cubicBezTo>
                            <a:pt x="51863" y="39849"/>
                            <a:pt x="45941" y="43680"/>
                            <a:pt x="43583" y="49576"/>
                          </a:cubicBezTo>
                          <a:cubicBezTo>
                            <a:pt x="40714" y="56749"/>
                            <a:pt x="41155" y="64835"/>
                            <a:pt x="39773" y="72436"/>
                          </a:cubicBezTo>
                          <a:cubicBezTo>
                            <a:pt x="38921" y="77122"/>
                            <a:pt x="34311" y="100970"/>
                            <a:pt x="32153" y="106726"/>
                          </a:cubicBezTo>
                          <a:cubicBezTo>
                            <a:pt x="30159" y="112044"/>
                            <a:pt x="27073" y="116886"/>
                            <a:pt x="24533" y="121966"/>
                          </a:cubicBezTo>
                          <a:cubicBezTo>
                            <a:pt x="23263" y="135936"/>
                            <a:pt x="22577" y="149971"/>
                            <a:pt x="20723" y="163876"/>
                          </a:cubicBezTo>
                          <a:cubicBezTo>
                            <a:pt x="20031" y="169066"/>
                            <a:pt x="17654" y="173932"/>
                            <a:pt x="16913" y="179116"/>
                          </a:cubicBezTo>
                          <a:cubicBezTo>
                            <a:pt x="8251" y="239751"/>
                            <a:pt x="17975" y="197726"/>
                            <a:pt x="9293" y="232456"/>
                          </a:cubicBezTo>
                          <a:cubicBezTo>
                            <a:pt x="5189" y="269393"/>
                            <a:pt x="1673" y="295295"/>
                            <a:pt x="1673" y="335326"/>
                          </a:cubicBezTo>
                          <a:cubicBezTo>
                            <a:pt x="1673" y="346577"/>
                            <a:pt x="-6451" y="425960"/>
                            <a:pt x="13103" y="457246"/>
                          </a:cubicBezTo>
                          <a:cubicBezTo>
                            <a:pt x="16933" y="463374"/>
                            <a:pt x="29260" y="472945"/>
                            <a:pt x="35963" y="476296"/>
                          </a:cubicBezTo>
                          <a:cubicBezTo>
                            <a:pt x="39555" y="478092"/>
                            <a:pt x="43583" y="478836"/>
                            <a:pt x="47393" y="480106"/>
                          </a:cubicBezTo>
                          <a:cubicBezTo>
                            <a:pt x="55995" y="473654"/>
                            <a:pt x="66539" y="468388"/>
                            <a:pt x="70253" y="457246"/>
                          </a:cubicBezTo>
                          <a:cubicBezTo>
                            <a:pt x="71458" y="453632"/>
                            <a:pt x="70253" y="449626"/>
                            <a:pt x="70253" y="4458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sp>
              <p:nvSpPr>
                <p:cNvPr id="1198" name="左箭头 5"/>
                <p:cNvSpPr/>
                <p:nvPr>
                  <p:custDataLst>
                    <p:tags r:id="rId684"/>
                  </p:custDataLst>
                </p:nvPr>
              </p:nvSpPr>
              <p:spPr>
                <a:xfrm flipH="1">
                  <a:off x="7809427" y="3239198"/>
                  <a:ext cx="750888" cy="360363"/>
                </a:xfrm>
                <a:prstGeom prst="leftArrow">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Times New Roman" panose="02020603050405020304" pitchFamily="18" charset="0"/>
                    <a:cs typeface="Times New Roman" panose="02020603050405020304" pitchFamily="18" charset="0"/>
                  </a:endParaRPr>
                </a:p>
              </p:txBody>
            </p:sp>
          </p:grpSp>
        </p:grpSp>
        <p:sp>
          <p:nvSpPr>
            <p:cNvPr id="993" name="任意多边形: 形状 992"/>
            <p:cNvSpPr/>
            <p:nvPr>
              <p:custDataLst>
                <p:tags r:id="rId685"/>
              </p:custDataLst>
            </p:nvPr>
          </p:nvSpPr>
          <p:spPr>
            <a:xfrm>
              <a:off x="9520921" y="2381802"/>
              <a:ext cx="261371" cy="53258"/>
            </a:xfrm>
            <a:custGeom>
              <a:gdLst>
                <a:gd name="connsiteX0" fmla="*/ 1440180 w 2887980"/>
                <a:gd name="connsiteY0" fmla="*/ 0 h 1463040"/>
                <a:gd name="connsiteX1" fmla="*/ 0 w 2887980"/>
                <a:gd name="connsiteY1" fmla="*/ 746760 h 1463040"/>
                <a:gd name="connsiteX2" fmla="*/ 1424940 w 2887980"/>
                <a:gd name="connsiteY2" fmla="*/ 1463040 h 1463040"/>
                <a:gd name="connsiteX3" fmla="*/ 2887980 w 2887980"/>
                <a:gd name="connsiteY3" fmla="*/ 746760 h 1463040"/>
                <a:gd name="connsiteX4" fmla="*/ 1440180 w 2887980"/>
                <a:gd name="connsiteY4" fmla="*/ 0 h 1463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0" h="1463040">
                  <a:moveTo>
                    <a:pt x="1440180" y="0"/>
                  </a:moveTo>
                  <a:lnTo>
                    <a:pt x="0" y="746760"/>
                  </a:lnTo>
                  <a:lnTo>
                    <a:pt x="1424940" y="1463040"/>
                  </a:lnTo>
                  <a:lnTo>
                    <a:pt x="2887980" y="746760"/>
                  </a:lnTo>
                  <a:lnTo>
                    <a:pt x="1440180"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1262" name="组合 1261" title=""/>
          <p:cNvGrpSpPr/>
          <p:nvPr>
            <p:custDataLst>
              <p:tags r:id="rId686"/>
            </p:custDataLst>
          </p:nvPr>
        </p:nvGrpSpPr>
        <p:grpSpPr>
          <a:xfrm>
            <a:off x="9017078" y="5594389"/>
            <a:ext cx="1263183" cy="1134754"/>
            <a:chOff x="6059389" y="1839612"/>
            <a:chExt cx="2836571" cy="3661774"/>
          </a:xfrm>
        </p:grpSpPr>
        <p:sp>
          <p:nvSpPr>
            <p:cNvPr id="1263" name="AutoShape 2"/>
            <p:cNvSpPr>
              <a:spLocks noChangeArrowheads="1"/>
            </p:cNvSpPr>
            <p:nvPr>
              <p:custDataLst>
                <p:tags r:id="rId687"/>
              </p:custDataLst>
            </p:nvPr>
          </p:nvSpPr>
          <p:spPr bwMode="auto">
            <a:xfrm>
              <a:off x="6059389" y="2300986"/>
              <a:ext cx="2819400" cy="3200400"/>
            </a:xfrm>
            <a:prstGeom prst="can">
              <a:avLst>
                <a:gd name="adj" fmla="val 26789"/>
              </a:avLst>
            </a:prstGeom>
            <a:solidFill>
              <a:srgbClr val="00FFFF">
                <a:alpha val="50195"/>
              </a:srgbClr>
            </a:solidFill>
            <a:ln w="9525">
              <a:solidFill>
                <a:schemeClr val="tx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a:latin typeface="Times New Roman" panose="02020603050405020304" pitchFamily="18" charset="0"/>
                <a:cs typeface="Times New Roman" panose="02020603050405020304" pitchFamily="18" charset="0"/>
              </a:endParaRPr>
            </a:p>
          </p:txBody>
        </p:sp>
        <p:sp>
          <p:nvSpPr>
            <p:cNvPr id="1264" name="AutoShape 14"/>
            <p:cNvSpPr>
              <a:spLocks noChangeArrowheads="1"/>
            </p:cNvSpPr>
            <p:nvPr>
              <p:custDataLst>
                <p:tags r:id="rId688"/>
              </p:custDataLst>
            </p:nvPr>
          </p:nvSpPr>
          <p:spPr bwMode="auto">
            <a:xfrm>
              <a:off x="6076560" y="1839612"/>
              <a:ext cx="2819400" cy="3657600"/>
            </a:xfrm>
            <a:prstGeom prst="can">
              <a:avLst>
                <a:gd name="adj" fmla="val 28228"/>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a:latin typeface="Times New Roman" panose="02020603050405020304" pitchFamily="18" charset="0"/>
                <a:cs typeface="Times New Roman" panose="02020603050405020304" pitchFamily="18" charset="0"/>
              </a:endParaRPr>
            </a:p>
          </p:txBody>
        </p:sp>
      </p:grpSp>
      <p:grpSp>
        <p:nvGrpSpPr>
          <p:cNvPr id="4244" name="组合 4243" title=""/>
          <p:cNvGrpSpPr/>
          <p:nvPr>
            <p:custDataLst>
              <p:tags r:id="rId689"/>
            </p:custDataLst>
          </p:nvPr>
        </p:nvGrpSpPr>
        <p:grpSpPr>
          <a:xfrm>
            <a:off x="9557360" y="3198376"/>
            <a:ext cx="895613" cy="2864754"/>
            <a:chOff x="9588365" y="3390899"/>
            <a:chExt cx="895613" cy="2864754"/>
          </a:xfrm>
        </p:grpSpPr>
        <p:cxnSp>
          <p:nvCxnSpPr>
            <p:cNvPr id="1224" name="直接箭头连接符 1223"/>
            <p:cNvCxnSpPr/>
            <p:nvPr>
              <p:custDataLst>
                <p:tags r:id="rId690"/>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1225" name="组合 1224"/>
            <p:cNvGrpSpPr/>
            <p:nvPr>
              <p:custDataLst>
                <p:tags r:id="rId691"/>
              </p:custDataLst>
            </p:nvPr>
          </p:nvGrpSpPr>
          <p:grpSpPr>
            <a:xfrm>
              <a:off x="9657831" y="3459030"/>
              <a:ext cx="5284" cy="1304192"/>
              <a:chOff x="5878835" y="3509112"/>
              <a:chExt cx="4711" cy="1304192"/>
            </a:xfrm>
          </p:grpSpPr>
          <p:cxnSp>
            <p:nvCxnSpPr>
              <p:cNvPr id="1226" name="直接箭头连接符 1225"/>
              <p:cNvCxnSpPr/>
              <p:nvPr>
                <p:custDataLst>
                  <p:tags r:id="rId692"/>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1227" name="直接箭头连接符 1226"/>
              <p:cNvCxnSpPr/>
              <p:nvPr>
                <p:custDataLst>
                  <p:tags r:id="rId693"/>
                </p:custDataLst>
              </p:nvPr>
            </p:nvCxnSpPr>
            <p:spPr>
              <a:xfrm flipH="1" flipV="1">
                <a:off x="5883546" y="3509112"/>
                <a:ext cx="0" cy="1304192"/>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1228" name="对象 1227"/>
            <p:cNvGraphicFramePr>
              <a:graphicFrameLocks noChangeAspect="1"/>
            </p:cNvGraphicFramePr>
            <p:nvPr>
              <p:custDataLst>
                <p:tags r:id="rId694"/>
              </p:custDataLst>
            </p:nvPr>
          </p:nvGraphicFramePr>
          <p:xfrm>
            <a:off x="9735534" y="5675850"/>
            <a:ext cx="581838" cy="579803"/>
          </p:xfrm>
          <a:graphic>
            <a:graphicData uri="http://schemas.openxmlformats.org/presentationml/2006/ole">
              <mc:AlternateContent>
                <mc:Choice xmlns:v="urn:schemas-microsoft-com:vml" Requires="v">
                  <p:oleObj spid="_x0000_s1082" name="Equation" r:id="rId695" imgW="241300" imgH="241300" progId="Equation.DSMT4">
                    <p:embed/>
                  </p:oleObj>
                </mc:Choice>
                <mc:Fallback>
                  <p:oleObj name="Equation" r:id="rId695" imgW="241300" imgH="241300" progId="Equation.DSMT4">
                    <p:embed/>
                    <p:pic>
                      <p:nvPicPr>
                        <p:cNvPr id="0" name="OLE substitute image"/>
                        <p:cNvPicPr/>
                        <p:nvPr/>
                      </p:nvPicPr>
                      <p:blipFill>
                        <a:blip r:embed="rId449">
                          <a:extLst>
                            <a:ext uri="{28A0092B-C50C-407E-A947-70E740481C1C}">
                              <a14:useLocalDpi xmlns:a14="http://schemas.microsoft.com/office/drawing/2010/main" val="0"/>
                            </a:ext>
                          </a:extLst>
                        </a:blip>
                        <a:stretch>
                          <a:fillRect/>
                        </a:stretch>
                      </p:blipFill>
                      <p:spPr>
                        <a:xfrm>
                          <a:off x="9735534" y="5675850"/>
                          <a:ext cx="581838" cy="579803"/>
                        </a:xfrm>
                        <a:prstGeom prst="rect">
                          <a:avLst/>
                        </a:prstGeom>
                        <a:noFill/>
                      </p:spPr>
                    </p:pic>
                  </p:oleObj>
                </mc:Fallback>
              </mc:AlternateContent>
            </a:graphicData>
          </a:graphic>
        </p:graphicFrame>
        <p:graphicFrame>
          <p:nvGraphicFramePr>
            <p:cNvPr id="1229" name="对象 1228"/>
            <p:cNvGraphicFramePr>
              <a:graphicFrameLocks noChangeAspect="1"/>
            </p:cNvGraphicFramePr>
            <p:nvPr>
              <p:custDataLst>
                <p:tags r:id="rId696"/>
              </p:custDataLst>
            </p:nvPr>
          </p:nvGraphicFramePr>
          <p:xfrm>
            <a:off x="9810878" y="3390899"/>
            <a:ext cx="673100" cy="549275"/>
          </p:xfrm>
          <a:graphic>
            <a:graphicData uri="http://schemas.openxmlformats.org/presentationml/2006/ole">
              <mc:AlternateContent>
                <mc:Choice xmlns:v="urn:schemas-microsoft-com:vml" Requires="v">
                  <p:oleObj spid="_x0000_s1083" name="Equation" r:id="rId697" imgW="6705600" imgH="5486400" progId="Equation.DSMT4">
                    <p:embed/>
                  </p:oleObj>
                </mc:Choice>
                <mc:Fallback>
                  <p:oleObj name="Equation" r:id="rId697" imgW="6705600" imgH="5486400" progId="Equation.DSMT4">
                    <p:embed/>
                    <p:pic>
                      <p:nvPicPr>
                        <p:cNvPr id="0" name="OLE substitute image"/>
                        <p:cNvPicPr/>
                        <p:nvPr/>
                      </p:nvPicPr>
                      <p:blipFill>
                        <a:blip r:embed="rId466"/>
                        <a:stretch>
                          <a:fillRect/>
                        </a:stretch>
                      </p:blipFill>
                      <p:spPr>
                        <a:xfrm>
                          <a:off x="9810878" y="3390899"/>
                          <a:ext cx="673100" cy="549275"/>
                        </a:xfrm>
                        <a:prstGeom prst="rect">
                          <a:avLst/>
                        </a:prstGeom>
                        <a:noFill/>
                      </p:spPr>
                    </p:pic>
                  </p:oleObj>
                </mc:Fallback>
              </mc:AlternateContent>
            </a:graphicData>
          </a:graphic>
        </p:graphicFrame>
        <p:graphicFrame>
          <p:nvGraphicFramePr>
            <p:cNvPr id="1230" name="对象 1229"/>
            <p:cNvGraphicFramePr>
              <a:graphicFrameLocks noChangeAspect="1"/>
            </p:cNvGraphicFramePr>
            <p:nvPr>
              <p:custDataLst>
                <p:tags r:id="rId698"/>
              </p:custDataLst>
            </p:nvPr>
          </p:nvGraphicFramePr>
          <p:xfrm>
            <a:off x="9841040" y="3911599"/>
            <a:ext cx="550863" cy="579437"/>
          </p:xfrm>
          <a:graphic>
            <a:graphicData uri="http://schemas.openxmlformats.org/presentationml/2006/ole">
              <mc:AlternateContent>
                <mc:Choice xmlns:v="urn:schemas-microsoft-com:vml" Requires="v">
                  <p:oleObj spid="_x0000_s1084" name="Equation" r:id="rId699" imgW="5486400" imgH="5791200" progId="Equation.DSMT4">
                    <p:embed/>
                  </p:oleObj>
                </mc:Choice>
                <mc:Fallback>
                  <p:oleObj name="Equation" r:id="rId699" imgW="5486400" imgH="5791200" progId="Equation.DSMT4">
                    <p:embed/>
                    <p:pic>
                      <p:nvPicPr>
                        <p:cNvPr id="0" name="OLE substitute image"/>
                        <p:cNvPicPr/>
                        <p:nvPr/>
                      </p:nvPicPr>
                      <p:blipFill>
                        <a:blip r:embed="rId700"/>
                        <a:stretch>
                          <a:fillRect/>
                        </a:stretch>
                      </p:blipFill>
                      <p:spPr>
                        <a:xfrm>
                          <a:off x="9841040" y="3911599"/>
                          <a:ext cx="550863" cy="579437"/>
                        </a:xfrm>
                        <a:prstGeom prst="rect">
                          <a:avLst/>
                        </a:prstGeom>
                        <a:noFill/>
                      </p:spPr>
                    </p:pic>
                  </p:oleObj>
                </mc:Fallback>
              </mc:AlternateContent>
            </a:graphicData>
          </a:graphic>
        </p:graphicFrame>
        <p:sp>
          <p:nvSpPr>
            <p:cNvPr id="1231" name="椭圆 1230"/>
            <p:cNvSpPr/>
            <p:nvPr>
              <p:custDataLst>
                <p:tags r:id="rId701"/>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795" name="任意多边形: 形状 794" title=""/>
          <p:cNvSpPr/>
          <p:nvPr>
            <p:custDataLst>
              <p:tags r:id="rId702"/>
            </p:custDataLst>
          </p:nvPr>
        </p:nvSpPr>
        <p:spPr>
          <a:xfrm>
            <a:off x="2090870" y="2472327"/>
            <a:ext cx="261371" cy="53258"/>
          </a:xfrm>
          <a:custGeom>
            <a:gdLst>
              <a:gd name="connsiteX0" fmla="*/ 1440180 w 2887980"/>
              <a:gd name="connsiteY0" fmla="*/ 0 h 1463040"/>
              <a:gd name="connsiteX1" fmla="*/ 0 w 2887980"/>
              <a:gd name="connsiteY1" fmla="*/ 746760 h 1463040"/>
              <a:gd name="connsiteX2" fmla="*/ 1424940 w 2887980"/>
              <a:gd name="connsiteY2" fmla="*/ 1463040 h 1463040"/>
              <a:gd name="connsiteX3" fmla="*/ 2887980 w 2887980"/>
              <a:gd name="connsiteY3" fmla="*/ 746760 h 1463040"/>
              <a:gd name="connsiteX4" fmla="*/ 1440180 w 2887980"/>
              <a:gd name="connsiteY4" fmla="*/ 0 h 14630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0" h="1463040">
                <a:moveTo>
                  <a:pt x="1440180" y="0"/>
                </a:moveTo>
                <a:lnTo>
                  <a:pt x="0" y="746760"/>
                </a:lnTo>
                <a:lnTo>
                  <a:pt x="1424940" y="1463040"/>
                </a:lnTo>
                <a:lnTo>
                  <a:pt x="2887980" y="746760"/>
                </a:lnTo>
                <a:lnTo>
                  <a:pt x="1440180" y="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242"/>
                                        </p:tgtEl>
                                        <p:attrNameLst>
                                          <p:attrName>style.visibility</p:attrName>
                                        </p:attrNameLst>
                                      </p:cBhvr>
                                      <p:to>
                                        <p:strVal val="visible"/>
                                      </p:to>
                                    </p:set>
                                    <p:animEffect transition="in" filter="barn(outHorizontal)">
                                      <p:cBhvr>
                                        <p:cTn id="7" dur="500"/>
                                        <p:tgtEl>
                                          <p:spTgt spid="424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1"/>
                                        </p:tgtEl>
                                        <p:attrNameLst>
                                          <p:attrName>style.visibility</p:attrName>
                                        </p:attrNameLst>
                                      </p:cBhvr>
                                      <p:to>
                                        <p:strVal val="visible"/>
                                      </p:to>
                                    </p:set>
                                    <p:animEffect transition="in" filter="fade">
                                      <p:cBhvr>
                                        <p:cTn id="17" dur="500"/>
                                        <p:tgtEl>
                                          <p:spTgt spid="429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4243"/>
                                        </p:tgtEl>
                                        <p:attrNameLst>
                                          <p:attrName>style.visibility</p:attrName>
                                        </p:attrNameLst>
                                      </p:cBhvr>
                                      <p:to>
                                        <p:strVal val="visible"/>
                                      </p:to>
                                    </p:set>
                                    <p:animEffect transition="in" filter="barn(outHorizontal)">
                                      <p:cBhvr>
                                        <p:cTn id="22" dur="500"/>
                                        <p:tgtEl>
                                          <p:spTgt spid="424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2"/>
                                        </p:tgtEl>
                                        <p:attrNameLst>
                                          <p:attrName>style.visibility</p:attrName>
                                        </p:attrNameLst>
                                      </p:cBhvr>
                                      <p:to>
                                        <p:strVal val="visible"/>
                                      </p:to>
                                    </p:set>
                                    <p:animEffect transition="in" filter="fade">
                                      <p:cBhvr>
                                        <p:cTn id="27" dur="500"/>
                                        <p:tgtEl>
                                          <p:spTgt spid="1262"/>
                                        </p:tgtEl>
                                      </p:cBhvr>
                                    </p:animEffect>
                                  </p:childTnLst>
                                </p:cTn>
                              </p:par>
                            </p:childTnLst>
                          </p:cTn>
                        </p:par>
                        <p:par>
                          <p:cTn id="28" fill="hold" nodeType="afterGroup">
                            <p:stCondLst>
                              <p:cond delay="500"/>
                            </p:stCondLst>
                            <p:childTnLst>
                              <p:par>
                                <p:cTn id="29" presetID="64" presetClass="path" presetSubtype="0" accel="50000" decel="50000" fill="hold" nodeType="afterEffect">
                                  <p:stCondLst>
                                    <p:cond delay="0"/>
                                  </p:stCondLst>
                                  <p:childTnLst>
                                    <p:animMotion origin="layout" path="M 3.75E-06 3.7037E-07 L 3.75E-06 -0.25" pathEditMode="relative" rAng="0" ptsTypes="AA">
                                      <p:cBhvr>
                                        <p:cTn id="30" dur="2000" fill="hold"/>
                                        <p:tgtEl>
                                          <p:spTgt spid="1262"/>
                                        </p:tgtEl>
                                        <p:attrNameLst>
                                          <p:attrName>ppt_x</p:attrName>
                                          <p:attrName>ppt_y</p:attrName>
                                        </p:attrNameLst>
                                      </p:cBhvr>
                                      <p:rCtr x="0" y="-12500"/>
                                    </p:animMotion>
                                  </p:childTnLst>
                                </p:cTn>
                              </p:par>
                            </p:childTnLst>
                          </p:cTn>
                        </p:par>
                      </p:childTnLst>
                    </p:cTn>
                  </p:par>
                  <p:par>
                    <p:cTn id="31" fill="hold" nodeType="clickPar">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4244"/>
                                        </p:tgtEl>
                                        <p:attrNameLst>
                                          <p:attrName>style.visibility</p:attrName>
                                        </p:attrNameLst>
                                      </p:cBhvr>
                                      <p:to>
                                        <p:strVal val="visible"/>
                                      </p:to>
                                    </p:set>
                                    <p:animEffect transition="in" filter="barn(outHorizontal)">
                                      <p:cBhvr>
                                        <p:cTn id="35" dur="500"/>
                                        <p:tgtEl>
                                          <p:spTgt spid="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26" name="Picture 2" title=""/>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rcRect t="20322"/>
          <a:stretch>
            <a:fillRect/>
          </a:stretch>
        </p:blipFill>
        <p:spPr bwMode="auto">
          <a:xfrm>
            <a:off x="374695" y="1525241"/>
            <a:ext cx="3280391" cy="2119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title=""/>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rcRect l="11064" t="17730" r="7561"/>
          <a:stretch>
            <a:fillRect/>
          </a:stretch>
        </p:blipFill>
        <p:spPr bwMode="auto">
          <a:xfrm>
            <a:off x="276774" y="4288002"/>
            <a:ext cx="3737499" cy="19444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title=""/>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4868282" y="3892811"/>
            <a:ext cx="2100330" cy="2501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title=""/>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8295849" y="4025504"/>
            <a:ext cx="3354513" cy="22363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
          <p:cNvPicPr>
            <a:picLocks noChangeAspect="1" noChangeArrowheads="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bwMode="auto">
          <a:xfrm>
            <a:off x="8295849" y="1490262"/>
            <a:ext cx="3240271" cy="20289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title=""/>
          <p:cNvPicPr>
            <a:picLocks noChangeAspect="1" noChangeArrowheads="1"/>
          </p:cNvPicPr>
          <p:nvPr>
            <p:custDataLst>
              <p:tags r:id="rId14"/>
            </p:custDataLst>
          </p:nvPr>
        </p:nvPicPr>
        <p:blipFill>
          <a:blip r:embed="rId13">
            <a:extLst>
              <a:ext uri="{28A0092B-C50C-407E-A947-70E740481C1C}">
                <a14:useLocalDpi xmlns:a14="http://schemas.microsoft.com/office/drawing/2010/main" val="0"/>
              </a:ext>
            </a:extLst>
          </a:blip>
          <a:stretch>
            <a:fillRect/>
          </a:stretch>
        </p:blipFill>
        <p:spPr bwMode="auto">
          <a:xfrm>
            <a:off x="3896152" y="1445209"/>
            <a:ext cx="3774166" cy="2119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left)">
                                      <p:cBhvr>
                                        <p:cTn id="22" dur="500"/>
                                        <p:tgtEl>
                                          <p:spTgt spid="1028"/>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ipe(left)">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58" name="文本占位符 8" title=""/>
          <p:cNvSpPr txBox="1"/>
          <p:nvPr>
            <p:custDataLst>
              <p:tags r:id="rId4"/>
            </p:custDataLst>
          </p:nvPr>
        </p:nvSpPr>
        <p:spPr>
          <a:xfrm>
            <a:off x="377671" y="918764"/>
            <a:ext cx="3276859"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5.</a:t>
            </a:r>
            <a:r>
              <a:rPr lang="zh-CN" altLang="en-US">
                <a:latin typeface="Times New Roman" panose="02020603050405020304" pitchFamily="18" charset="0"/>
                <a:ea typeface="宋体" panose="02010600030101010101" pitchFamily="2" charset="-122"/>
                <a:cs typeface="Times New Roman" panose="02020603050405020304" pitchFamily="18" charset="0"/>
              </a:rPr>
              <a:t>方向：竖直向上</a:t>
            </a:r>
            <a:endParaRPr lang="en-US" alt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文本占位符 8" title=""/>
          <p:cNvSpPr txBox="1"/>
          <p:nvPr>
            <p:custDataLst>
              <p:tags r:id="rId5"/>
            </p:custDataLst>
          </p:nvPr>
        </p:nvSpPr>
        <p:spPr>
          <a:xfrm>
            <a:off x="3615040" y="918764"/>
            <a:ext cx="3663182"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a:t>
            </a:r>
            <a:r>
              <a:rPr lang="zh-CN" altLang="en-US">
                <a:latin typeface="Times New Roman" panose="02020603050405020304" pitchFamily="18" charset="0"/>
                <a:ea typeface="宋体" panose="02010600030101010101" pitchFamily="2" charset="-122"/>
                <a:cs typeface="Times New Roman" panose="02020603050405020304" pitchFamily="18" charset="0"/>
              </a:rPr>
              <a:t>垂直于水平面向上</a:t>
            </a:r>
            <a:r>
              <a:rPr lang="en-US" altLang="zh-CN">
                <a:latin typeface="Times New Roman" panose="02020603050405020304" pitchFamily="18" charset="0"/>
                <a:ea typeface="宋体" panose="02010600030101010101" pitchFamily="2" charset="-122"/>
                <a:cs typeface="Times New Roman" panose="02020603050405020304" pitchFamily="18" charset="0"/>
              </a:rPr>
              <a:t>)</a:t>
            </a:r>
            <a:endParaRPr lang="en-US" altLang="zh-CN">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title=""/>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215747" y="1991359"/>
            <a:ext cx="2117284" cy="3230879"/>
          </a:xfrm>
          <a:prstGeom prst="rect">
            <a:avLst/>
          </a:prstGeom>
        </p:spPr>
      </p:pic>
      <p:pic>
        <p:nvPicPr>
          <p:cNvPr id="7" name="图片 6" title=""/>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2928538" y="2037080"/>
            <a:ext cx="2152802" cy="3200400"/>
          </a:xfrm>
          <a:prstGeom prst="rect">
            <a:avLst/>
          </a:prstGeom>
        </p:spPr>
      </p:pic>
      <p:pic>
        <p:nvPicPr>
          <p:cNvPr id="10" name="图片 9" title=""/>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rot="286493">
            <a:off x="5691254" y="2006600"/>
            <a:ext cx="2450100" cy="3230880"/>
          </a:xfrm>
          <a:prstGeom prst="rect">
            <a:avLst/>
          </a:prstGeom>
        </p:spPr>
      </p:pic>
      <p:pic>
        <p:nvPicPr>
          <p:cNvPr id="12" name="图片 11" title=""/>
          <p:cNvPicPr>
            <a:picLocks noChangeAspect="1"/>
          </p:cNvPicPr>
          <p:nvPr>
            <p:custDataLst>
              <p:tags r:id="rId13"/>
            </p:custDataLst>
          </p:nvPr>
        </p:nvPicPr>
        <p:blipFill>
          <a:blip r:embed="rId12">
            <a:extLst>
              <a:ext uri="{28A0092B-C50C-407E-A947-70E740481C1C}">
                <a14:useLocalDpi xmlns:a14="http://schemas.microsoft.com/office/drawing/2010/main" val="0"/>
              </a:ext>
            </a:extLst>
          </a:blip>
          <a:stretch>
            <a:fillRect/>
          </a:stretch>
        </p:blipFill>
        <p:spPr>
          <a:xfrm>
            <a:off x="8830074" y="2021840"/>
            <a:ext cx="2450100" cy="3204881"/>
          </a:xfrm>
          <a:prstGeom prst="rect">
            <a:avLst/>
          </a:prstGeom>
        </p:spPr>
      </p:pic>
      <p:sp>
        <p:nvSpPr>
          <p:cNvPr id="52" name="任意多边形: 形状 51" title=""/>
          <p:cNvSpPr/>
          <p:nvPr>
            <p:custDataLst>
              <p:tags r:id="rId14"/>
            </p:custDataLst>
          </p:nvPr>
        </p:nvSpPr>
        <p:spPr>
          <a:xfrm rot="5400000">
            <a:off x="6788480" y="3438547"/>
            <a:ext cx="506526" cy="487433"/>
          </a:xfrm>
          <a:custGeom>
            <a:gdLst>
              <a:gd name="connsiteX0" fmla="*/ 0 w 438150"/>
              <a:gd name="connsiteY0" fmla="*/ 9525 h 447675"/>
              <a:gd name="connsiteX1" fmla="*/ 438150 w 438150"/>
              <a:gd name="connsiteY1" fmla="*/ 0 h 447675"/>
              <a:gd name="connsiteX2" fmla="*/ 438150 w 438150"/>
              <a:gd name="connsiteY2" fmla="*/ 447675 h 447675"/>
            </a:gdLst>
            <a:cxnLst>
              <a:cxn ang="0">
                <a:pos x="connsiteX0" y="connsiteY0"/>
              </a:cxn>
              <a:cxn ang="0">
                <a:pos x="connsiteX1" y="connsiteY1"/>
              </a:cxn>
              <a:cxn ang="0">
                <a:pos x="connsiteX2" y="connsiteY2"/>
              </a:cxn>
            </a:cxnLst>
            <a:rect l="l" t="t" r="r" b="b"/>
            <a:pathLst>
              <a:path w="438150" h="447675">
                <a:moveTo>
                  <a:pt x="0" y="9525"/>
                </a:moveTo>
                <a:lnTo>
                  <a:pt x="438150" y="0"/>
                </a:lnTo>
                <a:lnTo>
                  <a:pt x="438150" y="447675"/>
                </a:lnTo>
              </a:path>
            </a:pathLst>
          </a:custGeom>
          <a:noFill/>
          <a:ln w="38100">
            <a:solidFill>
              <a:srgbClr val="02A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 name="任意多边形: 形状 53" title=""/>
          <p:cNvSpPr/>
          <p:nvPr>
            <p:custDataLst>
              <p:tags r:id="rId15"/>
            </p:custDataLst>
          </p:nvPr>
        </p:nvSpPr>
        <p:spPr>
          <a:xfrm rot="5400000">
            <a:off x="3972532" y="3438548"/>
            <a:ext cx="506526" cy="487433"/>
          </a:xfrm>
          <a:custGeom>
            <a:gdLst>
              <a:gd name="connsiteX0" fmla="*/ 0 w 438150"/>
              <a:gd name="connsiteY0" fmla="*/ 9525 h 447675"/>
              <a:gd name="connsiteX1" fmla="*/ 438150 w 438150"/>
              <a:gd name="connsiteY1" fmla="*/ 0 h 447675"/>
              <a:gd name="connsiteX2" fmla="*/ 438150 w 438150"/>
              <a:gd name="connsiteY2" fmla="*/ 447675 h 447675"/>
            </a:gdLst>
            <a:cxnLst>
              <a:cxn ang="0">
                <a:pos x="connsiteX0" y="connsiteY0"/>
              </a:cxn>
              <a:cxn ang="0">
                <a:pos x="connsiteX1" y="connsiteY1"/>
              </a:cxn>
              <a:cxn ang="0">
                <a:pos x="connsiteX2" y="connsiteY2"/>
              </a:cxn>
            </a:cxnLst>
            <a:rect l="l" t="t" r="r" b="b"/>
            <a:pathLst>
              <a:path w="438150" h="447675">
                <a:moveTo>
                  <a:pt x="0" y="9525"/>
                </a:moveTo>
                <a:lnTo>
                  <a:pt x="438150" y="0"/>
                </a:lnTo>
                <a:lnTo>
                  <a:pt x="438150" y="447675"/>
                </a:lnTo>
              </a:path>
            </a:pathLst>
          </a:custGeom>
          <a:noFill/>
          <a:ln w="38100">
            <a:solidFill>
              <a:srgbClr val="02A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7" name="任意多边形: 形状 56" title=""/>
          <p:cNvSpPr/>
          <p:nvPr>
            <p:custDataLst>
              <p:tags r:id="rId16"/>
            </p:custDataLst>
          </p:nvPr>
        </p:nvSpPr>
        <p:spPr>
          <a:xfrm rot="5400000">
            <a:off x="9870414" y="2988968"/>
            <a:ext cx="506526" cy="487433"/>
          </a:xfrm>
          <a:custGeom>
            <a:gdLst>
              <a:gd name="connsiteX0" fmla="*/ 0 w 438150"/>
              <a:gd name="connsiteY0" fmla="*/ 9525 h 447675"/>
              <a:gd name="connsiteX1" fmla="*/ 438150 w 438150"/>
              <a:gd name="connsiteY1" fmla="*/ 0 h 447675"/>
              <a:gd name="connsiteX2" fmla="*/ 438150 w 438150"/>
              <a:gd name="connsiteY2" fmla="*/ 447675 h 447675"/>
            </a:gdLst>
            <a:cxnLst>
              <a:cxn ang="0">
                <a:pos x="connsiteX0" y="connsiteY0"/>
              </a:cxn>
              <a:cxn ang="0">
                <a:pos x="connsiteX1" y="connsiteY1"/>
              </a:cxn>
              <a:cxn ang="0">
                <a:pos x="connsiteX2" y="connsiteY2"/>
              </a:cxn>
            </a:cxnLst>
            <a:rect l="l" t="t" r="r" b="b"/>
            <a:pathLst>
              <a:path w="438150" h="447675">
                <a:moveTo>
                  <a:pt x="0" y="9525"/>
                </a:moveTo>
                <a:lnTo>
                  <a:pt x="438150" y="0"/>
                </a:lnTo>
                <a:lnTo>
                  <a:pt x="438150" y="447675"/>
                </a:lnTo>
              </a:path>
            </a:pathLst>
          </a:custGeom>
          <a:noFill/>
          <a:ln w="38100">
            <a:solidFill>
              <a:srgbClr val="02A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61" name="组合 60" title=""/>
          <p:cNvGrpSpPr/>
          <p:nvPr>
            <p:custDataLst>
              <p:tags r:id="rId17"/>
            </p:custDataLst>
          </p:nvPr>
        </p:nvGrpSpPr>
        <p:grpSpPr>
          <a:xfrm>
            <a:off x="1120145" y="2874963"/>
            <a:ext cx="834068" cy="2879571"/>
            <a:chOff x="9588365" y="3376082"/>
            <a:chExt cx="834068" cy="2879571"/>
          </a:xfrm>
        </p:grpSpPr>
        <p:cxnSp>
          <p:nvCxnSpPr>
            <p:cNvPr id="62" name="直接箭头连接符 61"/>
            <p:cNvCxnSpPr/>
            <p:nvPr>
              <p:custDataLst>
                <p:tags r:id="rId18"/>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67" name="组合 66"/>
            <p:cNvGrpSpPr/>
            <p:nvPr>
              <p:custDataLst>
                <p:tags r:id="rId19"/>
              </p:custDataLst>
            </p:nvPr>
          </p:nvGrpSpPr>
          <p:grpSpPr>
            <a:xfrm>
              <a:off x="9657831" y="3459030"/>
              <a:ext cx="5284" cy="1304192"/>
              <a:chOff x="5878835" y="3509112"/>
              <a:chExt cx="4711" cy="1304192"/>
            </a:xfrm>
          </p:grpSpPr>
          <p:cxnSp>
            <p:nvCxnSpPr>
              <p:cNvPr id="77" name="直接箭头连接符 76"/>
              <p:cNvCxnSpPr/>
              <p:nvPr>
                <p:custDataLst>
                  <p:tags r:id="rId20"/>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custDataLst>
                  <p:tags r:id="rId21"/>
                </p:custDataLst>
              </p:nvPr>
            </p:nvCxnSpPr>
            <p:spPr>
              <a:xfrm flipH="1" flipV="1">
                <a:off x="5883546" y="3509112"/>
                <a:ext cx="0" cy="1304192"/>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68" name="对象 67"/>
            <p:cNvGraphicFramePr>
              <a:graphicFrameLocks noChangeAspect="1"/>
            </p:cNvGraphicFramePr>
            <p:nvPr>
              <p:custDataLst>
                <p:tags r:id="rId22"/>
              </p:custDataLst>
            </p:nvPr>
          </p:nvGraphicFramePr>
          <p:xfrm>
            <a:off x="9735534" y="5675850"/>
            <a:ext cx="581838" cy="579803"/>
          </p:xfrm>
          <a:graphic>
            <a:graphicData uri="http://schemas.openxmlformats.org/presentationml/2006/ole">
              <mc:AlternateContent>
                <mc:Choice xmlns:v="urn:schemas-microsoft-com:vml" Requires="v">
                  <p:oleObj spid="_x0000_s1085" name="Equation" r:id="rId23" imgW="241300" imgH="241300" progId="Equation.DSMT4">
                    <p:embed/>
                  </p:oleObj>
                </mc:Choice>
                <mc:Fallback>
                  <p:oleObj name="Equation" r:id="rId23" imgW="241300" imgH="241300" progId="Equation.DSMT4">
                    <p:embed/>
                    <p:pic>
                      <p:nvPicPr>
                        <p:cNvPr id="0" name="OLE substitute image"/>
                        <p:cNvPicPr/>
                        <p:nvPr/>
                      </p:nvPicPr>
                      <p:blipFill>
                        <a:blip r:embed="rId24">
                          <a:extLst>
                            <a:ext uri="{28A0092B-C50C-407E-A947-70E740481C1C}">
                              <a14:useLocalDpi xmlns:a14="http://schemas.microsoft.com/office/drawing/2010/main" val="0"/>
                            </a:ext>
                          </a:extLst>
                        </a:blip>
                        <a:stretch>
                          <a:fillRect/>
                        </a:stretch>
                      </p:blipFill>
                      <p:spPr>
                        <a:xfrm>
                          <a:off x="9735534" y="5675850"/>
                          <a:ext cx="581838" cy="579803"/>
                        </a:xfrm>
                        <a:prstGeom prst="rect">
                          <a:avLst/>
                        </a:prstGeom>
                        <a:noFill/>
                      </p:spPr>
                    </p:pic>
                  </p:oleObj>
                </mc:Fallback>
              </mc:AlternateContent>
            </a:graphicData>
          </a:graphic>
        </p:graphicFrame>
        <p:graphicFrame>
          <p:nvGraphicFramePr>
            <p:cNvPr id="74" name="对象 73"/>
            <p:cNvGraphicFramePr>
              <a:graphicFrameLocks noChangeAspect="1"/>
            </p:cNvGraphicFramePr>
            <p:nvPr>
              <p:custDataLst>
                <p:tags r:id="rId25"/>
              </p:custDataLst>
            </p:nvPr>
          </p:nvGraphicFramePr>
          <p:xfrm>
            <a:off x="9871570" y="3376082"/>
            <a:ext cx="550863" cy="579437"/>
          </p:xfrm>
          <a:graphic>
            <a:graphicData uri="http://schemas.openxmlformats.org/presentationml/2006/ole">
              <mc:AlternateContent>
                <mc:Choice xmlns:v="urn:schemas-microsoft-com:vml" Requires="v">
                  <p:oleObj spid="_x0000_s1086" name="Equation" r:id="rId26" imgW="5486400" imgH="5791200" progId="Equation.DSMT4">
                    <p:embed/>
                  </p:oleObj>
                </mc:Choice>
                <mc:Fallback>
                  <p:oleObj name="Equation" r:id="rId26" imgW="5486400" imgH="5791200" progId="Equation.DSMT4">
                    <p:embed/>
                    <p:pic>
                      <p:nvPicPr>
                        <p:cNvPr id="0" name="OLE substitute image"/>
                        <p:cNvPicPr/>
                        <p:nvPr/>
                      </p:nvPicPr>
                      <p:blipFill>
                        <a:blip r:embed="rId27"/>
                        <a:stretch>
                          <a:fillRect/>
                        </a:stretch>
                      </p:blipFill>
                      <p:spPr>
                        <a:xfrm>
                          <a:off x="9871570" y="3376082"/>
                          <a:ext cx="550863" cy="579437"/>
                        </a:xfrm>
                        <a:prstGeom prst="rect">
                          <a:avLst/>
                        </a:prstGeom>
                        <a:noFill/>
                      </p:spPr>
                    </p:pic>
                  </p:oleObj>
                </mc:Fallback>
              </mc:AlternateContent>
            </a:graphicData>
          </a:graphic>
        </p:graphicFrame>
        <p:graphicFrame>
          <p:nvGraphicFramePr>
            <p:cNvPr id="75" name="对象 74"/>
            <p:cNvGraphicFramePr>
              <a:graphicFrameLocks noChangeAspect="1"/>
            </p:cNvGraphicFramePr>
            <p:nvPr>
              <p:custDataLst>
                <p:tags r:id="rId28"/>
              </p:custDataLst>
            </p:nvPr>
          </p:nvGraphicFramePr>
          <p:xfrm>
            <a:off x="9841040" y="3911599"/>
            <a:ext cx="550863" cy="579437"/>
          </p:xfrm>
          <a:graphic>
            <a:graphicData uri="http://schemas.openxmlformats.org/presentationml/2006/ole">
              <mc:AlternateContent>
                <mc:Choice xmlns:v="urn:schemas-microsoft-com:vml" Requires="v">
                  <p:oleObj spid="_x0000_s1087" name="Equation" r:id="rId29" imgW="5486400" imgH="5791200" progId="Equation.DSMT4">
                    <p:embed/>
                  </p:oleObj>
                </mc:Choice>
                <mc:Fallback>
                  <p:oleObj name="Equation" r:id="rId29" imgW="5486400" imgH="5791200" progId="Equation.DSMT4">
                    <p:embed/>
                    <p:pic>
                      <p:nvPicPr>
                        <p:cNvPr id="0" name="OLE substitute image"/>
                        <p:cNvPicPr/>
                        <p:nvPr/>
                      </p:nvPicPr>
                      <p:blipFill>
                        <a:blip r:embed="rId30"/>
                        <a:stretch>
                          <a:fillRect/>
                        </a:stretch>
                      </p:blipFill>
                      <p:spPr>
                        <a:xfrm>
                          <a:off x="9841040" y="3911599"/>
                          <a:ext cx="550863" cy="579437"/>
                        </a:xfrm>
                        <a:prstGeom prst="rect">
                          <a:avLst/>
                        </a:prstGeom>
                        <a:noFill/>
                      </p:spPr>
                    </p:pic>
                  </p:oleObj>
                </mc:Fallback>
              </mc:AlternateContent>
            </a:graphicData>
          </a:graphic>
        </p:graphicFrame>
        <p:sp>
          <p:nvSpPr>
            <p:cNvPr id="76" name="椭圆 75"/>
            <p:cNvSpPr/>
            <p:nvPr>
              <p:custDataLst>
                <p:tags r:id="rId31"/>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79" name="组合 78" title=""/>
          <p:cNvGrpSpPr/>
          <p:nvPr>
            <p:custDataLst>
              <p:tags r:id="rId32"/>
            </p:custDataLst>
          </p:nvPr>
        </p:nvGrpSpPr>
        <p:grpSpPr>
          <a:xfrm>
            <a:off x="3286125" y="2244620"/>
            <a:ext cx="1411238" cy="2344054"/>
            <a:chOff x="8980665" y="3911599"/>
            <a:chExt cx="1411238" cy="2344054"/>
          </a:xfrm>
        </p:grpSpPr>
        <p:cxnSp>
          <p:nvCxnSpPr>
            <p:cNvPr id="80" name="直接箭头连接符 79"/>
            <p:cNvCxnSpPr/>
            <p:nvPr>
              <p:custDataLst>
                <p:tags r:id="rId33"/>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82" name="组合 81"/>
            <p:cNvGrpSpPr/>
            <p:nvPr>
              <p:custDataLst>
                <p:tags r:id="rId34"/>
              </p:custDataLst>
            </p:nvPr>
          </p:nvGrpSpPr>
          <p:grpSpPr>
            <a:xfrm>
              <a:off x="9652251" y="4024724"/>
              <a:ext cx="10672" cy="1528185"/>
              <a:chOff x="5874031" y="4074806"/>
              <a:chExt cx="9515" cy="1528185"/>
            </a:xfrm>
          </p:grpSpPr>
          <p:cxnSp>
            <p:nvCxnSpPr>
              <p:cNvPr id="87" name="直接箭头连接符 86"/>
              <p:cNvCxnSpPr/>
              <p:nvPr>
                <p:custDataLst>
                  <p:tags r:id="rId35"/>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custDataLst>
                  <p:tags r:id="rId36"/>
                </p:custDataLst>
              </p:nvPr>
            </p:nvCxnSpPr>
            <p:spPr>
              <a:xfrm flipH="1">
                <a:off x="5874031" y="4813304"/>
                <a:ext cx="9515" cy="789687"/>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83" name="对象 82"/>
            <p:cNvGraphicFramePr>
              <a:graphicFrameLocks noChangeAspect="1"/>
            </p:cNvGraphicFramePr>
            <p:nvPr>
              <p:custDataLst>
                <p:tags r:id="rId37"/>
              </p:custDataLst>
            </p:nvPr>
          </p:nvGraphicFramePr>
          <p:xfrm>
            <a:off x="9735534" y="5675850"/>
            <a:ext cx="581838" cy="579803"/>
          </p:xfrm>
          <a:graphic>
            <a:graphicData uri="http://schemas.openxmlformats.org/presentationml/2006/ole">
              <mc:AlternateContent>
                <mc:Choice xmlns:v="urn:schemas-microsoft-com:vml" Requires="v">
                  <p:oleObj spid="_x0000_s1088" name="Equation" r:id="rId38" imgW="241300" imgH="241300" progId="Equation.DSMT4">
                    <p:embed/>
                  </p:oleObj>
                </mc:Choice>
                <mc:Fallback>
                  <p:oleObj name="Equation" r:id="rId38" imgW="241300" imgH="241300" progId="Equation.DSMT4">
                    <p:embed/>
                    <p:pic>
                      <p:nvPicPr>
                        <p:cNvPr id="0" name="OLE substitute image"/>
                        <p:cNvPicPr/>
                        <p:nvPr/>
                      </p:nvPicPr>
                      <p:blipFill>
                        <a:blip r:embed="rId24">
                          <a:extLst>
                            <a:ext uri="{28A0092B-C50C-407E-A947-70E740481C1C}">
                              <a14:useLocalDpi xmlns:a14="http://schemas.microsoft.com/office/drawing/2010/main" val="0"/>
                            </a:ext>
                          </a:extLst>
                        </a:blip>
                        <a:stretch>
                          <a:fillRect/>
                        </a:stretch>
                      </p:blipFill>
                      <p:spPr>
                        <a:xfrm>
                          <a:off x="9735534" y="5675850"/>
                          <a:ext cx="581838" cy="579803"/>
                        </a:xfrm>
                        <a:prstGeom prst="rect">
                          <a:avLst/>
                        </a:prstGeom>
                        <a:noFill/>
                      </p:spPr>
                    </p:pic>
                  </p:oleObj>
                </mc:Fallback>
              </mc:AlternateContent>
            </a:graphicData>
          </a:graphic>
        </p:graphicFrame>
        <p:graphicFrame>
          <p:nvGraphicFramePr>
            <p:cNvPr id="84" name="对象 83"/>
            <p:cNvGraphicFramePr>
              <a:graphicFrameLocks noChangeAspect="1"/>
            </p:cNvGraphicFramePr>
            <p:nvPr>
              <p:custDataLst>
                <p:tags r:id="rId39"/>
              </p:custDataLst>
            </p:nvPr>
          </p:nvGraphicFramePr>
          <p:xfrm>
            <a:off x="8980665" y="5075342"/>
            <a:ext cx="550863" cy="547687"/>
          </p:xfrm>
          <a:graphic>
            <a:graphicData uri="http://schemas.openxmlformats.org/presentationml/2006/ole">
              <mc:AlternateContent>
                <mc:Choice xmlns:v="urn:schemas-microsoft-com:vml" Requires="v">
                  <p:oleObj spid="_x0000_s1089" name="Equation" r:id="rId40" imgW="5486400" imgH="5486400" progId="Equation.DSMT4">
                    <p:embed/>
                  </p:oleObj>
                </mc:Choice>
                <mc:Fallback>
                  <p:oleObj name="Equation" r:id="rId40" imgW="5486400" imgH="5486400" progId="Equation.DSMT4">
                    <p:embed/>
                    <p:pic>
                      <p:nvPicPr>
                        <p:cNvPr id="0" name="OLE substitute image"/>
                        <p:cNvPicPr/>
                        <p:nvPr/>
                      </p:nvPicPr>
                      <p:blipFill>
                        <a:blip r:embed="rId41"/>
                        <a:stretch>
                          <a:fillRect/>
                        </a:stretch>
                      </p:blipFill>
                      <p:spPr>
                        <a:xfrm>
                          <a:off x="8980665" y="5075342"/>
                          <a:ext cx="550863" cy="547687"/>
                        </a:xfrm>
                        <a:prstGeom prst="rect">
                          <a:avLst/>
                        </a:prstGeom>
                        <a:noFill/>
                      </p:spPr>
                    </p:pic>
                  </p:oleObj>
                </mc:Fallback>
              </mc:AlternateContent>
            </a:graphicData>
          </a:graphic>
        </p:graphicFrame>
        <p:graphicFrame>
          <p:nvGraphicFramePr>
            <p:cNvPr id="85" name="对象 84"/>
            <p:cNvGraphicFramePr>
              <a:graphicFrameLocks noChangeAspect="1"/>
            </p:cNvGraphicFramePr>
            <p:nvPr>
              <p:custDataLst>
                <p:tags r:id="rId42"/>
              </p:custDataLst>
            </p:nvPr>
          </p:nvGraphicFramePr>
          <p:xfrm>
            <a:off x="9841040" y="3911599"/>
            <a:ext cx="550863" cy="579437"/>
          </p:xfrm>
          <a:graphic>
            <a:graphicData uri="http://schemas.openxmlformats.org/presentationml/2006/ole">
              <mc:AlternateContent>
                <mc:Choice xmlns:v="urn:schemas-microsoft-com:vml" Requires="v">
                  <p:oleObj spid="_x0000_s1090" name="Equation" r:id="rId43" imgW="5486400" imgH="5791200" progId="Equation.DSMT4">
                    <p:embed/>
                  </p:oleObj>
                </mc:Choice>
                <mc:Fallback>
                  <p:oleObj name="Equation" r:id="rId43" imgW="5486400" imgH="5791200" progId="Equation.DSMT4">
                    <p:embed/>
                    <p:pic>
                      <p:nvPicPr>
                        <p:cNvPr id="0" name="OLE substitute image"/>
                        <p:cNvPicPr/>
                        <p:nvPr/>
                      </p:nvPicPr>
                      <p:blipFill>
                        <a:blip r:embed="rId30"/>
                        <a:stretch>
                          <a:fillRect/>
                        </a:stretch>
                      </p:blipFill>
                      <p:spPr>
                        <a:xfrm>
                          <a:off x="9841040" y="3911599"/>
                          <a:ext cx="550863" cy="579437"/>
                        </a:xfrm>
                        <a:prstGeom prst="rect">
                          <a:avLst/>
                        </a:prstGeom>
                        <a:noFill/>
                      </p:spPr>
                    </p:pic>
                  </p:oleObj>
                </mc:Fallback>
              </mc:AlternateContent>
            </a:graphicData>
          </a:graphic>
        </p:graphicFrame>
        <p:sp>
          <p:nvSpPr>
            <p:cNvPr id="86" name="椭圆 85"/>
            <p:cNvSpPr/>
            <p:nvPr>
              <p:custDataLst>
                <p:tags r:id="rId44"/>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9" name="组合 88" title=""/>
          <p:cNvGrpSpPr/>
          <p:nvPr>
            <p:custDataLst>
              <p:tags r:id="rId45"/>
            </p:custDataLst>
          </p:nvPr>
        </p:nvGrpSpPr>
        <p:grpSpPr>
          <a:xfrm>
            <a:off x="9254038" y="2922634"/>
            <a:ext cx="1354401" cy="2835229"/>
            <a:chOff x="9037502" y="3405233"/>
            <a:chExt cx="1354401" cy="2835229"/>
          </a:xfrm>
        </p:grpSpPr>
        <p:cxnSp>
          <p:nvCxnSpPr>
            <p:cNvPr id="90" name="直接箭头连接符 89"/>
            <p:cNvCxnSpPr/>
            <p:nvPr>
              <p:custDataLst>
                <p:tags r:id="rId46"/>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91" name="组合 90"/>
            <p:cNvGrpSpPr/>
            <p:nvPr>
              <p:custDataLst>
                <p:tags r:id="rId47"/>
              </p:custDataLst>
            </p:nvPr>
          </p:nvGrpSpPr>
          <p:grpSpPr>
            <a:xfrm>
              <a:off x="9652149" y="3660624"/>
              <a:ext cx="10473" cy="1102598"/>
              <a:chOff x="5874208" y="3710706"/>
              <a:chExt cx="9338" cy="1102598"/>
            </a:xfrm>
          </p:grpSpPr>
          <p:cxnSp>
            <p:nvCxnSpPr>
              <p:cNvPr id="96" name="直接箭头连接符 95"/>
              <p:cNvCxnSpPr/>
              <p:nvPr>
                <p:custDataLst>
                  <p:tags r:id="rId48"/>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custDataLst>
                  <p:tags r:id="rId49"/>
                </p:custDataLst>
              </p:nvPr>
            </p:nvCxnSpPr>
            <p:spPr>
              <a:xfrm flipH="1" flipV="1">
                <a:off x="5874208" y="3710706"/>
                <a:ext cx="9338" cy="1102598"/>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92" name="对象 91"/>
            <p:cNvGraphicFramePr>
              <a:graphicFrameLocks noChangeAspect="1"/>
            </p:cNvGraphicFramePr>
            <p:nvPr>
              <p:custDataLst>
                <p:tags r:id="rId50"/>
              </p:custDataLst>
            </p:nvPr>
          </p:nvGraphicFramePr>
          <p:xfrm>
            <a:off x="9735502" y="5689599"/>
            <a:ext cx="582612" cy="550863"/>
          </p:xfrm>
          <a:graphic>
            <a:graphicData uri="http://schemas.openxmlformats.org/presentationml/2006/ole">
              <mc:AlternateContent>
                <mc:Choice xmlns:v="urn:schemas-microsoft-com:vml" Requires="v">
                  <p:oleObj spid="_x0000_s1091" name="Equation" r:id="rId51" imgW="5791200" imgH="5486400" progId="Equation.DSMT4">
                    <p:embed/>
                  </p:oleObj>
                </mc:Choice>
                <mc:Fallback>
                  <p:oleObj name="Equation" r:id="rId51" imgW="5791200" imgH="5486400" progId="Equation.DSMT4">
                    <p:embed/>
                    <p:pic>
                      <p:nvPicPr>
                        <p:cNvPr id="0" name="OLE substitute image"/>
                        <p:cNvPicPr/>
                        <p:nvPr/>
                      </p:nvPicPr>
                      <p:blipFill>
                        <a:blip r:embed="rId52"/>
                        <a:stretch>
                          <a:fillRect/>
                        </a:stretch>
                      </p:blipFill>
                      <p:spPr>
                        <a:xfrm>
                          <a:off x="9735502" y="5689599"/>
                          <a:ext cx="582612" cy="550863"/>
                        </a:xfrm>
                        <a:prstGeom prst="rect">
                          <a:avLst/>
                        </a:prstGeom>
                        <a:noFill/>
                      </p:spPr>
                    </p:pic>
                  </p:oleObj>
                </mc:Fallback>
              </mc:AlternateContent>
            </a:graphicData>
          </a:graphic>
        </p:graphicFrame>
        <p:graphicFrame>
          <p:nvGraphicFramePr>
            <p:cNvPr id="93" name="对象 92"/>
            <p:cNvGraphicFramePr>
              <a:graphicFrameLocks noChangeAspect="1"/>
            </p:cNvGraphicFramePr>
            <p:nvPr>
              <p:custDataLst>
                <p:tags r:id="rId53"/>
              </p:custDataLst>
            </p:nvPr>
          </p:nvGraphicFramePr>
          <p:xfrm>
            <a:off x="9037502" y="3405233"/>
            <a:ext cx="550863" cy="547687"/>
          </p:xfrm>
          <a:graphic>
            <a:graphicData uri="http://schemas.openxmlformats.org/presentationml/2006/ole">
              <mc:AlternateContent>
                <mc:Choice xmlns:v="urn:schemas-microsoft-com:vml" Requires="v">
                  <p:oleObj spid="_x0000_s1092" name="Equation" r:id="rId54" imgW="5486400" imgH="5486400" progId="Equation.DSMT4">
                    <p:embed/>
                  </p:oleObj>
                </mc:Choice>
                <mc:Fallback>
                  <p:oleObj name="Equation" r:id="rId54" imgW="5486400" imgH="5486400" progId="Equation.DSMT4">
                    <p:embed/>
                    <p:pic>
                      <p:nvPicPr>
                        <p:cNvPr id="0" name="OLE substitute image"/>
                        <p:cNvPicPr/>
                        <p:nvPr/>
                      </p:nvPicPr>
                      <p:blipFill>
                        <a:blip r:embed="rId41"/>
                        <a:stretch>
                          <a:fillRect/>
                        </a:stretch>
                      </p:blipFill>
                      <p:spPr>
                        <a:xfrm>
                          <a:off x="9037502" y="3405233"/>
                          <a:ext cx="550863" cy="547687"/>
                        </a:xfrm>
                        <a:prstGeom prst="rect">
                          <a:avLst/>
                        </a:prstGeom>
                        <a:noFill/>
                      </p:spPr>
                    </p:pic>
                  </p:oleObj>
                </mc:Fallback>
              </mc:AlternateContent>
            </a:graphicData>
          </a:graphic>
        </p:graphicFrame>
        <p:graphicFrame>
          <p:nvGraphicFramePr>
            <p:cNvPr id="94" name="对象 93"/>
            <p:cNvGraphicFramePr>
              <a:graphicFrameLocks noChangeAspect="1"/>
            </p:cNvGraphicFramePr>
            <p:nvPr>
              <p:custDataLst>
                <p:tags r:id="rId55"/>
              </p:custDataLst>
            </p:nvPr>
          </p:nvGraphicFramePr>
          <p:xfrm>
            <a:off x="9841040" y="3911599"/>
            <a:ext cx="550863" cy="579437"/>
          </p:xfrm>
          <a:graphic>
            <a:graphicData uri="http://schemas.openxmlformats.org/presentationml/2006/ole">
              <mc:AlternateContent>
                <mc:Choice xmlns:v="urn:schemas-microsoft-com:vml" Requires="v">
                  <p:oleObj spid="_x0000_s1093" name="Equation" r:id="rId56" imgW="5486400" imgH="5791200" progId="Equation.DSMT4">
                    <p:embed/>
                  </p:oleObj>
                </mc:Choice>
                <mc:Fallback>
                  <p:oleObj name="Equation" r:id="rId56" imgW="5486400" imgH="5791200" progId="Equation.DSMT4">
                    <p:embed/>
                    <p:pic>
                      <p:nvPicPr>
                        <p:cNvPr id="0" name="OLE substitute image"/>
                        <p:cNvPicPr/>
                        <p:nvPr/>
                      </p:nvPicPr>
                      <p:blipFill>
                        <a:blip r:embed="rId30"/>
                        <a:stretch>
                          <a:fillRect/>
                        </a:stretch>
                      </p:blipFill>
                      <p:spPr>
                        <a:xfrm>
                          <a:off x="9841040" y="3911599"/>
                          <a:ext cx="550863" cy="579437"/>
                        </a:xfrm>
                        <a:prstGeom prst="rect">
                          <a:avLst/>
                        </a:prstGeom>
                        <a:noFill/>
                      </p:spPr>
                    </p:pic>
                  </p:oleObj>
                </mc:Fallback>
              </mc:AlternateContent>
            </a:graphicData>
          </a:graphic>
        </p:graphicFrame>
        <p:sp>
          <p:nvSpPr>
            <p:cNvPr id="95" name="椭圆 94"/>
            <p:cNvSpPr/>
            <p:nvPr>
              <p:custDataLst>
                <p:tags r:id="rId57"/>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98" name="组合 97" title=""/>
          <p:cNvGrpSpPr/>
          <p:nvPr>
            <p:custDataLst>
              <p:tags r:id="rId58"/>
            </p:custDataLst>
          </p:nvPr>
        </p:nvGrpSpPr>
        <p:grpSpPr>
          <a:xfrm>
            <a:off x="6112334" y="2351578"/>
            <a:ext cx="1411238" cy="2344054"/>
            <a:chOff x="8980665" y="3911599"/>
            <a:chExt cx="1411238" cy="2344054"/>
          </a:xfrm>
        </p:grpSpPr>
        <p:cxnSp>
          <p:nvCxnSpPr>
            <p:cNvPr id="99" name="直接箭头连接符 98"/>
            <p:cNvCxnSpPr/>
            <p:nvPr>
              <p:custDataLst>
                <p:tags r:id="rId59"/>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100" name="组合 99"/>
            <p:cNvGrpSpPr/>
            <p:nvPr>
              <p:custDataLst>
                <p:tags r:id="rId60"/>
              </p:custDataLst>
            </p:nvPr>
          </p:nvGrpSpPr>
          <p:grpSpPr>
            <a:xfrm>
              <a:off x="9652251" y="4024724"/>
              <a:ext cx="10672" cy="1528185"/>
              <a:chOff x="5874031" y="4074806"/>
              <a:chExt cx="9515" cy="1528185"/>
            </a:xfrm>
          </p:grpSpPr>
          <p:cxnSp>
            <p:nvCxnSpPr>
              <p:cNvPr id="105" name="直接箭头连接符 104"/>
              <p:cNvCxnSpPr/>
              <p:nvPr>
                <p:custDataLst>
                  <p:tags r:id="rId61"/>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custDataLst>
                  <p:tags r:id="rId62"/>
                </p:custDataLst>
              </p:nvPr>
            </p:nvCxnSpPr>
            <p:spPr>
              <a:xfrm flipH="1">
                <a:off x="5874031" y="4813304"/>
                <a:ext cx="9515" cy="789687"/>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101" name="对象 100"/>
            <p:cNvGraphicFramePr>
              <a:graphicFrameLocks noChangeAspect="1"/>
            </p:cNvGraphicFramePr>
            <p:nvPr>
              <p:custDataLst>
                <p:tags r:id="rId63"/>
              </p:custDataLst>
            </p:nvPr>
          </p:nvGraphicFramePr>
          <p:xfrm>
            <a:off x="9735534" y="5675850"/>
            <a:ext cx="581838" cy="579803"/>
          </p:xfrm>
          <a:graphic>
            <a:graphicData uri="http://schemas.openxmlformats.org/presentationml/2006/ole">
              <mc:AlternateContent>
                <mc:Choice xmlns:v="urn:schemas-microsoft-com:vml" Requires="v">
                  <p:oleObj spid="_x0000_s1094" name="Equation" r:id="rId64" imgW="241300" imgH="241300" progId="Equation.DSMT4">
                    <p:embed/>
                  </p:oleObj>
                </mc:Choice>
                <mc:Fallback>
                  <p:oleObj name="Equation" r:id="rId64" imgW="241300" imgH="241300" progId="Equation.DSMT4">
                    <p:embed/>
                    <p:pic>
                      <p:nvPicPr>
                        <p:cNvPr id="0" name="OLE substitute image"/>
                        <p:cNvPicPr/>
                        <p:nvPr/>
                      </p:nvPicPr>
                      <p:blipFill>
                        <a:blip r:embed="rId24">
                          <a:extLst>
                            <a:ext uri="{28A0092B-C50C-407E-A947-70E740481C1C}">
                              <a14:useLocalDpi xmlns:a14="http://schemas.microsoft.com/office/drawing/2010/main" val="0"/>
                            </a:ext>
                          </a:extLst>
                        </a:blip>
                        <a:stretch>
                          <a:fillRect/>
                        </a:stretch>
                      </p:blipFill>
                      <p:spPr>
                        <a:xfrm>
                          <a:off x="9735534" y="5675850"/>
                          <a:ext cx="581838" cy="579803"/>
                        </a:xfrm>
                        <a:prstGeom prst="rect">
                          <a:avLst/>
                        </a:prstGeom>
                        <a:noFill/>
                      </p:spPr>
                    </p:pic>
                  </p:oleObj>
                </mc:Fallback>
              </mc:AlternateContent>
            </a:graphicData>
          </a:graphic>
        </p:graphicFrame>
        <p:graphicFrame>
          <p:nvGraphicFramePr>
            <p:cNvPr id="102" name="对象 101"/>
            <p:cNvGraphicFramePr>
              <a:graphicFrameLocks noChangeAspect="1"/>
            </p:cNvGraphicFramePr>
            <p:nvPr>
              <p:custDataLst>
                <p:tags r:id="rId65"/>
              </p:custDataLst>
            </p:nvPr>
          </p:nvGraphicFramePr>
          <p:xfrm>
            <a:off x="8980665" y="5075342"/>
            <a:ext cx="550863" cy="547687"/>
          </p:xfrm>
          <a:graphic>
            <a:graphicData uri="http://schemas.openxmlformats.org/presentationml/2006/ole">
              <mc:AlternateContent>
                <mc:Choice xmlns:v="urn:schemas-microsoft-com:vml" Requires="v">
                  <p:oleObj spid="_x0000_s1095" name="Equation" r:id="rId66" imgW="5486400" imgH="5486400" progId="Equation.DSMT4">
                    <p:embed/>
                  </p:oleObj>
                </mc:Choice>
                <mc:Fallback>
                  <p:oleObj name="Equation" r:id="rId66" imgW="5486400" imgH="5486400" progId="Equation.DSMT4">
                    <p:embed/>
                    <p:pic>
                      <p:nvPicPr>
                        <p:cNvPr id="0" name="OLE substitute image"/>
                        <p:cNvPicPr/>
                        <p:nvPr/>
                      </p:nvPicPr>
                      <p:blipFill>
                        <a:blip r:embed="rId41"/>
                        <a:stretch>
                          <a:fillRect/>
                        </a:stretch>
                      </p:blipFill>
                      <p:spPr>
                        <a:xfrm>
                          <a:off x="8980665" y="5075342"/>
                          <a:ext cx="550863" cy="547687"/>
                        </a:xfrm>
                        <a:prstGeom prst="rect">
                          <a:avLst/>
                        </a:prstGeom>
                        <a:noFill/>
                      </p:spPr>
                    </p:pic>
                  </p:oleObj>
                </mc:Fallback>
              </mc:AlternateContent>
            </a:graphicData>
          </a:graphic>
        </p:graphicFrame>
        <p:graphicFrame>
          <p:nvGraphicFramePr>
            <p:cNvPr id="103" name="对象 102"/>
            <p:cNvGraphicFramePr>
              <a:graphicFrameLocks noChangeAspect="1"/>
            </p:cNvGraphicFramePr>
            <p:nvPr>
              <p:custDataLst>
                <p:tags r:id="rId67"/>
              </p:custDataLst>
            </p:nvPr>
          </p:nvGraphicFramePr>
          <p:xfrm>
            <a:off x="9841040" y="3911599"/>
            <a:ext cx="550863" cy="579437"/>
          </p:xfrm>
          <a:graphic>
            <a:graphicData uri="http://schemas.openxmlformats.org/presentationml/2006/ole">
              <mc:AlternateContent>
                <mc:Choice xmlns:v="urn:schemas-microsoft-com:vml" Requires="v">
                  <p:oleObj spid="_x0000_s1096" name="Equation" r:id="rId68" imgW="5486400" imgH="5791200" progId="Equation.DSMT4">
                    <p:embed/>
                  </p:oleObj>
                </mc:Choice>
                <mc:Fallback>
                  <p:oleObj name="Equation" r:id="rId68" imgW="5486400" imgH="5791200" progId="Equation.DSMT4">
                    <p:embed/>
                    <p:pic>
                      <p:nvPicPr>
                        <p:cNvPr id="0" name="OLE substitute image"/>
                        <p:cNvPicPr/>
                        <p:nvPr/>
                      </p:nvPicPr>
                      <p:blipFill>
                        <a:blip r:embed="rId30"/>
                        <a:stretch>
                          <a:fillRect/>
                        </a:stretch>
                      </p:blipFill>
                      <p:spPr>
                        <a:xfrm>
                          <a:off x="9841040" y="3911599"/>
                          <a:ext cx="550863" cy="579437"/>
                        </a:xfrm>
                        <a:prstGeom prst="rect">
                          <a:avLst/>
                        </a:prstGeom>
                        <a:noFill/>
                      </p:spPr>
                    </p:pic>
                  </p:oleObj>
                </mc:Fallback>
              </mc:AlternateContent>
            </a:graphicData>
          </a:graphic>
        </p:graphicFrame>
        <p:sp>
          <p:nvSpPr>
            <p:cNvPr id="104" name="椭圆 103"/>
            <p:cNvSpPr/>
            <p:nvPr>
              <p:custDataLst>
                <p:tags r:id="rId69"/>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outHorizontal)">
                                      <p:cBhvr>
                                        <p:cTn id="12" dur="500"/>
                                        <p:tgtEl>
                                          <p:spTgt spid="6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arn(outHorizontal)">
                                      <p:cBhvr>
                                        <p:cTn id="22" dur="500"/>
                                        <p:tgtEl>
                                          <p:spTgt spid="7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heel(1)">
                                      <p:cBhvr>
                                        <p:cTn id="27" dur="2000"/>
                                        <p:tgtEl>
                                          <p:spTgt spid="5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barn(outHorizontal)">
                                      <p:cBhvr>
                                        <p:cTn id="37" dur="500"/>
                                        <p:tgtEl>
                                          <p:spTgt spid="9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heel(1)">
                                      <p:cBhvr>
                                        <p:cTn id="42" dur="2000"/>
                                        <p:tgtEl>
                                          <p:spTgt spid="52"/>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heel(1)">
                                      <p:cBhvr>
                                        <p:cTn id="57" dur="2000"/>
                                        <p:tgtEl>
                                          <p:spTgt spid="57"/>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6" presetClass="entr" presetSubtype="42"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barn(outHorizontal)">
                                      <p:cBhvr>
                                        <p:cTn id="6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2" grpId="0" animBg="1"/>
      <p:bldP spid="54" grpId="0" animBg="1"/>
      <p:bldP spid="5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6" name="组合 15" title=""/>
          <p:cNvGrpSpPr/>
          <p:nvPr>
            <p:custDataLst>
              <p:tags r:id="rId3"/>
            </p:custDataLst>
          </p:nvPr>
        </p:nvGrpSpPr>
        <p:grpSpPr>
          <a:xfrm>
            <a:off x="3192651" y="1392404"/>
            <a:ext cx="3682712" cy="5070047"/>
            <a:chOff x="3379154" y="1677862"/>
            <a:chExt cx="3682712" cy="5070047"/>
          </a:xfrm>
        </p:grpSpPr>
        <p:pic>
          <p:nvPicPr>
            <p:cNvPr id="5" name="图片 4" descr="05004001"/>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rcRect l="37500" b="6454"/>
            <a:stretch>
              <a:fillRect/>
            </a:stretch>
          </p:blipFill>
          <p:spPr bwMode="auto">
            <a:xfrm>
              <a:off x="4029869" y="1677862"/>
              <a:ext cx="1392238"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custDataLst>
                <p:tags r:id="rId6"/>
              </p:custDataLst>
            </p:nvPr>
          </p:nvSpPr>
          <p:spPr bwMode="auto">
            <a:xfrm>
              <a:off x="3379154" y="5560212"/>
              <a:ext cx="3682712" cy="11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物体浸入水中，弹簧测力计的示数</a:t>
              </a:r>
              <a:r>
                <a:rPr lang="en-US" altLang="zh-CN" sz="3000" b="1" i="1">
                  <a:solidFill>
                    <a:srgbClr val="FF0000"/>
                  </a:solidFill>
                  <a:latin typeface="Times New Roman" panose="02020603050405020304" pitchFamily="18" charset="0"/>
                  <a:ea typeface="楷体" panose="02010609060101010101" charset="-122"/>
                  <a:cs typeface="Times New Roman" panose="02020603050405020304" pitchFamily="18" charset="0"/>
                </a:rPr>
                <a:t>F</a:t>
              </a:r>
              <a:r>
                <a:rPr lang="zh-CN" altLang="en-US" sz="3000" b="1" baseline="-25000">
                  <a:solidFill>
                    <a:srgbClr val="FF0000"/>
                  </a:solidFill>
                  <a:latin typeface="Times New Roman" panose="02020603050405020304" pitchFamily="18" charset="0"/>
                  <a:ea typeface="楷体" panose="02010609060101010101" charset="-122"/>
                  <a:cs typeface="Times New Roman" panose="02020603050405020304" pitchFamily="18" charset="0"/>
                </a:rPr>
                <a:t>示</a:t>
              </a:r>
              <a:r>
                <a:rPr lang="zh-CN" altLang="en-US" sz="3000" b="1">
                  <a:latin typeface="Times New Roman" panose="02020603050405020304" pitchFamily="18" charset="0"/>
                  <a:ea typeface="楷体" panose="02010609060101010101" charset="-122"/>
                  <a:cs typeface="Times New Roman" panose="02020603050405020304" pitchFamily="18" charset="0"/>
                </a:rPr>
                <a:t>。</a:t>
              </a:r>
              <a:endParaRPr lang="zh-CN" altLang="en-US" sz="3000" b="1">
                <a:latin typeface="Times New Roman" panose="02020603050405020304" pitchFamily="18" charset="0"/>
                <a:ea typeface="楷体" panose="02010609060101010101" charset="-122"/>
                <a:cs typeface="Times New Roman" panose="02020603050405020304" pitchFamily="18" charset="0"/>
              </a:endParaRPr>
            </a:p>
          </p:txBody>
        </p:sp>
      </p:grpSp>
      <p:sp>
        <p:nvSpPr>
          <p:cNvPr id="6" name="左箭头 5" title=""/>
          <p:cNvSpPr/>
          <p:nvPr>
            <p:custDataLst>
              <p:tags r:id="rId7"/>
            </p:custDataLst>
          </p:nvPr>
        </p:nvSpPr>
        <p:spPr>
          <a:xfrm flipH="1">
            <a:off x="2461917" y="2988635"/>
            <a:ext cx="750888" cy="360363"/>
          </a:xfrm>
          <a:prstGeom prst="lef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noProof="1">
              <a:latin typeface="Times New Roman" panose="02020603050405020304" pitchFamily="18" charset="0"/>
              <a:cs typeface="Times New Roman" panose="02020603050405020304" pitchFamily="18" charset="0"/>
            </a:endParaRPr>
          </a:p>
        </p:txBody>
      </p:sp>
      <p:grpSp>
        <p:nvGrpSpPr>
          <p:cNvPr id="9" name="组合 8" title=""/>
          <p:cNvGrpSpPr/>
          <p:nvPr>
            <p:custDataLst>
              <p:tags r:id="rId8"/>
            </p:custDataLst>
          </p:nvPr>
        </p:nvGrpSpPr>
        <p:grpSpPr>
          <a:xfrm>
            <a:off x="699473" y="1286163"/>
            <a:ext cx="1700784" cy="5045150"/>
            <a:chOff x="690329" y="1402046"/>
            <a:chExt cx="1700784" cy="5045150"/>
          </a:xfrm>
        </p:grpSpPr>
        <p:pic>
          <p:nvPicPr>
            <p:cNvPr id="4" name="图片 3" descr="05004001"/>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rcRect r="51855" b="9137"/>
            <a:stretch>
              <a:fillRect/>
            </a:stretch>
          </p:blipFill>
          <p:spPr bwMode="auto">
            <a:xfrm>
              <a:off x="865637" y="1402046"/>
              <a:ext cx="1119187"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custDataLst>
                <p:tags r:id="rId11"/>
              </p:custDataLst>
            </p:nvPr>
          </p:nvSpPr>
          <p:spPr bwMode="auto">
            <a:xfrm>
              <a:off x="690329" y="5254818"/>
              <a:ext cx="1700784" cy="119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物体的重力</a:t>
              </a:r>
              <a:r>
                <a:rPr lang="en-US" altLang="zh-CN" sz="3000" b="1" i="1">
                  <a:solidFill>
                    <a:srgbClr val="FF0000"/>
                  </a:solidFill>
                  <a:latin typeface="Times New Roman" panose="02020603050405020304" pitchFamily="18" charset="0"/>
                  <a:ea typeface="楷体" panose="02010609060101010101" charset="-122"/>
                  <a:cs typeface="Times New Roman" panose="02020603050405020304" pitchFamily="18" charset="0"/>
                </a:rPr>
                <a:t>G</a:t>
              </a:r>
              <a:endParaRPr lang="zh-CN" altLang="en-US" sz="3000" b="1">
                <a:latin typeface="Times New Roman" panose="02020603050405020304" pitchFamily="18" charset="0"/>
                <a:ea typeface="楷体" panose="02010609060101010101" charset="-122"/>
                <a:cs typeface="Times New Roman" panose="02020603050405020304" pitchFamily="18" charset="0"/>
              </a:endParaRPr>
            </a:p>
          </p:txBody>
        </p:sp>
      </p:grpSp>
      <p:sp>
        <p:nvSpPr>
          <p:cNvPr id="2" name="文本占位符 1" title=""/>
          <p:cNvSpPr>
            <a:spLocks noGrp="1"/>
          </p:cNvSpPr>
          <p:nvPr>
            <p:ph type="body" sz="quarter" idx="4294967295"/>
            <p:custDataLst>
              <p:tags r:id="rId12"/>
            </p:custDataLst>
          </p:nvPr>
        </p:nvSpPr>
        <p:spPr>
          <a:xfrm>
            <a:off x="276774" y="778332"/>
            <a:ext cx="3663182" cy="507831"/>
          </a:xfrm>
          <a:prstGeom prst="rect">
            <a:avLst/>
          </a:prstGeom>
        </p:spPr>
        <p:txBody>
          <a:bodyPr wrap="none">
            <a:spAutoFit/>
          </a:bodyPr>
          <a:lstStyle/>
          <a:p>
            <a:pPr marL="0" indent="0">
              <a:buNone/>
            </a:pPr>
            <a:r>
              <a:rPr lang="en-US" altLang="zh-CN" sz="3000" b="1">
                <a:latin typeface="Times New Roman" panose="02020603050405020304" pitchFamily="18" charset="0"/>
                <a:ea typeface="宋体" panose="02010600030101010101" pitchFamily="2" charset="-122"/>
                <a:cs typeface="Times New Roman" panose="02020603050405020304" pitchFamily="18" charset="0"/>
              </a:rPr>
              <a:t>6.</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测量浮力的大小：</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左箭头 5" title=""/>
          <p:cNvSpPr/>
          <p:nvPr>
            <p:custDataLst>
              <p:tags r:id="rId13"/>
            </p:custDataLst>
          </p:nvPr>
        </p:nvSpPr>
        <p:spPr>
          <a:xfrm flipH="1">
            <a:off x="5437890" y="2952754"/>
            <a:ext cx="750888" cy="360363"/>
          </a:xfrm>
          <a:prstGeom prst="lef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noProof="1">
              <a:latin typeface="Times New Roman" panose="02020603050405020304" pitchFamily="18" charset="0"/>
              <a:cs typeface="Times New Roman" panose="02020603050405020304" pitchFamily="18" charset="0"/>
            </a:endParaRPr>
          </a:p>
        </p:txBody>
      </p:sp>
      <p:graphicFrame>
        <p:nvGraphicFramePr>
          <p:cNvPr id="53" name="对象 52" title=""/>
          <p:cNvGraphicFramePr>
            <a:graphicFrameLocks noChangeAspect="1"/>
          </p:cNvGraphicFramePr>
          <p:nvPr>
            <p:custDataLst>
              <p:tags r:id="rId14"/>
            </p:custDataLst>
          </p:nvPr>
        </p:nvGraphicFramePr>
        <p:xfrm>
          <a:off x="6253163" y="2808288"/>
          <a:ext cx="2573337" cy="669925"/>
        </p:xfrm>
        <a:graphic>
          <a:graphicData uri="http://schemas.openxmlformats.org/presentationml/2006/ole">
            <mc:AlternateContent>
              <mc:Choice xmlns:v="urn:schemas-microsoft-com:vml" Requires="v">
                <p:oleObj spid="_x0000_s1097" name="Equation" r:id="rId15" imgW="22555200" imgH="5791200" progId="Equation.DSMT4">
                  <p:embed/>
                </p:oleObj>
              </mc:Choice>
              <mc:Fallback>
                <p:oleObj name="Equation" r:id="rId15" imgW="22555200" imgH="5791200" progId="Equation.DSMT4">
                  <p:embed/>
                  <p:pic>
                    <p:nvPicPr>
                      <p:cNvPr id="0" name="OLE substitute image"/>
                      <p:cNvPicPr/>
                      <p:nvPr/>
                    </p:nvPicPr>
                    <p:blipFill>
                      <a:blip r:embed="rId16"/>
                      <a:stretch>
                        <a:fillRect/>
                      </a:stretch>
                    </p:blipFill>
                    <p:spPr>
                      <a:xfrm>
                        <a:off x="6253163" y="2808288"/>
                        <a:ext cx="2573337" cy="669925"/>
                      </a:xfrm>
                      <a:prstGeom prst="rect">
                        <a:avLst/>
                      </a:prstGeom>
                      <a:noFill/>
                    </p:spPr>
                  </p:pic>
                </p:oleObj>
              </mc:Fallback>
            </mc:AlternateContent>
          </a:graphicData>
        </a:graphic>
      </p:graphicFrame>
      <p:graphicFrame>
        <p:nvGraphicFramePr>
          <p:cNvPr id="62" name="对象 61" title=""/>
          <p:cNvGraphicFramePr>
            <a:graphicFrameLocks noChangeAspect="1"/>
          </p:cNvGraphicFramePr>
          <p:nvPr>
            <p:custDataLst>
              <p:tags r:id="rId17"/>
            </p:custDataLst>
          </p:nvPr>
        </p:nvGraphicFramePr>
        <p:xfrm>
          <a:off x="9509125" y="2836863"/>
          <a:ext cx="2460625" cy="641350"/>
        </p:xfrm>
        <a:graphic>
          <a:graphicData uri="http://schemas.openxmlformats.org/presentationml/2006/ole">
            <mc:AlternateContent>
              <mc:Choice xmlns:v="urn:schemas-microsoft-com:vml" Requires="v">
                <p:oleObj spid="_x0000_s1098" name="Equation" r:id="rId18" imgW="22555200" imgH="5791200" progId="Equation.DSMT4">
                  <p:embed/>
                </p:oleObj>
              </mc:Choice>
              <mc:Fallback>
                <p:oleObj name="Equation" r:id="rId18" imgW="22555200" imgH="5791200" progId="Equation.DSMT4">
                  <p:embed/>
                  <p:pic>
                    <p:nvPicPr>
                      <p:cNvPr id="0" name="OLE substitute image"/>
                      <p:cNvPicPr/>
                      <p:nvPr/>
                    </p:nvPicPr>
                    <p:blipFill>
                      <a:blip r:embed="rId19"/>
                      <a:stretch>
                        <a:fillRect/>
                      </a:stretch>
                    </p:blipFill>
                    <p:spPr>
                      <a:xfrm>
                        <a:off x="9509125" y="2836863"/>
                        <a:ext cx="2460625" cy="641350"/>
                      </a:xfrm>
                      <a:prstGeom prst="rect">
                        <a:avLst/>
                      </a:prstGeom>
                      <a:noFill/>
                    </p:spPr>
                  </p:pic>
                </p:oleObj>
              </mc:Fallback>
            </mc:AlternateContent>
          </a:graphicData>
        </a:graphic>
      </p:graphicFrame>
      <p:sp>
        <p:nvSpPr>
          <p:cNvPr id="87" name="左箭头 5" title=""/>
          <p:cNvSpPr/>
          <p:nvPr>
            <p:custDataLst>
              <p:tags r:id="rId20"/>
            </p:custDataLst>
          </p:nvPr>
        </p:nvSpPr>
        <p:spPr>
          <a:xfrm flipH="1">
            <a:off x="8776866" y="2963684"/>
            <a:ext cx="750888" cy="360363"/>
          </a:xfrm>
          <a:prstGeom prst="lef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noProof="1">
              <a:latin typeface="Times New Roman" panose="02020603050405020304" pitchFamily="18" charset="0"/>
              <a:cs typeface="Times New Roman" panose="02020603050405020304" pitchFamily="18" charset="0"/>
            </a:endParaRPr>
          </a:p>
        </p:txBody>
      </p:sp>
      <p:sp>
        <p:nvSpPr>
          <p:cNvPr id="89" name="文本占位符 1" title=""/>
          <p:cNvSpPr txBox="1"/>
          <p:nvPr>
            <p:custDataLst>
              <p:tags r:id="rId21"/>
            </p:custDataLst>
          </p:nvPr>
        </p:nvSpPr>
        <p:spPr>
          <a:xfrm>
            <a:off x="7662537" y="3684872"/>
            <a:ext cx="3301373" cy="507831"/>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a:t>
            </a:r>
            <a:r>
              <a:rPr lang="zh-CN" altLang="en-US">
                <a:latin typeface="Times New Roman" panose="02020603050405020304" pitchFamily="18" charset="0"/>
                <a:ea typeface="宋体" panose="02010600030101010101" pitchFamily="2" charset="-122"/>
                <a:cs typeface="Times New Roman" panose="02020603050405020304" pitchFamily="18" charset="0"/>
              </a:rPr>
              <a:t>称重法或示重法</a:t>
            </a:r>
            <a:r>
              <a:rPr lang="en-US" altLang="zh-CN">
                <a:latin typeface="Times New Roman" panose="02020603050405020304" pitchFamily="18" charset="0"/>
                <a:ea typeface="宋体" panose="02010600030101010101" pitchFamily="2" charset="-122"/>
                <a:cs typeface="Times New Roman" panose="02020603050405020304" pitchFamily="18" charset="0"/>
              </a:rPr>
              <a:t>)</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5" name="组合 24" title=""/>
          <p:cNvGrpSpPr/>
          <p:nvPr>
            <p:custDataLst>
              <p:tags r:id="rId22"/>
            </p:custDataLst>
          </p:nvPr>
        </p:nvGrpSpPr>
        <p:grpSpPr>
          <a:xfrm>
            <a:off x="4463266" y="2600325"/>
            <a:ext cx="834222" cy="2865271"/>
            <a:chOff x="9588365" y="3390382"/>
            <a:chExt cx="834222" cy="2865271"/>
          </a:xfrm>
        </p:grpSpPr>
        <p:cxnSp>
          <p:nvCxnSpPr>
            <p:cNvPr id="26" name="直接箭头连接符 25"/>
            <p:cNvCxnSpPr/>
            <p:nvPr>
              <p:custDataLst>
                <p:tags r:id="rId23"/>
              </p:custDataLst>
            </p:nvPr>
          </p:nvCxnSpPr>
          <p:spPr>
            <a:xfrm flipH="1">
              <a:off x="9652450" y="4870016"/>
              <a:ext cx="0" cy="1134754"/>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27" name="组合 26"/>
            <p:cNvGrpSpPr/>
            <p:nvPr>
              <p:custDataLst>
                <p:tags r:id="rId24"/>
              </p:custDataLst>
            </p:nvPr>
          </p:nvGrpSpPr>
          <p:grpSpPr>
            <a:xfrm>
              <a:off x="9657831" y="3459030"/>
              <a:ext cx="5284" cy="1304192"/>
              <a:chOff x="5878835" y="3509112"/>
              <a:chExt cx="4711" cy="1304192"/>
            </a:xfrm>
          </p:grpSpPr>
          <p:cxnSp>
            <p:nvCxnSpPr>
              <p:cNvPr id="32" name="直接箭头连接符 31"/>
              <p:cNvCxnSpPr/>
              <p:nvPr>
                <p:custDataLst>
                  <p:tags r:id="rId25"/>
                </p:custDataLst>
              </p:nvPr>
            </p:nvCxnSpPr>
            <p:spPr>
              <a:xfrm flipH="1" flipV="1">
                <a:off x="5878835" y="4074806"/>
                <a:ext cx="0" cy="724651"/>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custDataLst>
                  <p:tags r:id="rId26"/>
                </p:custDataLst>
              </p:nvPr>
            </p:nvCxnSpPr>
            <p:spPr>
              <a:xfrm flipH="1" flipV="1">
                <a:off x="5883546" y="3509112"/>
                <a:ext cx="0" cy="1304192"/>
              </a:xfrm>
              <a:prstGeom prst="straightConnector1">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28" name="对象 27"/>
            <p:cNvGraphicFramePr>
              <a:graphicFrameLocks noChangeAspect="1"/>
            </p:cNvGraphicFramePr>
            <p:nvPr>
              <p:custDataLst>
                <p:tags r:id="rId27"/>
              </p:custDataLst>
            </p:nvPr>
          </p:nvGraphicFramePr>
          <p:xfrm>
            <a:off x="9735534" y="5675850"/>
            <a:ext cx="581838" cy="579803"/>
          </p:xfrm>
          <a:graphic>
            <a:graphicData uri="http://schemas.openxmlformats.org/presentationml/2006/ole">
              <mc:AlternateContent>
                <mc:Choice xmlns:v="urn:schemas-microsoft-com:vml" Requires="v">
                  <p:oleObj spid="_x0000_s1099" name="Equation" r:id="rId28" imgW="241300" imgH="241300" progId="Equation.DSMT4">
                    <p:embed/>
                  </p:oleObj>
                </mc:Choice>
                <mc:Fallback>
                  <p:oleObj name="Equation" r:id="rId28" imgW="241300" imgH="241300" progId="Equation.DSMT4">
                    <p:embed/>
                    <p:pic>
                      <p:nvPicPr>
                        <p:cNvPr id="0" name="OLE substitute image"/>
                        <p:cNvPicPr/>
                        <p:nvPr/>
                      </p:nvPicPr>
                      <p:blipFill>
                        <a:blip r:embed="rId29">
                          <a:extLst>
                            <a:ext uri="{28A0092B-C50C-407E-A947-70E740481C1C}">
                              <a14:useLocalDpi xmlns:a14="http://schemas.microsoft.com/office/drawing/2010/main" val="0"/>
                            </a:ext>
                          </a:extLst>
                        </a:blip>
                        <a:stretch>
                          <a:fillRect/>
                        </a:stretch>
                      </p:blipFill>
                      <p:spPr>
                        <a:xfrm>
                          <a:off x="9735534" y="5675850"/>
                          <a:ext cx="581838" cy="579803"/>
                        </a:xfrm>
                        <a:prstGeom prst="rect">
                          <a:avLst/>
                        </a:prstGeom>
                        <a:noFill/>
                      </p:spPr>
                    </p:pic>
                  </p:oleObj>
                </mc:Fallback>
              </mc:AlternateContent>
            </a:graphicData>
          </a:graphic>
        </p:graphicFrame>
        <p:graphicFrame>
          <p:nvGraphicFramePr>
            <p:cNvPr id="29" name="对象 28"/>
            <p:cNvGraphicFramePr>
              <a:graphicFrameLocks noChangeAspect="1"/>
            </p:cNvGraphicFramePr>
            <p:nvPr>
              <p:custDataLst>
                <p:tags r:id="rId30"/>
              </p:custDataLst>
            </p:nvPr>
          </p:nvGraphicFramePr>
          <p:xfrm>
            <a:off x="9871724" y="3390382"/>
            <a:ext cx="550863" cy="549275"/>
          </p:xfrm>
          <a:graphic>
            <a:graphicData uri="http://schemas.openxmlformats.org/presentationml/2006/ole">
              <mc:AlternateContent>
                <mc:Choice xmlns:v="urn:schemas-microsoft-com:vml" Requires="v">
                  <p:oleObj spid="_x0000_s1100" name="Equation" r:id="rId31" imgW="5486400" imgH="5486400" progId="Equation.DSMT4">
                    <p:embed/>
                  </p:oleObj>
                </mc:Choice>
                <mc:Fallback>
                  <p:oleObj name="Equation" r:id="rId31" imgW="5486400" imgH="5486400" progId="Equation.DSMT4">
                    <p:embed/>
                    <p:pic>
                      <p:nvPicPr>
                        <p:cNvPr id="0" name="OLE substitute image"/>
                        <p:cNvPicPr/>
                        <p:nvPr/>
                      </p:nvPicPr>
                      <p:blipFill>
                        <a:blip r:embed="rId32"/>
                        <a:stretch>
                          <a:fillRect/>
                        </a:stretch>
                      </p:blipFill>
                      <p:spPr>
                        <a:xfrm>
                          <a:off x="9871724" y="3390382"/>
                          <a:ext cx="550863" cy="549275"/>
                        </a:xfrm>
                        <a:prstGeom prst="rect">
                          <a:avLst/>
                        </a:prstGeom>
                        <a:noFill/>
                      </p:spPr>
                    </p:pic>
                  </p:oleObj>
                </mc:Fallback>
              </mc:AlternateContent>
            </a:graphicData>
          </a:graphic>
        </p:graphicFrame>
        <p:graphicFrame>
          <p:nvGraphicFramePr>
            <p:cNvPr id="30" name="对象 29"/>
            <p:cNvGraphicFramePr>
              <a:graphicFrameLocks noChangeAspect="1"/>
            </p:cNvGraphicFramePr>
            <p:nvPr>
              <p:custDataLst>
                <p:tags r:id="rId33"/>
              </p:custDataLst>
            </p:nvPr>
          </p:nvGraphicFramePr>
          <p:xfrm>
            <a:off x="9841040" y="3911599"/>
            <a:ext cx="550863" cy="579437"/>
          </p:xfrm>
          <a:graphic>
            <a:graphicData uri="http://schemas.openxmlformats.org/presentationml/2006/ole">
              <mc:AlternateContent>
                <mc:Choice xmlns:v="urn:schemas-microsoft-com:vml" Requires="v">
                  <p:oleObj spid="_x0000_s1101" name="Equation" r:id="rId34" imgW="5486400" imgH="5791200" progId="Equation.DSMT4">
                    <p:embed/>
                  </p:oleObj>
                </mc:Choice>
                <mc:Fallback>
                  <p:oleObj name="Equation" r:id="rId34" imgW="5486400" imgH="5791200" progId="Equation.DSMT4">
                    <p:embed/>
                    <p:pic>
                      <p:nvPicPr>
                        <p:cNvPr id="0" name="OLE substitute image"/>
                        <p:cNvPicPr/>
                        <p:nvPr/>
                      </p:nvPicPr>
                      <p:blipFill>
                        <a:blip r:embed="rId35"/>
                        <a:stretch>
                          <a:fillRect/>
                        </a:stretch>
                      </p:blipFill>
                      <p:spPr>
                        <a:xfrm>
                          <a:off x="9841040" y="3911599"/>
                          <a:ext cx="550863" cy="579437"/>
                        </a:xfrm>
                        <a:prstGeom prst="rect">
                          <a:avLst/>
                        </a:prstGeom>
                        <a:noFill/>
                      </p:spPr>
                    </p:pic>
                  </p:oleObj>
                </mc:Fallback>
              </mc:AlternateContent>
            </a:graphicData>
          </a:graphic>
        </p:graphicFrame>
        <p:sp>
          <p:nvSpPr>
            <p:cNvPr id="31" name="椭圆 30"/>
            <p:cNvSpPr/>
            <p:nvPr>
              <p:custDataLst>
                <p:tags r:id="rId36"/>
              </p:custDataLst>
            </p:nvPr>
          </p:nvSpPr>
          <p:spPr>
            <a:xfrm rot="5400000">
              <a:off x="9588365" y="4760619"/>
              <a:ext cx="168771" cy="168771"/>
            </a:xfrm>
            <a:prstGeom prst="ellipse">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outHorizontal)">
                                      <p:cBhvr>
                                        <p:cTn id="22" dur="500"/>
                                        <p:tgtEl>
                                          <p:spTgt spid="25"/>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4" grpId="0" animBg="1"/>
      <p:bldP spid="87" grpId="0" animBg="1"/>
      <p:bldP spid="8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4" name="矩形 43" title=""/>
          <p:cNvSpPr/>
          <p:nvPr>
            <p:custDataLst>
              <p:tags r:id="rId3"/>
            </p:custDataLst>
          </p:nvPr>
        </p:nvSpPr>
        <p:spPr>
          <a:xfrm>
            <a:off x="4479291" y="4043009"/>
            <a:ext cx="762000" cy="825500"/>
          </a:xfrm>
          <a:prstGeom prst="rect">
            <a:avLst/>
          </a:prstGeom>
          <a:solidFill>
            <a:srgbClr val="00FF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FF00"/>
            </a:extrusionClr>
          </a:sp3d>
        </p:spPr>
        <p:txBody>
          <a:bodyPr/>
          <a:lstStyle/>
          <a:p>
            <a:endParaRPr lang="zh-CN" altLang="en-US"/>
          </a:p>
        </p:txBody>
      </p:sp>
      <p:sp>
        <p:nvSpPr>
          <p:cNvPr id="45" name="圆柱形 44" title=""/>
          <p:cNvSpPr/>
          <p:nvPr>
            <p:custDataLst>
              <p:tags r:id="rId4"/>
            </p:custDataLst>
          </p:nvPr>
        </p:nvSpPr>
        <p:spPr>
          <a:xfrm>
            <a:off x="3550285" y="2547585"/>
            <a:ext cx="2819400" cy="3552191"/>
          </a:xfrm>
          <a:prstGeom prst="can">
            <a:avLst>
              <a:gd name="adj" fmla="val 28681"/>
            </a:avLst>
          </a:prstGeom>
          <a:solidFill>
            <a:srgbClr val="00FFFF">
              <a:alpha val="50000"/>
            </a:srgbClr>
          </a:solidFill>
          <a:ln w="9525" cap="flat" cmpd="sng">
            <a:solidFill>
              <a:schemeClr val="tx1"/>
            </a:solidFill>
            <a:prstDash val="solid"/>
            <a:headEnd type="none" w="med" len="med"/>
            <a:tailEnd type="none" w="med" len="med"/>
          </a:ln>
        </p:spPr>
        <p:txBody>
          <a:bodyPr/>
          <a:lstStyle/>
          <a:p>
            <a:endParaRPr lang="zh-CN" altLang="en-US"/>
          </a:p>
        </p:txBody>
      </p:sp>
      <p:sp>
        <p:nvSpPr>
          <p:cNvPr id="46" name="圆柱形 45" title=""/>
          <p:cNvSpPr/>
          <p:nvPr>
            <p:custDataLst>
              <p:tags r:id="rId5"/>
            </p:custDataLst>
          </p:nvPr>
        </p:nvSpPr>
        <p:spPr>
          <a:xfrm>
            <a:off x="3550285" y="1608420"/>
            <a:ext cx="2819400" cy="4491355"/>
          </a:xfrm>
          <a:prstGeom prst="can">
            <a:avLst>
              <a:gd name="adj" fmla="val 28227"/>
            </a:avLst>
          </a:prstGeom>
          <a:noFill/>
          <a:ln w="9525" cap="flat" cmpd="sng">
            <a:solidFill>
              <a:schemeClr val="tx1"/>
            </a:solidFill>
            <a:prstDash val="solid"/>
            <a:headEnd type="none" w="med" len="med"/>
            <a:tailEnd type="none" w="med" len="med"/>
          </a:ln>
        </p:spPr>
        <p:txBody>
          <a:bodyPr/>
          <a:lstStyle/>
          <a:p>
            <a:endParaRPr lang="zh-CN" altLang="en-US"/>
          </a:p>
        </p:txBody>
      </p:sp>
      <p:sp>
        <p:nvSpPr>
          <p:cNvPr id="44035" name="矩形 44034" title=""/>
          <p:cNvSpPr/>
          <p:nvPr>
            <p:custDataLst>
              <p:tags r:id="rId6"/>
            </p:custDataLst>
          </p:nvPr>
        </p:nvSpPr>
        <p:spPr>
          <a:xfrm>
            <a:off x="322580" y="4008509"/>
            <a:ext cx="2699173" cy="2061210"/>
          </a:xfrm>
          <a:prstGeom prst="rect">
            <a:avLst/>
          </a:prstGeom>
          <a:solidFill>
            <a:srgbClr val="CCFFCC"/>
          </a:solidFill>
          <a:ln w="9525" cap="flat" cmpd="sng">
            <a:solidFill>
              <a:srgbClr val="FF00FF"/>
            </a:solidFill>
            <a:prstDash val="solid"/>
            <a:miter/>
            <a:headEnd type="none" w="med" len="med"/>
            <a:tailEnd type="none" w="med" len="med"/>
          </a:ln>
        </p:spPr>
        <p:txBody>
          <a:bodyPr wrap="square">
            <a:spAutoFit/>
          </a:bodyPr>
          <a:lstStyle/>
          <a:p>
            <a:r>
              <a:rPr lang="zh-CN" altLang="en-US" sz="3200" b="1">
                <a:solidFill>
                  <a:srgbClr val="FF0000"/>
                </a:solidFill>
                <a:latin typeface="楷体" panose="02010609060101010101" charset="-122"/>
                <a:ea typeface="楷体" panose="02010609060101010101" charset="-122"/>
                <a:cs typeface="楷体" panose="02010609060101010101" charset="-122"/>
              </a:rPr>
              <a:t>浮力是由于液体对物体向上和向下的压力差产生的。</a:t>
            </a:r>
            <a:endParaRPr lang="zh-CN" alt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240646" name="直接连接符 240645" title=""/>
          <p:cNvSpPr/>
          <p:nvPr>
            <p:custDataLst>
              <p:tags r:id="rId7"/>
            </p:custDataLst>
          </p:nvPr>
        </p:nvSpPr>
        <p:spPr>
          <a:xfrm flipH="1">
            <a:off x="6403340" y="4679915"/>
            <a:ext cx="666751" cy="1271"/>
          </a:xfrm>
          <a:prstGeom prst="line">
            <a:avLst/>
          </a:prstGeom>
          <a:ln w="9525" cap="flat" cmpd="sng">
            <a:solidFill>
              <a:schemeClr val="tx1"/>
            </a:solidFill>
            <a:prstDash val="solid"/>
            <a:headEnd type="none" w="med" len="med"/>
            <a:tailEnd type="none" w="med" len="med"/>
          </a:ln>
        </p:spPr>
        <p:txBody>
          <a:bodyPr/>
          <a:lstStyle/>
          <a:p/>
        </p:txBody>
      </p:sp>
      <p:cxnSp>
        <p:nvCxnSpPr>
          <p:cNvPr id="240648" name="直接箭头连接符 240647" title=""/>
          <p:cNvCxnSpPr/>
          <p:nvPr>
            <p:custDataLst>
              <p:tags r:id="rId8"/>
            </p:custDataLst>
          </p:nvPr>
        </p:nvCxnSpPr>
        <p:spPr>
          <a:xfrm flipH="1">
            <a:off x="6973571" y="2934300"/>
            <a:ext cx="4445" cy="1743075"/>
          </a:xfrm>
          <a:prstGeom prst="straightConnector1">
            <a:avLst/>
          </a:prstGeom>
          <a:ln w="9525" cap="flat" cmpd="sng">
            <a:solidFill>
              <a:schemeClr val="tx1"/>
            </a:solidFill>
            <a:prstDash val="solid"/>
            <a:headEnd type="stealth" w="med" len="lg"/>
            <a:tailEnd type="stealth" w="med" len="lg"/>
          </a:ln>
        </p:spPr>
      </p:cxnSp>
      <p:sp>
        <p:nvSpPr>
          <p:cNvPr id="240649" name="直接连接符 240648" title=""/>
          <p:cNvSpPr/>
          <p:nvPr>
            <p:custDataLst>
              <p:tags r:id="rId9"/>
            </p:custDataLst>
          </p:nvPr>
        </p:nvSpPr>
        <p:spPr>
          <a:xfrm>
            <a:off x="6508115" y="2935569"/>
            <a:ext cx="635" cy="954405"/>
          </a:xfrm>
          <a:prstGeom prst="line">
            <a:avLst/>
          </a:prstGeom>
          <a:ln w="9525" cap="flat" cmpd="sng">
            <a:solidFill>
              <a:schemeClr val="tx1"/>
            </a:solidFill>
            <a:prstDash val="solid"/>
            <a:headEnd type="triangle" w="med" len="med"/>
            <a:tailEnd type="triangle" w="med" len="med"/>
          </a:ln>
        </p:spPr>
        <p:txBody>
          <a:bodyPr/>
          <a:lstStyle/>
          <a:p/>
        </p:txBody>
      </p:sp>
      <p:sp>
        <p:nvSpPr>
          <p:cNvPr id="240650" name="文本框 240649" title=""/>
          <p:cNvSpPr txBox="1"/>
          <p:nvPr>
            <p:custDataLst>
              <p:tags r:id="rId10"/>
            </p:custDataLst>
          </p:nvPr>
        </p:nvSpPr>
        <p:spPr>
          <a:xfrm>
            <a:off x="6833235" y="3582635"/>
            <a:ext cx="533400" cy="460375"/>
          </a:xfrm>
          <a:prstGeom prst="rect">
            <a:avLst/>
          </a:prstGeom>
          <a:solidFill>
            <a:schemeClr val="bg1"/>
          </a:solidFill>
          <a:ln w="9525">
            <a:noFill/>
          </a:ln>
        </p:spPr>
        <p:txBody>
          <a:bodyPr>
            <a:spAutoFit/>
          </a:bodyPr>
          <a:lstStyle/>
          <a:p>
            <a:pPr algn="ctr" eaLnBrk="0" hangingPunct="0">
              <a:spcBef>
                <a:spcPct val="50000"/>
              </a:spcBef>
            </a:pPr>
            <a:r>
              <a:rPr lang="en-US" altLang="zh-CN" sz="2400" b="1" i="1">
                <a:latin typeface="Times New Roman" panose="02020603050405020304" pitchFamily="18" charset="0"/>
                <a:ea typeface="宋体" panose="02010600030101010101" pitchFamily="2" charset="-122"/>
              </a:rPr>
              <a:t>h</a:t>
            </a:r>
            <a:r>
              <a:rPr lang="en-US" altLang="zh-CN" sz="2400" b="1" baseline="-25000">
                <a:latin typeface="Times New Roman" panose="02020603050405020304" pitchFamily="18" charset="0"/>
                <a:ea typeface="宋体" panose="02010600030101010101" pitchFamily="2" charset="-122"/>
              </a:rPr>
              <a:t>2</a:t>
            </a:r>
            <a:endParaRPr lang="en-US" altLang="zh-CN" sz="2400" b="1">
              <a:latin typeface="Times New Roman" panose="02020603050405020304" pitchFamily="18" charset="0"/>
              <a:ea typeface="宋体" panose="02010600030101010101" pitchFamily="2" charset="-122"/>
            </a:endParaRPr>
          </a:p>
        </p:txBody>
      </p:sp>
      <p:sp>
        <p:nvSpPr>
          <p:cNvPr id="240651" name="文本框 240650" title=""/>
          <p:cNvSpPr txBox="1"/>
          <p:nvPr>
            <p:custDataLst>
              <p:tags r:id="rId11"/>
            </p:custDataLst>
          </p:nvPr>
        </p:nvSpPr>
        <p:spPr>
          <a:xfrm>
            <a:off x="6369685" y="3159725"/>
            <a:ext cx="603885" cy="460375"/>
          </a:xfrm>
          <a:prstGeom prst="rect">
            <a:avLst/>
          </a:prstGeom>
          <a:solidFill>
            <a:schemeClr val="bg1"/>
          </a:solidFill>
          <a:ln w="9525">
            <a:noFill/>
          </a:ln>
        </p:spPr>
        <p:txBody>
          <a:bodyPr wrap="square">
            <a:spAutoFit/>
          </a:bodyPr>
          <a:lstStyle/>
          <a:p>
            <a:pPr algn="ctr" eaLnBrk="0" hangingPunct="0">
              <a:spcBef>
                <a:spcPct val="50000"/>
              </a:spcBef>
            </a:pPr>
            <a:r>
              <a:rPr lang="en-US" altLang="zh-CN" sz="2400" b="1" i="1">
                <a:latin typeface="Times New Roman" panose="02020603050405020304" pitchFamily="18" charset="0"/>
                <a:ea typeface="宋体" panose="02010600030101010101" pitchFamily="2" charset="-122"/>
              </a:rPr>
              <a:t>h</a:t>
            </a:r>
            <a:r>
              <a:rPr lang="en-US" altLang="zh-CN" sz="2400" b="1" baseline="-25000">
                <a:latin typeface="Times New Roman" panose="02020603050405020304" pitchFamily="18" charset="0"/>
                <a:ea typeface="宋体" panose="02010600030101010101" pitchFamily="2" charset="-122"/>
              </a:rPr>
              <a:t>1</a:t>
            </a:r>
            <a:endParaRPr lang="en-US" altLang="zh-CN" sz="2400" b="1">
              <a:latin typeface="Times New Roman" panose="02020603050405020304" pitchFamily="18" charset="0"/>
              <a:ea typeface="宋体" panose="02010600030101010101" pitchFamily="2" charset="-122"/>
            </a:endParaRPr>
          </a:p>
        </p:txBody>
      </p:sp>
      <p:sp>
        <p:nvSpPr>
          <p:cNvPr id="240658" name="直接连接符 240657" title=""/>
          <p:cNvSpPr/>
          <p:nvPr>
            <p:custDataLst>
              <p:tags r:id="rId12"/>
            </p:custDataLst>
          </p:nvPr>
        </p:nvSpPr>
        <p:spPr>
          <a:xfrm>
            <a:off x="6374765" y="3891245"/>
            <a:ext cx="381000" cy="0"/>
          </a:xfrm>
          <a:prstGeom prst="line">
            <a:avLst/>
          </a:prstGeom>
          <a:ln w="9525" cap="flat" cmpd="sng">
            <a:solidFill>
              <a:schemeClr val="tx1"/>
            </a:solidFill>
            <a:prstDash val="solid"/>
            <a:headEnd type="none" w="med" len="med"/>
            <a:tailEnd type="none" w="med" len="med"/>
          </a:ln>
        </p:spPr>
        <p:txBody>
          <a:bodyPr/>
          <a:lstStyle/>
          <a:p/>
        </p:txBody>
      </p:sp>
      <p:sp>
        <p:nvSpPr>
          <p:cNvPr id="240659" name="直接连接符 240658" title=""/>
          <p:cNvSpPr/>
          <p:nvPr>
            <p:custDataLst>
              <p:tags r:id="rId13"/>
            </p:custDataLst>
          </p:nvPr>
        </p:nvSpPr>
        <p:spPr>
          <a:xfrm>
            <a:off x="6369685" y="2934935"/>
            <a:ext cx="733425" cy="635"/>
          </a:xfrm>
          <a:prstGeom prst="line">
            <a:avLst/>
          </a:prstGeom>
          <a:ln w="9525" cap="flat" cmpd="sng">
            <a:solidFill>
              <a:schemeClr val="tx1"/>
            </a:solidFill>
            <a:prstDash val="solid"/>
            <a:headEnd type="none" w="med" len="med"/>
            <a:tailEnd type="none" w="med" len="med"/>
          </a:ln>
        </p:spPr>
        <p:txBody>
          <a:bodyPr/>
          <a:lstStyle/>
          <a:p/>
        </p:txBody>
      </p:sp>
      <p:sp>
        <p:nvSpPr>
          <p:cNvPr id="11" name="直接连接符 10" title=""/>
          <p:cNvSpPr/>
          <p:nvPr>
            <p:custDataLst>
              <p:tags r:id="rId14"/>
            </p:custDataLst>
          </p:nvPr>
        </p:nvSpPr>
        <p:spPr>
          <a:xfrm flipH="1" flipV="1">
            <a:off x="5412105" y="4681185"/>
            <a:ext cx="991235" cy="1271"/>
          </a:xfrm>
          <a:prstGeom prst="line">
            <a:avLst/>
          </a:prstGeom>
          <a:ln w="12700" cap="flat" cmpd="sng">
            <a:solidFill>
              <a:schemeClr val="accent1">
                <a:shade val="50000"/>
              </a:schemeClr>
            </a:solidFill>
            <a:prstDash val="lgDash"/>
            <a:headEnd type="none" w="med" len="med"/>
            <a:tailEnd type="none" w="med" len="med"/>
          </a:ln>
        </p:spPr>
        <p:txBody>
          <a:bodyPr/>
          <a:lstStyle/>
          <a:p/>
        </p:txBody>
      </p:sp>
      <p:sp>
        <p:nvSpPr>
          <p:cNvPr id="12" name="直接连接符 11" title=""/>
          <p:cNvSpPr/>
          <p:nvPr>
            <p:custDataLst>
              <p:tags r:id="rId15"/>
            </p:custDataLst>
          </p:nvPr>
        </p:nvSpPr>
        <p:spPr>
          <a:xfrm flipH="1" flipV="1">
            <a:off x="5345431" y="3889975"/>
            <a:ext cx="991235" cy="1271"/>
          </a:xfrm>
          <a:prstGeom prst="line">
            <a:avLst/>
          </a:prstGeom>
          <a:ln w="12700" cap="flat" cmpd="sng">
            <a:solidFill>
              <a:schemeClr val="accent1">
                <a:shade val="50000"/>
              </a:schemeClr>
            </a:solidFill>
            <a:prstDash val="lgDash"/>
            <a:headEnd type="none" w="med" len="med"/>
            <a:tailEnd type="none" w="med" len="med"/>
          </a:ln>
        </p:spPr>
        <p:txBody>
          <a:bodyPr/>
          <a:lstStyle/>
          <a:p/>
        </p:txBody>
      </p:sp>
      <p:sp>
        <p:nvSpPr>
          <p:cNvPr id="13" name="直接连接符 12" title=""/>
          <p:cNvSpPr/>
          <p:nvPr>
            <p:custDataLst>
              <p:tags r:id="rId16"/>
            </p:custDataLst>
          </p:nvPr>
        </p:nvSpPr>
        <p:spPr>
          <a:xfrm>
            <a:off x="4196080" y="4133180"/>
            <a:ext cx="288291" cy="635"/>
          </a:xfrm>
          <a:prstGeom prst="line">
            <a:avLst/>
          </a:prstGeom>
          <a:ln w="9525" cap="flat" cmpd="sng">
            <a:solidFill>
              <a:schemeClr val="tx1"/>
            </a:solidFill>
            <a:prstDash val="solid"/>
            <a:headEnd type="none" w="med" len="med"/>
            <a:tailEnd type="triangle" w="med" len="med"/>
          </a:ln>
        </p:spPr>
        <p:txBody>
          <a:bodyPr/>
          <a:lstStyle/>
          <a:p/>
        </p:txBody>
      </p:sp>
      <p:sp>
        <p:nvSpPr>
          <p:cNvPr id="16" name="直接连接符 15" title=""/>
          <p:cNvSpPr/>
          <p:nvPr>
            <p:custDataLst>
              <p:tags r:id="rId17"/>
            </p:custDataLst>
          </p:nvPr>
        </p:nvSpPr>
        <p:spPr>
          <a:xfrm flipH="1">
            <a:off x="5345431" y="4065235"/>
            <a:ext cx="259080" cy="635"/>
          </a:xfrm>
          <a:prstGeom prst="line">
            <a:avLst/>
          </a:prstGeom>
          <a:ln w="9525" cap="flat" cmpd="sng">
            <a:solidFill>
              <a:schemeClr val="tx1"/>
            </a:solidFill>
            <a:prstDash val="solid"/>
            <a:headEnd type="none" w="med" len="med"/>
            <a:tailEnd type="triangle" w="med" len="med"/>
          </a:ln>
        </p:spPr>
        <p:txBody>
          <a:bodyPr/>
          <a:lstStyle/>
          <a:p/>
        </p:txBody>
      </p:sp>
      <p:sp>
        <p:nvSpPr>
          <p:cNvPr id="17" name="直接连接符 16" title=""/>
          <p:cNvSpPr/>
          <p:nvPr>
            <p:custDataLst>
              <p:tags r:id="rId18"/>
            </p:custDataLst>
          </p:nvPr>
        </p:nvSpPr>
        <p:spPr>
          <a:xfrm>
            <a:off x="4091940" y="4349080"/>
            <a:ext cx="392431" cy="635"/>
          </a:xfrm>
          <a:prstGeom prst="line">
            <a:avLst/>
          </a:prstGeom>
          <a:ln w="9525" cap="flat" cmpd="sng">
            <a:solidFill>
              <a:schemeClr val="tx1"/>
            </a:solidFill>
            <a:prstDash val="solid"/>
            <a:headEnd type="none" w="med" len="med"/>
            <a:tailEnd type="triangle" w="med" len="med"/>
          </a:ln>
        </p:spPr>
        <p:txBody>
          <a:bodyPr/>
          <a:lstStyle/>
          <a:p/>
        </p:txBody>
      </p:sp>
      <p:sp>
        <p:nvSpPr>
          <p:cNvPr id="18" name="直接连接符 17" title=""/>
          <p:cNvSpPr/>
          <p:nvPr>
            <p:custDataLst>
              <p:tags r:id="rId19"/>
            </p:custDataLst>
          </p:nvPr>
        </p:nvSpPr>
        <p:spPr>
          <a:xfrm flipH="1">
            <a:off x="5345431" y="4281135"/>
            <a:ext cx="410211" cy="635"/>
          </a:xfrm>
          <a:prstGeom prst="line">
            <a:avLst/>
          </a:prstGeom>
          <a:ln w="9525" cap="flat" cmpd="sng">
            <a:solidFill>
              <a:schemeClr val="tx1"/>
            </a:solidFill>
            <a:prstDash val="solid"/>
            <a:headEnd type="none" w="med" len="med"/>
            <a:tailEnd type="triangle" w="med" len="med"/>
          </a:ln>
        </p:spPr>
        <p:txBody>
          <a:bodyPr/>
          <a:lstStyle/>
          <a:p/>
        </p:txBody>
      </p:sp>
      <p:sp>
        <p:nvSpPr>
          <p:cNvPr id="19" name="直接连接符 18" title=""/>
          <p:cNvSpPr/>
          <p:nvPr>
            <p:custDataLst>
              <p:tags r:id="rId20"/>
            </p:custDataLst>
          </p:nvPr>
        </p:nvSpPr>
        <p:spPr>
          <a:xfrm>
            <a:off x="4004311" y="4564980"/>
            <a:ext cx="480060" cy="635"/>
          </a:xfrm>
          <a:prstGeom prst="line">
            <a:avLst/>
          </a:prstGeom>
          <a:ln w="9525" cap="flat" cmpd="sng">
            <a:solidFill>
              <a:schemeClr val="tx1"/>
            </a:solidFill>
            <a:prstDash val="solid"/>
            <a:headEnd type="none" w="med" len="med"/>
            <a:tailEnd type="triangle" w="med" len="med"/>
          </a:ln>
        </p:spPr>
        <p:txBody>
          <a:bodyPr/>
          <a:lstStyle/>
          <a:p/>
        </p:txBody>
      </p:sp>
      <p:sp>
        <p:nvSpPr>
          <p:cNvPr id="20" name="直接连接符 19" title=""/>
          <p:cNvSpPr/>
          <p:nvPr>
            <p:custDataLst>
              <p:tags r:id="rId21"/>
            </p:custDataLst>
          </p:nvPr>
        </p:nvSpPr>
        <p:spPr>
          <a:xfrm flipH="1">
            <a:off x="5345431" y="4497035"/>
            <a:ext cx="504825" cy="635"/>
          </a:xfrm>
          <a:prstGeom prst="line">
            <a:avLst/>
          </a:prstGeom>
          <a:ln w="9525" cap="flat" cmpd="sng">
            <a:solidFill>
              <a:schemeClr val="tx1"/>
            </a:solidFill>
            <a:prstDash val="solid"/>
            <a:headEnd type="none" w="med" len="med"/>
            <a:tailEnd type="triangle" w="med" len="med"/>
          </a:ln>
        </p:spPr>
        <p:txBody>
          <a:bodyPr/>
          <a:lstStyle/>
          <a:p/>
        </p:txBody>
      </p:sp>
      <p:sp>
        <p:nvSpPr>
          <p:cNvPr id="21" name="直接连接符 20" title=""/>
          <p:cNvSpPr/>
          <p:nvPr>
            <p:custDataLst>
              <p:tags r:id="rId22"/>
            </p:custDataLst>
          </p:nvPr>
        </p:nvSpPr>
        <p:spPr>
          <a:xfrm>
            <a:off x="3933191" y="4780880"/>
            <a:ext cx="551180" cy="635"/>
          </a:xfrm>
          <a:prstGeom prst="line">
            <a:avLst/>
          </a:prstGeom>
          <a:ln w="9525" cap="flat" cmpd="sng">
            <a:solidFill>
              <a:schemeClr val="tx1"/>
            </a:solidFill>
            <a:prstDash val="solid"/>
            <a:headEnd type="none" w="med" len="med"/>
            <a:tailEnd type="triangle" w="med" len="med"/>
          </a:ln>
        </p:spPr>
        <p:txBody>
          <a:bodyPr/>
          <a:lstStyle/>
          <a:p/>
        </p:txBody>
      </p:sp>
      <p:sp>
        <p:nvSpPr>
          <p:cNvPr id="22" name="直接连接符 21" title=""/>
          <p:cNvSpPr/>
          <p:nvPr>
            <p:custDataLst>
              <p:tags r:id="rId23"/>
            </p:custDataLst>
          </p:nvPr>
        </p:nvSpPr>
        <p:spPr>
          <a:xfrm flipH="1">
            <a:off x="5345431" y="4712935"/>
            <a:ext cx="596900" cy="635"/>
          </a:xfrm>
          <a:prstGeom prst="line">
            <a:avLst/>
          </a:prstGeom>
          <a:ln w="9525" cap="flat" cmpd="sng">
            <a:solidFill>
              <a:schemeClr val="tx1"/>
            </a:solidFill>
            <a:prstDash val="solid"/>
            <a:headEnd type="none" w="med" len="med"/>
            <a:tailEnd type="triangle" w="med" len="med"/>
          </a:ln>
        </p:spPr>
        <p:txBody>
          <a:bodyPr/>
          <a:lstStyle/>
          <a:p/>
        </p:txBody>
      </p:sp>
      <p:sp>
        <p:nvSpPr>
          <p:cNvPr id="23" name="直接连接符 22" title=""/>
          <p:cNvSpPr/>
          <p:nvPr>
            <p:custDataLst>
              <p:tags r:id="rId24"/>
            </p:custDataLst>
          </p:nvPr>
        </p:nvSpPr>
        <p:spPr>
          <a:xfrm>
            <a:off x="4599305" y="3809965"/>
            <a:ext cx="635" cy="179705"/>
          </a:xfrm>
          <a:prstGeom prst="line">
            <a:avLst/>
          </a:prstGeom>
          <a:ln w="9525" cap="flat" cmpd="sng">
            <a:solidFill>
              <a:schemeClr val="tx1"/>
            </a:solidFill>
            <a:prstDash val="solid"/>
            <a:headEnd type="none" w="med" len="med"/>
            <a:tailEnd type="triangle" w="med" len="med"/>
          </a:ln>
        </p:spPr>
        <p:txBody>
          <a:bodyPr/>
          <a:lstStyle/>
          <a:p/>
        </p:txBody>
      </p:sp>
      <p:sp>
        <p:nvSpPr>
          <p:cNvPr id="24" name="直接连接符 23" title=""/>
          <p:cNvSpPr/>
          <p:nvPr>
            <p:custDataLst>
              <p:tags r:id="rId25"/>
            </p:custDataLst>
          </p:nvPr>
        </p:nvSpPr>
        <p:spPr>
          <a:xfrm flipH="1">
            <a:off x="4742815" y="3809965"/>
            <a:ext cx="635" cy="179705"/>
          </a:xfrm>
          <a:prstGeom prst="line">
            <a:avLst/>
          </a:prstGeom>
          <a:ln w="9525" cap="flat" cmpd="sng">
            <a:solidFill>
              <a:schemeClr val="tx1"/>
            </a:solidFill>
            <a:prstDash val="solid"/>
            <a:headEnd type="none" w="med" len="med"/>
            <a:tailEnd type="triangle" w="med" len="med"/>
          </a:ln>
        </p:spPr>
        <p:txBody>
          <a:bodyPr/>
          <a:lstStyle/>
          <a:p/>
        </p:txBody>
      </p:sp>
      <p:sp>
        <p:nvSpPr>
          <p:cNvPr id="25" name="直接连接符 24" title=""/>
          <p:cNvSpPr/>
          <p:nvPr>
            <p:custDataLst>
              <p:tags r:id="rId26"/>
            </p:custDataLst>
          </p:nvPr>
        </p:nvSpPr>
        <p:spPr>
          <a:xfrm>
            <a:off x="4886325" y="3809965"/>
            <a:ext cx="1271" cy="179705"/>
          </a:xfrm>
          <a:prstGeom prst="line">
            <a:avLst/>
          </a:prstGeom>
          <a:ln w="9525" cap="flat" cmpd="sng">
            <a:solidFill>
              <a:schemeClr val="tx1"/>
            </a:solidFill>
            <a:prstDash val="solid"/>
            <a:headEnd type="none" w="med" len="med"/>
            <a:tailEnd type="triangle" w="med" len="med"/>
          </a:ln>
        </p:spPr>
        <p:txBody>
          <a:bodyPr/>
          <a:lstStyle/>
          <a:p/>
        </p:txBody>
      </p:sp>
      <p:sp>
        <p:nvSpPr>
          <p:cNvPr id="26" name="直接连接符 25" title=""/>
          <p:cNvSpPr/>
          <p:nvPr>
            <p:custDataLst>
              <p:tags r:id="rId27"/>
            </p:custDataLst>
          </p:nvPr>
        </p:nvSpPr>
        <p:spPr>
          <a:xfrm>
            <a:off x="5030471" y="3809329"/>
            <a:ext cx="635" cy="180340"/>
          </a:xfrm>
          <a:prstGeom prst="line">
            <a:avLst/>
          </a:prstGeom>
          <a:ln w="9525" cap="flat" cmpd="sng">
            <a:solidFill>
              <a:schemeClr val="tx1"/>
            </a:solidFill>
            <a:prstDash val="solid"/>
            <a:headEnd type="none" w="med" len="med"/>
            <a:tailEnd type="triangle" w="med" len="med"/>
          </a:ln>
        </p:spPr>
        <p:txBody>
          <a:bodyPr/>
          <a:lstStyle/>
          <a:p/>
        </p:txBody>
      </p:sp>
      <p:sp>
        <p:nvSpPr>
          <p:cNvPr id="27" name="直接连接符 26" title=""/>
          <p:cNvSpPr/>
          <p:nvPr>
            <p:custDataLst>
              <p:tags r:id="rId28"/>
            </p:custDataLst>
          </p:nvPr>
        </p:nvSpPr>
        <p:spPr>
          <a:xfrm>
            <a:off x="5175251" y="3809965"/>
            <a:ext cx="635" cy="179705"/>
          </a:xfrm>
          <a:prstGeom prst="line">
            <a:avLst/>
          </a:prstGeom>
          <a:ln w="9525" cap="flat" cmpd="sng">
            <a:solidFill>
              <a:schemeClr val="tx1"/>
            </a:solidFill>
            <a:prstDash val="solid"/>
            <a:headEnd type="none" w="med" len="med"/>
            <a:tailEnd type="triangle" w="med" len="med"/>
          </a:ln>
        </p:spPr>
        <p:txBody>
          <a:bodyPr/>
          <a:lstStyle/>
          <a:p/>
        </p:txBody>
      </p:sp>
      <p:sp>
        <p:nvSpPr>
          <p:cNvPr id="29" name="直接连接符 28" title=""/>
          <p:cNvSpPr/>
          <p:nvPr>
            <p:custDataLst>
              <p:tags r:id="rId29"/>
            </p:custDataLst>
          </p:nvPr>
        </p:nvSpPr>
        <p:spPr>
          <a:xfrm flipH="1" flipV="1">
            <a:off x="4532313" y="4865017"/>
            <a:ext cx="0" cy="649287"/>
          </a:xfrm>
          <a:prstGeom prst="line">
            <a:avLst/>
          </a:prstGeom>
          <a:ln w="9525" cap="flat" cmpd="sng">
            <a:solidFill>
              <a:schemeClr val="tx1"/>
            </a:solidFill>
            <a:prstDash val="solid"/>
            <a:headEnd type="none" w="med" len="med"/>
            <a:tailEnd type="triangle" w="med" len="med"/>
          </a:ln>
        </p:spPr>
        <p:txBody>
          <a:bodyPr/>
          <a:lstStyle/>
          <a:p/>
        </p:txBody>
      </p:sp>
      <p:sp>
        <p:nvSpPr>
          <p:cNvPr id="30" name="直接连接符 29" title=""/>
          <p:cNvSpPr/>
          <p:nvPr>
            <p:custDataLst>
              <p:tags r:id="rId30"/>
            </p:custDataLst>
          </p:nvPr>
        </p:nvSpPr>
        <p:spPr>
          <a:xfrm flipH="1" flipV="1">
            <a:off x="4703445" y="4865017"/>
            <a:ext cx="0" cy="649287"/>
          </a:xfrm>
          <a:prstGeom prst="line">
            <a:avLst/>
          </a:prstGeom>
          <a:ln w="9525" cap="flat" cmpd="sng">
            <a:solidFill>
              <a:schemeClr val="tx1"/>
            </a:solidFill>
            <a:prstDash val="solid"/>
            <a:headEnd type="none" w="med" len="med"/>
            <a:tailEnd type="triangle" w="med" len="med"/>
          </a:ln>
        </p:spPr>
        <p:txBody>
          <a:bodyPr/>
          <a:lstStyle/>
          <a:p/>
        </p:txBody>
      </p:sp>
      <p:sp>
        <p:nvSpPr>
          <p:cNvPr id="31" name="直接连接符 30" title=""/>
          <p:cNvSpPr/>
          <p:nvPr>
            <p:custDataLst>
              <p:tags r:id="rId31"/>
            </p:custDataLst>
          </p:nvPr>
        </p:nvSpPr>
        <p:spPr>
          <a:xfrm flipH="1" flipV="1">
            <a:off x="4873625" y="4865017"/>
            <a:ext cx="0" cy="649287"/>
          </a:xfrm>
          <a:prstGeom prst="line">
            <a:avLst/>
          </a:prstGeom>
          <a:ln w="9525" cap="flat" cmpd="sng">
            <a:solidFill>
              <a:schemeClr val="tx1"/>
            </a:solidFill>
            <a:prstDash val="solid"/>
            <a:headEnd type="none" w="med" len="med"/>
            <a:tailEnd type="triangle" w="med" len="med"/>
          </a:ln>
        </p:spPr>
        <p:txBody>
          <a:bodyPr/>
          <a:lstStyle/>
          <a:p/>
        </p:txBody>
      </p:sp>
      <p:sp>
        <p:nvSpPr>
          <p:cNvPr id="32" name="直接连接符 31" title=""/>
          <p:cNvSpPr/>
          <p:nvPr>
            <p:custDataLst>
              <p:tags r:id="rId32"/>
            </p:custDataLst>
          </p:nvPr>
        </p:nvSpPr>
        <p:spPr>
          <a:xfrm flipH="1" flipV="1">
            <a:off x="5026660" y="4865017"/>
            <a:ext cx="0" cy="649287"/>
          </a:xfrm>
          <a:prstGeom prst="line">
            <a:avLst/>
          </a:prstGeom>
          <a:ln w="9525" cap="flat" cmpd="sng">
            <a:solidFill>
              <a:schemeClr val="tx1"/>
            </a:solidFill>
            <a:prstDash val="solid"/>
            <a:headEnd type="none" w="med" len="med"/>
            <a:tailEnd type="triangle" w="med" len="med"/>
          </a:ln>
        </p:spPr>
        <p:txBody>
          <a:bodyPr/>
          <a:lstStyle/>
          <a:p/>
        </p:txBody>
      </p:sp>
      <p:sp>
        <p:nvSpPr>
          <p:cNvPr id="33" name="直接连接符 32" title=""/>
          <p:cNvSpPr/>
          <p:nvPr>
            <p:custDataLst>
              <p:tags r:id="rId33"/>
            </p:custDataLst>
          </p:nvPr>
        </p:nvSpPr>
        <p:spPr>
          <a:xfrm flipH="1" flipV="1">
            <a:off x="5193983" y="4865017"/>
            <a:ext cx="0" cy="649287"/>
          </a:xfrm>
          <a:prstGeom prst="line">
            <a:avLst/>
          </a:prstGeom>
          <a:ln w="9525" cap="flat" cmpd="sng">
            <a:solidFill>
              <a:schemeClr val="tx1"/>
            </a:solidFill>
            <a:prstDash val="solid"/>
            <a:headEnd type="none" w="med" len="med"/>
            <a:tailEnd type="triangle" w="med" len="med"/>
          </a:ln>
        </p:spPr>
        <p:txBody>
          <a:bodyPr/>
          <a:lstStyle/>
          <a:p/>
        </p:txBody>
      </p:sp>
      <p:sp>
        <p:nvSpPr>
          <p:cNvPr id="34" name="直接连接符 33" title=""/>
          <p:cNvSpPr/>
          <p:nvPr>
            <p:custDataLst>
              <p:tags r:id="rId34"/>
            </p:custDataLst>
          </p:nvPr>
        </p:nvSpPr>
        <p:spPr>
          <a:xfrm>
            <a:off x="4887595" y="3559140"/>
            <a:ext cx="635" cy="430531"/>
          </a:xfrm>
          <a:prstGeom prst="line">
            <a:avLst/>
          </a:prstGeom>
          <a:ln w="38100" cap="flat" cmpd="sng">
            <a:solidFill>
              <a:srgbClr val="FF0066"/>
            </a:solidFill>
            <a:prstDash val="solid"/>
            <a:headEnd type="none" w="med" len="med"/>
            <a:tailEnd type="triangle" w="med" len="med"/>
          </a:ln>
        </p:spPr>
        <p:txBody>
          <a:bodyPr/>
          <a:lstStyle/>
          <a:p/>
        </p:txBody>
      </p:sp>
      <p:sp>
        <p:nvSpPr>
          <p:cNvPr id="35" name="直接连接符 34" title=""/>
          <p:cNvSpPr/>
          <p:nvPr>
            <p:custDataLst>
              <p:tags r:id="rId35"/>
            </p:custDataLst>
          </p:nvPr>
        </p:nvSpPr>
        <p:spPr>
          <a:xfrm flipV="1">
            <a:off x="4872991" y="4865335"/>
            <a:ext cx="635" cy="1015365"/>
          </a:xfrm>
          <a:prstGeom prst="line">
            <a:avLst/>
          </a:prstGeom>
          <a:ln w="38100" cap="flat" cmpd="sng">
            <a:solidFill>
              <a:srgbClr val="FF0066"/>
            </a:solidFill>
            <a:prstDash val="solid"/>
            <a:headEnd type="none" w="med" len="med"/>
            <a:tailEnd type="triangle" w="med" len="med"/>
          </a:ln>
        </p:spPr>
        <p:txBody>
          <a:bodyPr/>
          <a:lstStyle/>
          <a:p/>
        </p:txBody>
      </p:sp>
      <p:sp>
        <p:nvSpPr>
          <p:cNvPr id="36" name="文本框 35" title=""/>
          <p:cNvSpPr txBox="1"/>
          <p:nvPr>
            <p:custDataLst>
              <p:tags r:id="rId36"/>
            </p:custDataLst>
          </p:nvPr>
        </p:nvSpPr>
        <p:spPr>
          <a:xfrm>
            <a:off x="5031105" y="3124800"/>
            <a:ext cx="732155" cy="583565"/>
          </a:xfrm>
          <a:prstGeom prst="rect">
            <a:avLst/>
          </a:prstGeom>
          <a:noFill/>
          <a:ln w="9525">
            <a:noFill/>
          </a:ln>
        </p:spPr>
        <p:txBody>
          <a:bodyPr wrap="square">
            <a:spAutoFit/>
          </a:bodyPr>
          <a:lstStyle/>
          <a:p>
            <a:pPr>
              <a:spcBef>
                <a:spcPct val="50000"/>
              </a:spcBef>
            </a:pPr>
            <a:r>
              <a:rPr lang="en-US" altLang="zh-CN" sz="3200" b="1" i="1">
                <a:solidFill>
                  <a:srgbClr val="FF0000"/>
                </a:solidFill>
                <a:latin typeface="Times New Roman" panose="02020603050405020304" pitchFamily="18" charset="0"/>
                <a:ea typeface="宋体" panose="02010600030101010101" pitchFamily="2" charset="-122"/>
              </a:rPr>
              <a:t>F</a:t>
            </a:r>
            <a:r>
              <a:rPr lang="en-US" altLang="zh-CN" sz="3200" b="1" i="1" baseline="-25000">
                <a:solidFill>
                  <a:srgbClr val="FF0000"/>
                </a:solidFill>
                <a:latin typeface="Times New Roman" panose="02020603050405020304" pitchFamily="18" charset="0"/>
                <a:ea typeface="宋体" panose="02010600030101010101" pitchFamily="2" charset="-122"/>
              </a:rPr>
              <a:t>1</a:t>
            </a:r>
            <a:endParaRPr lang="en-US" altLang="zh-CN" sz="3200" b="1" i="1">
              <a:solidFill>
                <a:srgbClr val="FF0000"/>
              </a:solidFill>
              <a:latin typeface="Times New Roman" panose="02020603050405020304" pitchFamily="18" charset="0"/>
              <a:ea typeface="宋体" panose="02010600030101010101" pitchFamily="2" charset="-122"/>
            </a:endParaRPr>
          </a:p>
        </p:txBody>
      </p:sp>
      <p:sp>
        <p:nvSpPr>
          <p:cNvPr id="37" name="文本框 36" title=""/>
          <p:cNvSpPr txBox="1"/>
          <p:nvPr>
            <p:custDataLst>
              <p:tags r:id="rId37"/>
            </p:custDataLst>
          </p:nvPr>
        </p:nvSpPr>
        <p:spPr>
          <a:xfrm>
            <a:off x="4994275" y="5350475"/>
            <a:ext cx="1009015" cy="583565"/>
          </a:xfrm>
          <a:prstGeom prst="rect">
            <a:avLst/>
          </a:prstGeom>
          <a:noFill/>
          <a:ln w="9525">
            <a:noFill/>
          </a:ln>
        </p:spPr>
        <p:txBody>
          <a:bodyPr wrap="square">
            <a:spAutoFit/>
          </a:bodyPr>
          <a:lstStyle/>
          <a:p>
            <a:pPr>
              <a:spcBef>
                <a:spcPct val="50000"/>
              </a:spcBef>
            </a:pPr>
            <a:r>
              <a:rPr lang="en-US" altLang="zh-CN" sz="3200" b="1" i="1">
                <a:solidFill>
                  <a:srgbClr val="FF0000"/>
                </a:solidFill>
                <a:latin typeface="Times New Roman" panose="02020603050405020304" pitchFamily="18" charset="0"/>
                <a:ea typeface="宋体" panose="02010600030101010101" pitchFamily="2" charset="-122"/>
              </a:rPr>
              <a:t>F</a:t>
            </a:r>
            <a:r>
              <a:rPr lang="en-US" altLang="zh-CN" sz="3200" b="1" i="1" baseline="-25000">
                <a:solidFill>
                  <a:srgbClr val="FF0000"/>
                </a:solidFill>
                <a:latin typeface="Times New Roman" panose="02020603050405020304" pitchFamily="18" charset="0"/>
                <a:ea typeface="宋体" panose="02010600030101010101" pitchFamily="2" charset="-122"/>
              </a:rPr>
              <a:t>2</a:t>
            </a:r>
            <a:endParaRPr lang="en-US" altLang="zh-CN" sz="3200" b="1" i="1">
              <a:solidFill>
                <a:srgbClr val="FF0000"/>
              </a:solidFill>
              <a:latin typeface="Times New Roman" panose="02020603050405020304" pitchFamily="18" charset="0"/>
              <a:ea typeface="宋体" panose="02010600030101010101" pitchFamily="2" charset="-122"/>
            </a:endParaRPr>
          </a:p>
        </p:txBody>
      </p:sp>
      <p:sp>
        <p:nvSpPr>
          <p:cNvPr id="38" name="文本框 37" title=""/>
          <p:cNvSpPr txBox="1"/>
          <p:nvPr>
            <p:custDataLst>
              <p:tags r:id="rId38"/>
            </p:custDataLst>
          </p:nvPr>
        </p:nvSpPr>
        <p:spPr>
          <a:xfrm>
            <a:off x="7766051" y="920080"/>
            <a:ext cx="4312920" cy="4030980"/>
          </a:xfrm>
          <a:prstGeom prst="rect">
            <a:avLst/>
          </a:prstGeom>
          <a:solidFill>
            <a:schemeClr val="bg1"/>
          </a:solidFill>
        </p:spPr>
        <p:txBody>
          <a:bodyPr wrap="square" rtlCol="0">
            <a:spAutoFit/>
          </a:bodyPr>
          <a:lstStyle/>
          <a:p>
            <a:pPr fontAlgn="auto">
              <a:lnSpc>
                <a:spcPts val="3840"/>
              </a:lnSpc>
            </a:pPr>
            <a:r>
              <a:rPr lang="zh-CN" altLang="en-US" sz="3200" b="1">
                <a:latin typeface="Times New Roman" panose="02020603050405020304" pitchFamily="18" charset="0"/>
                <a:ea typeface="楷体" panose="02010609060101010101" charset="-122"/>
                <a:cs typeface="Times New Roman" panose="02020603050405020304" pitchFamily="18" charset="0"/>
              </a:rPr>
              <a:t>设长方体的底面积为</a:t>
            </a:r>
            <a:r>
              <a:rPr lang="en-US" altLang="zh-CN" sz="3200" b="1" i="1">
                <a:latin typeface="Times New Roman" panose="02020603050405020304" pitchFamily="18" charset="0"/>
                <a:ea typeface="楷体" panose="02010609060101010101" charset="-122"/>
                <a:cs typeface="Times New Roman" panose="02020603050405020304" pitchFamily="18" charset="0"/>
              </a:rPr>
              <a:t>S</a:t>
            </a:r>
            <a:r>
              <a:rPr lang="zh-CN" altLang="en-US" sz="3200" b="1">
                <a:latin typeface="Times New Roman" panose="02020603050405020304" pitchFamily="18" charset="0"/>
                <a:ea typeface="楷体" panose="02010609060101010101" charset="-122"/>
                <a:cs typeface="Times New Roman" panose="02020603050405020304" pitchFamily="18" charset="0"/>
              </a:rPr>
              <a:t>，高为</a:t>
            </a:r>
            <a:r>
              <a:rPr lang="en-US" altLang="zh-CN" sz="3200" b="1" i="1">
                <a:latin typeface="Times New Roman" panose="02020603050405020304" pitchFamily="18" charset="0"/>
                <a:ea typeface="楷体" panose="02010609060101010101" charset="-122"/>
                <a:cs typeface="Times New Roman" panose="02020603050405020304" pitchFamily="18" charset="0"/>
              </a:rPr>
              <a:t>h</a:t>
            </a:r>
            <a:r>
              <a:rPr lang="zh-CN" altLang="en-US" sz="3200" b="1">
                <a:latin typeface="Times New Roman" panose="02020603050405020304" pitchFamily="18" charset="0"/>
                <a:ea typeface="楷体" panose="02010609060101010101" charset="-122"/>
                <a:cs typeface="Times New Roman" panose="02020603050405020304" pitchFamily="18" charset="0"/>
              </a:rPr>
              <a:t>。</a:t>
            </a:r>
            <a:r>
              <a:rPr lang="zh-CN" altLang="en-US" sz="3200" b="1">
                <a:latin typeface="Times New Roman" panose="02020603050405020304" pitchFamily="18" charset="0"/>
                <a:ea typeface="楷体" panose="02010609060101010101" charset="-122"/>
                <a:cs typeface="Times New Roman" panose="02020603050405020304" pitchFamily="18" charset="0"/>
                <a:sym typeface="+mn-ea"/>
              </a:rPr>
              <a:t>则：</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fontAlgn="auto">
              <a:lnSpc>
                <a:spcPts val="3840"/>
              </a:lnSpc>
            </a:pPr>
            <a:r>
              <a:rPr lang="en-US" altLang="zh-CN" sz="3200" b="1" i="1">
                <a:latin typeface="Times New Roman" panose="02020603050405020304" pitchFamily="18" charset="0"/>
                <a:ea typeface="楷体" panose="02010609060101010101" charset="-122"/>
                <a:cs typeface="Times New Roman" panose="02020603050405020304" pitchFamily="18" charset="0"/>
              </a:rPr>
              <a:t>F</a:t>
            </a:r>
            <a:r>
              <a:rPr lang="zh-CN" altLang="en-US" sz="3200" b="1" baseline="-25000">
                <a:latin typeface="Times New Roman" panose="02020603050405020304" pitchFamily="18" charset="0"/>
                <a:ea typeface="楷体" panose="02010609060101010101" charset="-122"/>
                <a:cs typeface="Times New Roman" panose="02020603050405020304" pitchFamily="18" charset="0"/>
              </a:rPr>
              <a:t>浮</a:t>
            </a:r>
            <a:r>
              <a:rPr lang="en-US" altLang="zh-CN" sz="3200" b="1">
                <a:latin typeface="Times New Roman" panose="02020603050405020304" pitchFamily="18" charset="0"/>
                <a:ea typeface="楷体" panose="02010609060101010101" charset="-122"/>
                <a:cs typeface="Times New Roman" panose="02020603050405020304" pitchFamily="18" charset="0"/>
              </a:rPr>
              <a:t>=</a:t>
            </a:r>
            <a:r>
              <a:rPr lang="en-US" altLang="zh-CN" sz="3200" b="1" i="1">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2</a:t>
            </a:r>
            <a:r>
              <a:rPr lang="en-US" altLang="zh-CN" sz="3200" b="1">
                <a:latin typeface="Times New Roman" panose="02020603050405020304" pitchFamily="18" charset="0"/>
                <a:ea typeface="楷体" panose="02010609060101010101" charset="-122"/>
                <a:cs typeface="Times New Roman" panose="02020603050405020304" pitchFamily="18" charset="0"/>
              </a:rPr>
              <a:t>-</a:t>
            </a:r>
            <a:r>
              <a:rPr lang="en-US" altLang="zh-CN" sz="3200" b="1" i="1">
                <a:latin typeface="Times New Roman" panose="02020603050405020304" pitchFamily="18" charset="0"/>
                <a:ea typeface="楷体" panose="02010609060101010101" charset="-122"/>
                <a:cs typeface="Times New Roman" panose="02020603050405020304" pitchFamily="18" charset="0"/>
              </a:rPr>
              <a:t>F</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1</a:t>
            </a: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fontAlgn="auto">
              <a:lnSpc>
                <a:spcPts val="3840"/>
              </a:lnSpc>
            </a:pPr>
            <a:r>
              <a:rPr lang="en-US" altLang="zh-CN"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i="1">
                <a:latin typeface="Times New Roman" panose="02020603050405020304" pitchFamily="18" charset="0"/>
                <a:ea typeface="楷体" panose="02010609060101010101" charset="-122"/>
                <a:cs typeface="Times New Roman" panose="02020603050405020304" pitchFamily="18" charset="0"/>
              </a:rPr>
              <a:t>p</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2</a:t>
            </a:r>
            <a:r>
              <a:rPr lang="en-US" altLang="zh-CN" sz="3200" b="1" i="1">
                <a:latin typeface="Times New Roman" panose="02020603050405020304" pitchFamily="18" charset="0"/>
                <a:ea typeface="楷体" panose="02010609060101010101" charset="-122"/>
                <a:cs typeface="Times New Roman" panose="02020603050405020304" pitchFamily="18" charset="0"/>
              </a:rPr>
              <a:t>S</a:t>
            </a:r>
            <a:r>
              <a:rPr lang="en-US" altLang="zh-CN" sz="3200" b="1">
                <a:latin typeface="Times New Roman" panose="02020603050405020304" pitchFamily="18" charset="0"/>
                <a:ea typeface="楷体" panose="02010609060101010101" charset="-122"/>
                <a:cs typeface="Times New Roman" panose="02020603050405020304" pitchFamily="18" charset="0"/>
              </a:rPr>
              <a:t>-</a:t>
            </a:r>
            <a:r>
              <a:rPr lang="en-US" altLang="zh-CN" sz="3200" b="1" i="1">
                <a:latin typeface="Times New Roman" panose="02020603050405020304" pitchFamily="18" charset="0"/>
                <a:ea typeface="楷体" panose="02010609060101010101" charset="-122"/>
                <a:cs typeface="Times New Roman" panose="02020603050405020304" pitchFamily="18" charset="0"/>
              </a:rPr>
              <a:t>p</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1</a:t>
            </a:r>
            <a:r>
              <a:rPr lang="en-US" altLang="zh-CN" sz="3200" b="1">
                <a:latin typeface="Times New Roman" panose="02020603050405020304" pitchFamily="18" charset="0"/>
                <a:ea typeface="楷体" panose="02010609060101010101" charset="-122"/>
                <a:cs typeface="Times New Roman" panose="02020603050405020304" pitchFamily="18" charset="0"/>
              </a:rPr>
              <a:t>S</a:t>
            </a: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fontAlgn="auto">
              <a:lnSpc>
                <a:spcPts val="3840"/>
              </a:lnSpc>
            </a:pPr>
            <a:r>
              <a:rPr lang="en-US" altLang="zh-CN"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i="1">
                <a:latin typeface="Times New Roman" panose="02020603050405020304" pitchFamily="18" charset="0"/>
                <a:ea typeface="楷体" panose="02010609060101010101" charset="-122"/>
                <a:cs typeface="Times New Roman" panose="02020603050405020304" pitchFamily="18" charset="0"/>
              </a:rPr>
              <a:t>ρ</a:t>
            </a:r>
            <a:r>
              <a:rPr lang="zh-CN" altLang="en-US" sz="3200" b="1" baseline="-25000">
                <a:latin typeface="Times New Roman" panose="02020603050405020304" pitchFamily="18" charset="0"/>
                <a:ea typeface="楷体" panose="02010609060101010101" charset="-122"/>
                <a:cs typeface="Times New Roman" panose="02020603050405020304" pitchFamily="18" charset="0"/>
              </a:rPr>
              <a:t>水</a:t>
            </a:r>
            <a:r>
              <a:rPr lang="en-US" altLang="zh-CN" sz="3200" b="1" i="1">
                <a:latin typeface="Times New Roman" panose="02020603050405020304" pitchFamily="18" charset="0"/>
                <a:ea typeface="楷体" panose="02010609060101010101" charset="-122"/>
                <a:cs typeface="Times New Roman" panose="02020603050405020304" pitchFamily="18" charset="0"/>
              </a:rPr>
              <a:t>gh</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2</a:t>
            </a:r>
            <a:r>
              <a:rPr lang="en-US" altLang="zh-CN" sz="3200" b="1" i="1">
                <a:latin typeface="Times New Roman" panose="02020603050405020304" pitchFamily="18" charset="0"/>
                <a:ea typeface="楷体" panose="02010609060101010101" charset="-122"/>
                <a:cs typeface="Times New Roman" panose="02020603050405020304" pitchFamily="18" charset="0"/>
              </a:rPr>
              <a:t>S</a:t>
            </a:r>
            <a:r>
              <a:rPr lang="en-US" altLang="zh-CN" sz="3200" b="1">
                <a:latin typeface="Times New Roman" panose="02020603050405020304" pitchFamily="18" charset="0"/>
                <a:ea typeface="楷体" panose="02010609060101010101" charset="-122"/>
                <a:cs typeface="Times New Roman" panose="02020603050405020304" pitchFamily="18" charset="0"/>
              </a:rPr>
              <a:t>-</a:t>
            </a:r>
            <a:r>
              <a:rPr lang="en-US" altLang="zh-CN" sz="3200" b="1" i="1">
                <a:latin typeface="Times New Roman" panose="02020603050405020304" pitchFamily="18" charset="0"/>
                <a:ea typeface="楷体" panose="02010609060101010101" charset="-122"/>
                <a:cs typeface="Times New Roman" panose="02020603050405020304" pitchFamily="18" charset="0"/>
              </a:rPr>
              <a:t>ρ</a:t>
            </a:r>
            <a:r>
              <a:rPr lang="zh-CN" altLang="en-US" sz="3200" b="1" baseline="-25000">
                <a:latin typeface="Times New Roman" panose="02020603050405020304" pitchFamily="18" charset="0"/>
                <a:ea typeface="楷体" panose="02010609060101010101" charset="-122"/>
                <a:cs typeface="Times New Roman" panose="02020603050405020304" pitchFamily="18" charset="0"/>
              </a:rPr>
              <a:t>水</a:t>
            </a:r>
            <a:r>
              <a:rPr lang="en-US" altLang="zh-CN" sz="3200" b="1" i="1">
                <a:latin typeface="Times New Roman" panose="02020603050405020304" pitchFamily="18" charset="0"/>
                <a:ea typeface="楷体" panose="02010609060101010101" charset="-122"/>
                <a:cs typeface="Times New Roman" panose="02020603050405020304" pitchFamily="18" charset="0"/>
              </a:rPr>
              <a:t>gh</a:t>
            </a:r>
            <a:r>
              <a:rPr lang="en-US" altLang="zh-CN" sz="3200" b="1" baseline="-25000">
                <a:latin typeface="Times New Roman" panose="02020603050405020304" pitchFamily="18" charset="0"/>
                <a:ea typeface="楷体" panose="02010609060101010101" charset="-122"/>
                <a:cs typeface="Times New Roman" panose="02020603050405020304" pitchFamily="18" charset="0"/>
              </a:rPr>
              <a:t>1</a:t>
            </a:r>
            <a:r>
              <a:rPr lang="en-US" altLang="zh-CN" sz="3200" b="1" i="1">
                <a:latin typeface="Times New Roman" panose="02020603050405020304" pitchFamily="18" charset="0"/>
                <a:ea typeface="楷体" panose="02010609060101010101" charset="-122"/>
                <a:cs typeface="Times New Roman" panose="02020603050405020304" pitchFamily="18" charset="0"/>
              </a:rPr>
              <a:t>S</a:t>
            </a: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fontAlgn="auto">
              <a:lnSpc>
                <a:spcPts val="3840"/>
              </a:lnSpc>
            </a:pPr>
            <a:r>
              <a:rPr lang="en-US" altLang="zh-CN"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ρ</a:t>
            </a:r>
            <a:r>
              <a:rPr lang="zh-CN" altLang="en-US" sz="3200" b="1" baseline="-25000">
                <a:latin typeface="Times New Roman" panose="02020603050405020304" pitchFamily="18" charset="0"/>
                <a:ea typeface="楷体" panose="02010609060101010101" charset="-122"/>
                <a:cs typeface="Times New Roman" panose="02020603050405020304" pitchFamily="18" charset="0"/>
                <a:sym typeface="+mn-ea"/>
              </a:rPr>
              <a:t>水</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g</a:t>
            </a:r>
            <a:r>
              <a:rPr lang="en-US" altLang="zh-CN" sz="3200" b="1">
                <a:latin typeface="楷体" panose="02010609060101010101" charset="-122"/>
                <a:ea typeface="楷体" panose="02010609060101010101" charset="-122"/>
                <a:cs typeface="Times New Roman" panose="02020603050405020304" pitchFamily="18" charset="0"/>
                <a:sym typeface="+mn-ea"/>
              </a:rPr>
              <a:t>(</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h</a:t>
            </a:r>
            <a:r>
              <a:rPr lang="en-US" altLang="zh-CN" sz="3200" b="1" baseline="-25000">
                <a:latin typeface="Times New Roman" panose="02020603050405020304" pitchFamily="18" charset="0"/>
                <a:ea typeface="楷体" panose="02010609060101010101" charset="-122"/>
                <a:cs typeface="Times New Roman" panose="02020603050405020304" pitchFamily="18" charset="0"/>
                <a:sym typeface="+mn-ea"/>
              </a:rPr>
              <a:t>2</a:t>
            </a:r>
            <a:r>
              <a:rPr lang="en-US" sz="3200" b="1">
                <a:latin typeface="Times New Roman" panose="02020603050405020304" pitchFamily="18" charset="0"/>
                <a:ea typeface="楷体" panose="02010609060101010101" charset="-122"/>
                <a:cs typeface="Times New Roman" panose="02020603050405020304" pitchFamily="18" charset="0"/>
                <a:sym typeface="+mn-ea"/>
              </a:rPr>
              <a:t>-</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h</a:t>
            </a:r>
            <a:r>
              <a:rPr lang="en-US" altLang="zh-CN" sz="3200" b="1" baseline="-25000">
                <a:latin typeface="Times New Roman" panose="02020603050405020304" pitchFamily="18" charset="0"/>
                <a:ea typeface="楷体" panose="02010609060101010101" charset="-122"/>
                <a:cs typeface="Times New Roman" panose="02020603050405020304" pitchFamily="18" charset="0"/>
                <a:sym typeface="+mn-ea"/>
              </a:rPr>
              <a:t>1</a:t>
            </a:r>
            <a:r>
              <a:rPr lang="en-US" altLang="zh-CN" sz="3200" b="1">
                <a:latin typeface="楷体" panose="02010609060101010101" charset="-122"/>
                <a:ea typeface="楷体" panose="02010609060101010101" charset="-122"/>
                <a:cs typeface="Times New Roman" panose="02020603050405020304" pitchFamily="18" charset="0"/>
                <a:sym typeface="+mn-ea"/>
              </a:rPr>
              <a:t>)</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S</a:t>
            </a:r>
            <a:endParaRPr lang="en-US" altLang="zh-CN" sz="3200" b="1">
              <a:latin typeface="Times New Roman" panose="02020603050405020304" pitchFamily="18" charset="0"/>
              <a:ea typeface="楷体" panose="02010609060101010101" charset="-122"/>
              <a:cs typeface="Times New Roman" panose="02020603050405020304" pitchFamily="18" charset="0"/>
              <a:sym typeface="+mn-ea"/>
            </a:endParaRPr>
          </a:p>
          <a:p>
            <a:pPr fontAlgn="auto">
              <a:lnSpc>
                <a:spcPts val="3840"/>
              </a:lnSpc>
            </a:pPr>
            <a:r>
              <a:rPr lang="en-US" altLang="zh-CN"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ρ</a:t>
            </a:r>
            <a:r>
              <a:rPr lang="zh-CN" altLang="en-US" sz="3200" b="1" baseline="-25000">
                <a:latin typeface="Times New Roman" panose="02020603050405020304" pitchFamily="18" charset="0"/>
                <a:ea typeface="楷体" panose="02010609060101010101" charset="-122"/>
                <a:cs typeface="Times New Roman" panose="02020603050405020304" pitchFamily="18" charset="0"/>
                <a:sym typeface="+mn-ea"/>
              </a:rPr>
              <a:t>水</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ghS</a:t>
            </a:r>
            <a:endParaRPr lang="en-US" altLang="zh-CN" sz="3200" b="1">
              <a:latin typeface="Times New Roman" panose="02020603050405020304" pitchFamily="18" charset="0"/>
              <a:ea typeface="楷体" panose="02010609060101010101" charset="-122"/>
              <a:cs typeface="Times New Roman" panose="02020603050405020304" pitchFamily="18" charset="0"/>
              <a:sym typeface="+mn-ea"/>
            </a:endParaRPr>
          </a:p>
          <a:p>
            <a:pPr fontAlgn="auto">
              <a:lnSpc>
                <a:spcPts val="3840"/>
              </a:lnSpc>
            </a:pPr>
            <a:r>
              <a:rPr lang="en-US" altLang="zh-CN"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ρ</a:t>
            </a:r>
            <a:r>
              <a:rPr lang="zh-CN" altLang="en-US" sz="3200" b="1" baseline="-25000">
                <a:latin typeface="Times New Roman" panose="02020603050405020304" pitchFamily="18" charset="0"/>
                <a:ea typeface="楷体" panose="02010609060101010101" charset="-122"/>
                <a:cs typeface="Times New Roman" panose="02020603050405020304" pitchFamily="18" charset="0"/>
                <a:sym typeface="+mn-ea"/>
              </a:rPr>
              <a:t>水</a:t>
            </a:r>
            <a:r>
              <a:rPr lang="en-US" altLang="zh-CN" sz="3200" b="1" i="1">
                <a:latin typeface="Times New Roman" panose="02020603050405020304" pitchFamily="18" charset="0"/>
                <a:ea typeface="楷体" panose="02010609060101010101" charset="-122"/>
                <a:cs typeface="Times New Roman" panose="02020603050405020304" pitchFamily="18" charset="0"/>
                <a:sym typeface="+mn-ea"/>
              </a:rPr>
              <a:t>gV</a:t>
            </a:r>
            <a:endParaRPr lang="en-US" altLang="zh-CN" sz="3200" b="1" i="1">
              <a:latin typeface="Times New Roman" panose="02020603050405020304" pitchFamily="18" charset="0"/>
              <a:ea typeface="楷体" panose="02010609060101010101" charset="-122"/>
              <a:cs typeface="Times New Roman" panose="02020603050405020304" pitchFamily="18" charset="0"/>
            </a:endParaRPr>
          </a:p>
        </p:txBody>
      </p:sp>
      <p:sp>
        <p:nvSpPr>
          <p:cNvPr id="39" name="文本框 38" title=""/>
          <p:cNvSpPr txBox="1"/>
          <p:nvPr>
            <p:custDataLst>
              <p:tags r:id="rId39"/>
            </p:custDataLst>
          </p:nvPr>
        </p:nvSpPr>
        <p:spPr>
          <a:xfrm>
            <a:off x="9738784" y="5619292"/>
            <a:ext cx="1071880" cy="645160"/>
          </a:xfrm>
          <a:prstGeom prst="rect">
            <a:avLst/>
          </a:prstGeom>
          <a:solidFill>
            <a:schemeClr val="bg1"/>
          </a:solidFill>
        </p:spPr>
        <p:txBody>
          <a:bodyPr wrap="none" rtlCol="0" anchor="t">
            <a:spAutoFit/>
          </a:bodyPr>
          <a:lstStyle/>
          <a:p>
            <a:r>
              <a:rPr lang="en-US" altLang="zh-CN" sz="3600" b="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altLang="zh-CN" sz="3600" b="1" i="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G</a:t>
            </a:r>
            <a:r>
              <a:rPr lang="zh-CN" altLang="en-US" sz="3600" b="1" baseline="-2500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排</a:t>
            </a:r>
            <a:endParaRPr lang="zh-CN" altLang="en-US" sz="3600" b="1" baseline="-2500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28" name="直接连接符 27" title=""/>
          <p:cNvSpPr/>
          <p:nvPr>
            <p:custDataLst>
              <p:tags r:id="rId40"/>
            </p:custDataLst>
          </p:nvPr>
        </p:nvSpPr>
        <p:spPr>
          <a:xfrm>
            <a:off x="5498465" y="3872195"/>
            <a:ext cx="10160" cy="809625"/>
          </a:xfrm>
          <a:prstGeom prst="line">
            <a:avLst/>
          </a:prstGeom>
          <a:ln w="9525" cap="flat" cmpd="sng">
            <a:solidFill>
              <a:schemeClr val="tx1"/>
            </a:solidFill>
            <a:prstDash val="solid"/>
            <a:headEnd type="triangle" w="med" len="med"/>
            <a:tailEnd type="triangle" w="med" len="med"/>
          </a:ln>
        </p:spPr>
        <p:txBody>
          <a:bodyPr/>
          <a:lstStyle/>
          <a:p/>
        </p:txBody>
      </p:sp>
      <p:sp>
        <p:nvSpPr>
          <p:cNvPr id="40" name="文本框 39" title=""/>
          <p:cNvSpPr txBox="1"/>
          <p:nvPr>
            <p:custDataLst>
              <p:tags r:id="rId41"/>
            </p:custDataLst>
          </p:nvPr>
        </p:nvSpPr>
        <p:spPr>
          <a:xfrm>
            <a:off x="5469891" y="4119209"/>
            <a:ext cx="533400" cy="460375"/>
          </a:xfrm>
          <a:prstGeom prst="rect">
            <a:avLst/>
          </a:prstGeom>
          <a:noFill/>
          <a:ln w="9525">
            <a:noFill/>
          </a:ln>
        </p:spPr>
        <p:txBody>
          <a:bodyPr>
            <a:spAutoFit/>
          </a:bodyPr>
          <a:lstStyle/>
          <a:p>
            <a:pPr algn="ctr" eaLnBrk="0" hangingPunct="0">
              <a:spcBef>
                <a:spcPct val="50000"/>
              </a:spcBef>
            </a:pPr>
            <a:r>
              <a:rPr lang="en-US" altLang="zh-CN" sz="2400" b="1" i="1">
                <a:latin typeface="Times New Roman" panose="02020603050405020304" pitchFamily="18" charset="0"/>
                <a:ea typeface="宋体" panose="02010600030101010101" pitchFamily="2" charset="-122"/>
              </a:rPr>
              <a:t>h</a:t>
            </a:r>
            <a:endParaRPr lang="en-US" altLang="zh-CN" sz="2400" b="1">
              <a:latin typeface="Times New Roman" panose="02020603050405020304" pitchFamily="18" charset="0"/>
              <a:ea typeface="宋体" panose="02010600030101010101" pitchFamily="2" charset="-122"/>
            </a:endParaRPr>
          </a:p>
        </p:txBody>
      </p:sp>
      <p:grpSp>
        <p:nvGrpSpPr>
          <p:cNvPr id="55" name="组合 54" title=""/>
          <p:cNvGrpSpPr/>
          <p:nvPr>
            <p:custDataLst>
              <p:tags r:id="rId42"/>
            </p:custDataLst>
          </p:nvPr>
        </p:nvGrpSpPr>
        <p:grpSpPr>
          <a:xfrm>
            <a:off x="3472121" y="579600"/>
            <a:ext cx="4343517" cy="660731"/>
            <a:chOff x="2506978" y="579256"/>
            <a:chExt cx="6246546" cy="495548"/>
          </a:xfrm>
        </p:grpSpPr>
        <p:pic>
          <p:nvPicPr>
            <p:cNvPr id="56" name="Picture 3"/>
            <p:cNvPicPr>
              <a:picLocks noChangeAspect="1" noChangeArrowheads="1"/>
            </p:cNvPicPr>
            <p:nvPr>
              <p:custDataLst>
                <p:tags r:id="rId44"/>
              </p:custDataLst>
            </p:nvPr>
          </p:nvPicPr>
          <p:blipFill>
            <a:blip r:embed="rId43">
              <a:extLst>
                <a:ext uri="{28A0092B-C50C-407E-A947-70E740481C1C}">
                  <a14:useLocalDpi xmlns:a14="http://schemas.microsoft.com/office/drawing/2010/main" val="0"/>
                </a:ext>
              </a:extLst>
            </a:blip>
            <a:srcRect r="735"/>
            <a:stretch>
              <a:fillRect/>
            </a:stretch>
          </p:blipFill>
          <p:spPr bwMode="auto">
            <a:xfrm>
              <a:off x="2506978" y="593791"/>
              <a:ext cx="6036545"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57" name="矩形 56"/>
            <p:cNvSpPr/>
            <p:nvPr>
              <p:custDataLst>
                <p:tags r:id="rId45"/>
              </p:custDataLst>
            </p:nvPr>
          </p:nvSpPr>
          <p:spPr>
            <a:xfrm>
              <a:off x="2593871" y="579256"/>
              <a:ext cx="6159653" cy="437674"/>
            </a:xfrm>
            <a:prstGeom prst="rect">
              <a:avLst/>
            </a:prstGeom>
          </p:spPr>
          <p:txBody>
            <a:bodyPr wrap="square">
              <a:spAutoFit/>
            </a:bodyPr>
            <a:lstStyle/>
            <a:p>
              <a:pPr algn="ctr"/>
              <a:r>
                <a:rPr lang="zh-CN" altLang="en-US" sz="3200" b="1">
                  <a:solidFill>
                    <a:prstClr val="black"/>
                  </a:solidFill>
                  <a:latin typeface="黑体" panose="02010609060101010101" pitchFamily="49" charset="-122"/>
                  <a:ea typeface="黑体" panose="02010609060101010101" pitchFamily="49" charset="-122"/>
                  <a:cs typeface="Times New Roman" panose="02020603050405020304" pitchFamily="18" charset="0"/>
                </a:rPr>
                <a:t>浮力产生的原因</a:t>
              </a:r>
              <a:endParaRPr lang="zh-CN" altLang="en-US" sz="3200" b="1">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grpSp>
      <p:pic>
        <p:nvPicPr>
          <p:cNvPr id="5122" name="Picture 2" title="">
            <a:hlinkClick r:id="rId48" action="ppaction://hlinkfile"/>
          </p:cNvPr>
          <p:cNvPicPr>
            <a:picLocks noChangeAspect="1" noChangeArrowheads="1"/>
          </p:cNvPicPr>
          <p:nvPr>
            <p:custDataLst>
              <p:tags r:id="rId47"/>
            </p:custDataLst>
          </p:nvPr>
        </p:nvPicPr>
        <p:blipFill>
          <a:blip r:embed="rId46">
            <a:extLst>
              <a:ext uri="{28A0092B-C50C-407E-A947-70E740481C1C}">
                <a14:useLocalDpi xmlns:a14="http://schemas.microsoft.com/office/drawing/2010/main" val="0"/>
              </a:ext>
            </a:extLst>
          </a:blip>
          <a:stretch>
            <a:fillRect/>
          </a:stretch>
        </p:blipFill>
        <p:spPr bwMode="auto">
          <a:xfrm>
            <a:off x="322580" y="1544825"/>
            <a:ext cx="2806261" cy="210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title=""/>
          <p:cNvPicPr>
            <a:picLocks noChangeAspect="1" noChangeArrowheads="1" noCrop="1"/>
          </p:cNvPicPr>
          <p:nvPr>
            <p:custDataLst>
              <p:tags r:id="rId50"/>
            </p:custDataLst>
          </p:nvPr>
        </p:nvPicPr>
        <p:blipFill>
          <a:blip r:embed="rId49">
            <a:extLst>
              <a:ext uri="{28A0092B-C50C-407E-A947-70E740481C1C}">
                <a14:useLocalDpi xmlns:a14="http://schemas.microsoft.com/office/drawing/2010/main" val="0"/>
              </a:ext>
            </a:extLst>
          </a:blip>
          <a:stretch>
            <a:fillRect/>
          </a:stretch>
        </p:blipFill>
        <p:spPr bwMode="auto">
          <a:xfrm rot="10800000">
            <a:off x="2762073" y="3214367"/>
            <a:ext cx="366768" cy="401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p:stCondLst>
                              <p:cond delay="0"/>
                            </p:stCondLst>
                            <p:childTnLst>
                              <p:par>
                                <p:cTn id="73" presetID="55" presetClass="exit" presetSubtype="0" fill="hold" nodeType="clickEffect">
                                  <p:stCondLst>
                                    <p:cond delay="0"/>
                                  </p:stCondLst>
                                  <p:childTnLst>
                                    <p:anim calcmode="lin" valueType="num">
                                      <p:cBhvr>
                                        <p:cTn id="74" dur="1000"/>
                                        <p:tgtEl>
                                          <p:spTgt spid="23"/>
                                        </p:tgtEl>
                                        <p:attrNameLst>
                                          <p:attrName>ppt_w</p:attrName>
                                        </p:attrNameLst>
                                      </p:cBhvr>
                                      <p:tavLst>
                                        <p:tav tm="0">
                                          <p:val>
                                            <p:strVal val="ppt_w"/>
                                          </p:val>
                                        </p:tav>
                                        <p:tav tm="100000">
                                          <p:val>
                                            <p:strVal val="ppt_w*0.70"/>
                                          </p:val>
                                        </p:tav>
                                      </p:tavLst>
                                    </p:anim>
                                    <p:anim calcmode="lin" valueType="num">
                                      <p:cBhvr>
                                        <p:cTn id="75" dur="1000"/>
                                        <p:tgtEl>
                                          <p:spTgt spid="23"/>
                                        </p:tgtEl>
                                        <p:attrNameLst>
                                          <p:attrName>ppt_h</p:attrName>
                                        </p:attrNameLst>
                                      </p:cBhvr>
                                      <p:tavLst>
                                        <p:tav tm="0">
                                          <p:val>
                                            <p:strVal val="ppt_h"/>
                                          </p:val>
                                        </p:tav>
                                        <p:tav tm="100000">
                                          <p:val>
                                            <p:strVal val="ppt_h"/>
                                          </p:val>
                                        </p:tav>
                                      </p:tavLst>
                                    </p:anim>
                                    <p:animEffect transition="out" filter="fade">
                                      <p:cBhvr>
                                        <p:cTn id="76" dur="1000"/>
                                        <p:tgtEl>
                                          <p:spTgt spid="23"/>
                                        </p:tgtEl>
                                      </p:cBhvr>
                                    </p:animEffect>
                                    <p:set>
                                      <p:cBhvr>
                                        <p:cTn id="77" dur="1" fill="hold">
                                          <p:stCondLst>
                                            <p:cond delay="999"/>
                                          </p:stCondLst>
                                        </p:cTn>
                                        <p:tgtEl>
                                          <p:spTgt spid="23"/>
                                        </p:tgtEl>
                                        <p:attrNameLst>
                                          <p:attrName>style.visibility</p:attrName>
                                        </p:attrNameLst>
                                      </p:cBhvr>
                                      <p:to>
                                        <p:strVal val="hidden"/>
                                      </p:to>
                                    </p:set>
                                  </p:childTnLst>
                                </p:cTn>
                              </p:par>
                              <p:par>
                                <p:cTn id="78" presetID="55" presetClass="exit" presetSubtype="0" fill="hold" nodeType="withEffect">
                                  <p:stCondLst>
                                    <p:cond delay="0"/>
                                  </p:stCondLst>
                                  <p:childTnLst>
                                    <p:anim calcmode="lin" valueType="num">
                                      <p:cBhvr>
                                        <p:cTn id="79" dur="1000"/>
                                        <p:tgtEl>
                                          <p:spTgt spid="24"/>
                                        </p:tgtEl>
                                        <p:attrNameLst>
                                          <p:attrName>ppt_w</p:attrName>
                                        </p:attrNameLst>
                                      </p:cBhvr>
                                      <p:tavLst>
                                        <p:tav tm="0">
                                          <p:val>
                                            <p:strVal val="ppt_w"/>
                                          </p:val>
                                        </p:tav>
                                        <p:tav tm="100000">
                                          <p:val>
                                            <p:strVal val="ppt_w*0.70"/>
                                          </p:val>
                                        </p:tav>
                                      </p:tavLst>
                                    </p:anim>
                                    <p:anim calcmode="lin" valueType="num">
                                      <p:cBhvr>
                                        <p:cTn id="80" dur="1000"/>
                                        <p:tgtEl>
                                          <p:spTgt spid="24"/>
                                        </p:tgtEl>
                                        <p:attrNameLst>
                                          <p:attrName>ppt_h</p:attrName>
                                        </p:attrNameLst>
                                      </p:cBhvr>
                                      <p:tavLst>
                                        <p:tav tm="0">
                                          <p:val>
                                            <p:strVal val="ppt_h"/>
                                          </p:val>
                                        </p:tav>
                                        <p:tav tm="100000">
                                          <p:val>
                                            <p:strVal val="ppt_h"/>
                                          </p:val>
                                        </p:tav>
                                      </p:tavLst>
                                    </p:anim>
                                    <p:animEffect transition="out" filter="fade">
                                      <p:cBhvr>
                                        <p:cTn id="81" dur="1000"/>
                                        <p:tgtEl>
                                          <p:spTgt spid="24"/>
                                        </p:tgtEl>
                                      </p:cBhvr>
                                    </p:animEffect>
                                    <p:set>
                                      <p:cBhvr>
                                        <p:cTn id="82" dur="1" fill="hold">
                                          <p:stCondLst>
                                            <p:cond delay="999"/>
                                          </p:stCondLst>
                                        </p:cTn>
                                        <p:tgtEl>
                                          <p:spTgt spid="24"/>
                                        </p:tgtEl>
                                        <p:attrNameLst>
                                          <p:attrName>style.visibility</p:attrName>
                                        </p:attrNameLst>
                                      </p:cBhvr>
                                      <p:to>
                                        <p:strVal val="hidden"/>
                                      </p:to>
                                    </p:set>
                                  </p:childTnLst>
                                </p:cTn>
                              </p:par>
                              <p:par>
                                <p:cTn id="83" presetID="55" presetClass="exit" presetSubtype="0" fill="hold" nodeType="withEffect">
                                  <p:stCondLst>
                                    <p:cond delay="0"/>
                                  </p:stCondLst>
                                  <p:childTnLst>
                                    <p:anim calcmode="lin" valueType="num">
                                      <p:cBhvr>
                                        <p:cTn id="84" dur="1000"/>
                                        <p:tgtEl>
                                          <p:spTgt spid="25"/>
                                        </p:tgtEl>
                                        <p:attrNameLst>
                                          <p:attrName>ppt_w</p:attrName>
                                        </p:attrNameLst>
                                      </p:cBhvr>
                                      <p:tavLst>
                                        <p:tav tm="0">
                                          <p:val>
                                            <p:strVal val="ppt_w"/>
                                          </p:val>
                                        </p:tav>
                                        <p:tav tm="100000">
                                          <p:val>
                                            <p:strVal val="ppt_w*0.70"/>
                                          </p:val>
                                        </p:tav>
                                      </p:tavLst>
                                    </p:anim>
                                    <p:anim calcmode="lin" valueType="num">
                                      <p:cBhvr>
                                        <p:cTn id="85" dur="1000"/>
                                        <p:tgtEl>
                                          <p:spTgt spid="25"/>
                                        </p:tgtEl>
                                        <p:attrNameLst>
                                          <p:attrName>ppt_h</p:attrName>
                                        </p:attrNameLst>
                                      </p:cBhvr>
                                      <p:tavLst>
                                        <p:tav tm="0">
                                          <p:val>
                                            <p:strVal val="ppt_h"/>
                                          </p:val>
                                        </p:tav>
                                        <p:tav tm="100000">
                                          <p:val>
                                            <p:strVal val="ppt_h"/>
                                          </p:val>
                                        </p:tav>
                                      </p:tavLst>
                                    </p:anim>
                                    <p:animEffect transition="out" filter="fade">
                                      <p:cBhvr>
                                        <p:cTn id="86" dur="1000"/>
                                        <p:tgtEl>
                                          <p:spTgt spid="25"/>
                                        </p:tgtEl>
                                      </p:cBhvr>
                                    </p:animEffect>
                                    <p:set>
                                      <p:cBhvr>
                                        <p:cTn id="87" dur="1" fill="hold">
                                          <p:stCondLst>
                                            <p:cond delay="999"/>
                                          </p:stCondLst>
                                        </p:cTn>
                                        <p:tgtEl>
                                          <p:spTgt spid="25"/>
                                        </p:tgtEl>
                                        <p:attrNameLst>
                                          <p:attrName>style.visibility</p:attrName>
                                        </p:attrNameLst>
                                      </p:cBhvr>
                                      <p:to>
                                        <p:strVal val="hidden"/>
                                      </p:to>
                                    </p:set>
                                  </p:childTnLst>
                                </p:cTn>
                              </p:par>
                              <p:par>
                                <p:cTn id="88" presetID="55" presetClass="exit" presetSubtype="0" fill="hold" nodeType="withEffect">
                                  <p:stCondLst>
                                    <p:cond delay="0"/>
                                  </p:stCondLst>
                                  <p:childTnLst>
                                    <p:anim calcmode="lin" valueType="num">
                                      <p:cBhvr>
                                        <p:cTn id="89" dur="1000"/>
                                        <p:tgtEl>
                                          <p:spTgt spid="26"/>
                                        </p:tgtEl>
                                        <p:attrNameLst>
                                          <p:attrName>ppt_w</p:attrName>
                                        </p:attrNameLst>
                                      </p:cBhvr>
                                      <p:tavLst>
                                        <p:tav tm="0">
                                          <p:val>
                                            <p:strVal val="ppt_w"/>
                                          </p:val>
                                        </p:tav>
                                        <p:tav tm="100000">
                                          <p:val>
                                            <p:strVal val="ppt_w*0.70"/>
                                          </p:val>
                                        </p:tav>
                                      </p:tavLst>
                                    </p:anim>
                                    <p:anim calcmode="lin" valueType="num">
                                      <p:cBhvr>
                                        <p:cTn id="90" dur="1000"/>
                                        <p:tgtEl>
                                          <p:spTgt spid="26"/>
                                        </p:tgtEl>
                                        <p:attrNameLst>
                                          <p:attrName>ppt_h</p:attrName>
                                        </p:attrNameLst>
                                      </p:cBhvr>
                                      <p:tavLst>
                                        <p:tav tm="0">
                                          <p:val>
                                            <p:strVal val="ppt_h"/>
                                          </p:val>
                                        </p:tav>
                                        <p:tav tm="100000">
                                          <p:val>
                                            <p:strVal val="ppt_h"/>
                                          </p:val>
                                        </p:tav>
                                      </p:tavLst>
                                    </p:anim>
                                    <p:animEffect transition="out" filter="fade">
                                      <p:cBhvr>
                                        <p:cTn id="91" dur="1000"/>
                                        <p:tgtEl>
                                          <p:spTgt spid="26"/>
                                        </p:tgtEl>
                                      </p:cBhvr>
                                    </p:animEffect>
                                    <p:set>
                                      <p:cBhvr>
                                        <p:cTn id="92" dur="1" fill="hold">
                                          <p:stCondLst>
                                            <p:cond delay="999"/>
                                          </p:stCondLst>
                                        </p:cTn>
                                        <p:tgtEl>
                                          <p:spTgt spid="26"/>
                                        </p:tgtEl>
                                        <p:attrNameLst>
                                          <p:attrName>style.visibility</p:attrName>
                                        </p:attrNameLst>
                                      </p:cBhvr>
                                      <p:to>
                                        <p:strVal val="hidden"/>
                                      </p:to>
                                    </p:set>
                                  </p:childTnLst>
                                </p:cTn>
                              </p:par>
                              <p:par>
                                <p:cTn id="93" presetID="55" presetClass="exit" presetSubtype="0" fill="hold" nodeType="withEffect">
                                  <p:stCondLst>
                                    <p:cond delay="0"/>
                                  </p:stCondLst>
                                  <p:childTnLst>
                                    <p:anim calcmode="lin" valueType="num">
                                      <p:cBhvr>
                                        <p:cTn id="94" dur="1000"/>
                                        <p:tgtEl>
                                          <p:spTgt spid="27"/>
                                        </p:tgtEl>
                                        <p:attrNameLst>
                                          <p:attrName>ppt_w</p:attrName>
                                        </p:attrNameLst>
                                      </p:cBhvr>
                                      <p:tavLst>
                                        <p:tav tm="0">
                                          <p:val>
                                            <p:strVal val="ppt_w"/>
                                          </p:val>
                                        </p:tav>
                                        <p:tav tm="100000">
                                          <p:val>
                                            <p:strVal val="ppt_w*0.70"/>
                                          </p:val>
                                        </p:tav>
                                      </p:tavLst>
                                    </p:anim>
                                    <p:anim calcmode="lin" valueType="num">
                                      <p:cBhvr>
                                        <p:cTn id="95" dur="1000"/>
                                        <p:tgtEl>
                                          <p:spTgt spid="27"/>
                                        </p:tgtEl>
                                        <p:attrNameLst>
                                          <p:attrName>ppt_h</p:attrName>
                                        </p:attrNameLst>
                                      </p:cBhvr>
                                      <p:tavLst>
                                        <p:tav tm="0">
                                          <p:val>
                                            <p:strVal val="ppt_h"/>
                                          </p:val>
                                        </p:tav>
                                        <p:tav tm="100000">
                                          <p:val>
                                            <p:strVal val="ppt_h"/>
                                          </p:val>
                                        </p:tav>
                                      </p:tavLst>
                                    </p:anim>
                                    <p:animEffect transition="out" filter="fade">
                                      <p:cBhvr>
                                        <p:cTn id="96" dur="1000"/>
                                        <p:tgtEl>
                                          <p:spTgt spid="27"/>
                                        </p:tgtEl>
                                      </p:cBhvr>
                                    </p:animEffect>
                                    <p:set>
                                      <p:cBhvr>
                                        <p:cTn id="97" dur="1" fill="hold">
                                          <p:stCondLst>
                                            <p:cond delay="999"/>
                                          </p:stCondLst>
                                        </p:cTn>
                                        <p:tgtEl>
                                          <p:spTgt spid="27"/>
                                        </p:tgtEl>
                                        <p:attrNameLst>
                                          <p:attrName>style.visibility</p:attrName>
                                        </p:attrNameLst>
                                      </p:cBhvr>
                                      <p:to>
                                        <p:strVal val="hidden"/>
                                      </p:to>
                                    </p:set>
                                  </p:childTnLst>
                                </p:cTn>
                              </p:par>
                            </p:childTnLst>
                          </p:cTn>
                        </p:par>
                        <p:par>
                          <p:cTn id="98" fill="hold" nodeType="afterGroup">
                            <p:stCondLst>
                              <p:cond delay="1000"/>
                            </p:stCondLst>
                            <p:childTnLst>
                              <p:par>
                                <p:cTn id="99" presetID="1" presetClass="entr" presetSubtype="0"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p:stCondLst>
                              <p:cond delay="0"/>
                            </p:stCondLst>
                            <p:childTnLst>
                              <p:par>
                                <p:cTn id="105" presetID="55" presetClass="exit" presetSubtype="0" fill="hold" nodeType="clickEffect">
                                  <p:stCondLst>
                                    <p:cond delay="0"/>
                                  </p:stCondLst>
                                  <p:childTnLst>
                                    <p:anim calcmode="lin" valueType="num">
                                      <p:cBhvr>
                                        <p:cTn id="106" dur="1000"/>
                                        <p:tgtEl>
                                          <p:spTgt spid="29"/>
                                        </p:tgtEl>
                                        <p:attrNameLst>
                                          <p:attrName>ppt_w</p:attrName>
                                        </p:attrNameLst>
                                      </p:cBhvr>
                                      <p:tavLst>
                                        <p:tav tm="0">
                                          <p:val>
                                            <p:strVal val="ppt_w"/>
                                          </p:val>
                                        </p:tav>
                                        <p:tav tm="100000">
                                          <p:val>
                                            <p:strVal val="ppt_w*0.70"/>
                                          </p:val>
                                        </p:tav>
                                      </p:tavLst>
                                    </p:anim>
                                    <p:anim calcmode="lin" valueType="num">
                                      <p:cBhvr>
                                        <p:cTn id="107" dur="1000"/>
                                        <p:tgtEl>
                                          <p:spTgt spid="29"/>
                                        </p:tgtEl>
                                        <p:attrNameLst>
                                          <p:attrName>ppt_h</p:attrName>
                                        </p:attrNameLst>
                                      </p:cBhvr>
                                      <p:tavLst>
                                        <p:tav tm="0">
                                          <p:val>
                                            <p:strVal val="ppt_h"/>
                                          </p:val>
                                        </p:tav>
                                        <p:tav tm="100000">
                                          <p:val>
                                            <p:strVal val="ppt_h"/>
                                          </p:val>
                                        </p:tav>
                                      </p:tavLst>
                                    </p:anim>
                                    <p:animEffect transition="out" filter="fade">
                                      <p:cBhvr>
                                        <p:cTn id="108" dur="1000"/>
                                        <p:tgtEl>
                                          <p:spTgt spid="29"/>
                                        </p:tgtEl>
                                      </p:cBhvr>
                                    </p:animEffect>
                                    <p:set>
                                      <p:cBhvr>
                                        <p:cTn id="109" dur="1" fill="hold">
                                          <p:stCondLst>
                                            <p:cond delay="999"/>
                                          </p:stCondLst>
                                        </p:cTn>
                                        <p:tgtEl>
                                          <p:spTgt spid="29"/>
                                        </p:tgtEl>
                                        <p:attrNameLst>
                                          <p:attrName>style.visibility</p:attrName>
                                        </p:attrNameLst>
                                      </p:cBhvr>
                                      <p:to>
                                        <p:strVal val="hidden"/>
                                      </p:to>
                                    </p:set>
                                  </p:childTnLst>
                                </p:cTn>
                              </p:par>
                              <p:par>
                                <p:cTn id="110" presetID="55" presetClass="exit" presetSubtype="0" fill="hold" nodeType="withEffect">
                                  <p:stCondLst>
                                    <p:cond delay="0"/>
                                  </p:stCondLst>
                                  <p:childTnLst>
                                    <p:anim calcmode="lin" valueType="num">
                                      <p:cBhvr>
                                        <p:cTn id="111" dur="1000"/>
                                        <p:tgtEl>
                                          <p:spTgt spid="30"/>
                                        </p:tgtEl>
                                        <p:attrNameLst>
                                          <p:attrName>ppt_w</p:attrName>
                                        </p:attrNameLst>
                                      </p:cBhvr>
                                      <p:tavLst>
                                        <p:tav tm="0">
                                          <p:val>
                                            <p:strVal val="ppt_w"/>
                                          </p:val>
                                        </p:tav>
                                        <p:tav tm="100000">
                                          <p:val>
                                            <p:strVal val="ppt_w*0.70"/>
                                          </p:val>
                                        </p:tav>
                                      </p:tavLst>
                                    </p:anim>
                                    <p:anim calcmode="lin" valueType="num">
                                      <p:cBhvr>
                                        <p:cTn id="112" dur="1000"/>
                                        <p:tgtEl>
                                          <p:spTgt spid="30"/>
                                        </p:tgtEl>
                                        <p:attrNameLst>
                                          <p:attrName>ppt_h</p:attrName>
                                        </p:attrNameLst>
                                      </p:cBhvr>
                                      <p:tavLst>
                                        <p:tav tm="0">
                                          <p:val>
                                            <p:strVal val="ppt_h"/>
                                          </p:val>
                                        </p:tav>
                                        <p:tav tm="100000">
                                          <p:val>
                                            <p:strVal val="ppt_h"/>
                                          </p:val>
                                        </p:tav>
                                      </p:tavLst>
                                    </p:anim>
                                    <p:animEffect transition="out" filter="fade">
                                      <p:cBhvr>
                                        <p:cTn id="113" dur="1000"/>
                                        <p:tgtEl>
                                          <p:spTgt spid="30"/>
                                        </p:tgtEl>
                                      </p:cBhvr>
                                    </p:animEffect>
                                    <p:set>
                                      <p:cBhvr>
                                        <p:cTn id="114" dur="1" fill="hold">
                                          <p:stCondLst>
                                            <p:cond delay="999"/>
                                          </p:stCondLst>
                                        </p:cTn>
                                        <p:tgtEl>
                                          <p:spTgt spid="30"/>
                                        </p:tgtEl>
                                        <p:attrNameLst>
                                          <p:attrName>style.visibility</p:attrName>
                                        </p:attrNameLst>
                                      </p:cBhvr>
                                      <p:to>
                                        <p:strVal val="hidden"/>
                                      </p:to>
                                    </p:set>
                                  </p:childTnLst>
                                </p:cTn>
                              </p:par>
                              <p:par>
                                <p:cTn id="115" presetID="55" presetClass="exit" presetSubtype="0" fill="hold" nodeType="withEffect">
                                  <p:stCondLst>
                                    <p:cond delay="0"/>
                                  </p:stCondLst>
                                  <p:childTnLst>
                                    <p:anim calcmode="lin" valueType="num">
                                      <p:cBhvr>
                                        <p:cTn id="116" dur="1000"/>
                                        <p:tgtEl>
                                          <p:spTgt spid="31"/>
                                        </p:tgtEl>
                                        <p:attrNameLst>
                                          <p:attrName>ppt_w</p:attrName>
                                        </p:attrNameLst>
                                      </p:cBhvr>
                                      <p:tavLst>
                                        <p:tav tm="0">
                                          <p:val>
                                            <p:strVal val="ppt_w"/>
                                          </p:val>
                                        </p:tav>
                                        <p:tav tm="100000">
                                          <p:val>
                                            <p:strVal val="ppt_w*0.70"/>
                                          </p:val>
                                        </p:tav>
                                      </p:tavLst>
                                    </p:anim>
                                    <p:anim calcmode="lin" valueType="num">
                                      <p:cBhvr>
                                        <p:cTn id="117" dur="1000"/>
                                        <p:tgtEl>
                                          <p:spTgt spid="31"/>
                                        </p:tgtEl>
                                        <p:attrNameLst>
                                          <p:attrName>ppt_h</p:attrName>
                                        </p:attrNameLst>
                                      </p:cBhvr>
                                      <p:tavLst>
                                        <p:tav tm="0">
                                          <p:val>
                                            <p:strVal val="ppt_h"/>
                                          </p:val>
                                        </p:tav>
                                        <p:tav tm="100000">
                                          <p:val>
                                            <p:strVal val="ppt_h"/>
                                          </p:val>
                                        </p:tav>
                                      </p:tavLst>
                                    </p:anim>
                                    <p:animEffect transition="out" filter="fade">
                                      <p:cBhvr>
                                        <p:cTn id="118" dur="1000"/>
                                        <p:tgtEl>
                                          <p:spTgt spid="31"/>
                                        </p:tgtEl>
                                      </p:cBhvr>
                                    </p:animEffect>
                                    <p:set>
                                      <p:cBhvr>
                                        <p:cTn id="119" dur="1" fill="hold">
                                          <p:stCondLst>
                                            <p:cond delay="999"/>
                                          </p:stCondLst>
                                        </p:cTn>
                                        <p:tgtEl>
                                          <p:spTgt spid="31"/>
                                        </p:tgtEl>
                                        <p:attrNameLst>
                                          <p:attrName>style.visibility</p:attrName>
                                        </p:attrNameLst>
                                      </p:cBhvr>
                                      <p:to>
                                        <p:strVal val="hidden"/>
                                      </p:to>
                                    </p:set>
                                  </p:childTnLst>
                                </p:cTn>
                              </p:par>
                              <p:par>
                                <p:cTn id="120" presetID="55" presetClass="exit" presetSubtype="0" fill="hold" nodeType="withEffect">
                                  <p:stCondLst>
                                    <p:cond delay="0"/>
                                  </p:stCondLst>
                                  <p:childTnLst>
                                    <p:anim calcmode="lin" valueType="num">
                                      <p:cBhvr>
                                        <p:cTn id="121" dur="1000"/>
                                        <p:tgtEl>
                                          <p:spTgt spid="32"/>
                                        </p:tgtEl>
                                        <p:attrNameLst>
                                          <p:attrName>ppt_w</p:attrName>
                                        </p:attrNameLst>
                                      </p:cBhvr>
                                      <p:tavLst>
                                        <p:tav tm="0">
                                          <p:val>
                                            <p:strVal val="ppt_w"/>
                                          </p:val>
                                        </p:tav>
                                        <p:tav tm="100000">
                                          <p:val>
                                            <p:strVal val="ppt_w*0.70"/>
                                          </p:val>
                                        </p:tav>
                                      </p:tavLst>
                                    </p:anim>
                                    <p:anim calcmode="lin" valueType="num">
                                      <p:cBhvr>
                                        <p:cTn id="122" dur="1000"/>
                                        <p:tgtEl>
                                          <p:spTgt spid="32"/>
                                        </p:tgtEl>
                                        <p:attrNameLst>
                                          <p:attrName>ppt_h</p:attrName>
                                        </p:attrNameLst>
                                      </p:cBhvr>
                                      <p:tavLst>
                                        <p:tav tm="0">
                                          <p:val>
                                            <p:strVal val="ppt_h"/>
                                          </p:val>
                                        </p:tav>
                                        <p:tav tm="100000">
                                          <p:val>
                                            <p:strVal val="ppt_h"/>
                                          </p:val>
                                        </p:tav>
                                      </p:tavLst>
                                    </p:anim>
                                    <p:animEffect transition="out" filter="fade">
                                      <p:cBhvr>
                                        <p:cTn id="123" dur="1000"/>
                                        <p:tgtEl>
                                          <p:spTgt spid="32"/>
                                        </p:tgtEl>
                                      </p:cBhvr>
                                    </p:animEffect>
                                    <p:set>
                                      <p:cBhvr>
                                        <p:cTn id="124" dur="1" fill="hold">
                                          <p:stCondLst>
                                            <p:cond delay="999"/>
                                          </p:stCondLst>
                                        </p:cTn>
                                        <p:tgtEl>
                                          <p:spTgt spid="32"/>
                                        </p:tgtEl>
                                        <p:attrNameLst>
                                          <p:attrName>style.visibility</p:attrName>
                                        </p:attrNameLst>
                                      </p:cBhvr>
                                      <p:to>
                                        <p:strVal val="hidden"/>
                                      </p:to>
                                    </p:set>
                                  </p:childTnLst>
                                </p:cTn>
                              </p:par>
                              <p:par>
                                <p:cTn id="125" presetID="55" presetClass="exit" presetSubtype="0" fill="hold" nodeType="withEffect">
                                  <p:stCondLst>
                                    <p:cond delay="0"/>
                                  </p:stCondLst>
                                  <p:childTnLst>
                                    <p:anim calcmode="lin" valueType="num">
                                      <p:cBhvr>
                                        <p:cTn id="126" dur="1000"/>
                                        <p:tgtEl>
                                          <p:spTgt spid="33"/>
                                        </p:tgtEl>
                                        <p:attrNameLst>
                                          <p:attrName>ppt_w</p:attrName>
                                        </p:attrNameLst>
                                      </p:cBhvr>
                                      <p:tavLst>
                                        <p:tav tm="0">
                                          <p:val>
                                            <p:strVal val="ppt_w"/>
                                          </p:val>
                                        </p:tav>
                                        <p:tav tm="100000">
                                          <p:val>
                                            <p:strVal val="ppt_w*0.70"/>
                                          </p:val>
                                        </p:tav>
                                      </p:tavLst>
                                    </p:anim>
                                    <p:anim calcmode="lin" valueType="num">
                                      <p:cBhvr>
                                        <p:cTn id="127" dur="1000"/>
                                        <p:tgtEl>
                                          <p:spTgt spid="33"/>
                                        </p:tgtEl>
                                        <p:attrNameLst>
                                          <p:attrName>ppt_h</p:attrName>
                                        </p:attrNameLst>
                                      </p:cBhvr>
                                      <p:tavLst>
                                        <p:tav tm="0">
                                          <p:val>
                                            <p:strVal val="ppt_h"/>
                                          </p:val>
                                        </p:tav>
                                        <p:tav tm="100000">
                                          <p:val>
                                            <p:strVal val="ppt_h"/>
                                          </p:val>
                                        </p:tav>
                                      </p:tavLst>
                                    </p:anim>
                                    <p:animEffect transition="out" filter="fade">
                                      <p:cBhvr>
                                        <p:cTn id="128" dur="1000"/>
                                        <p:tgtEl>
                                          <p:spTgt spid="33"/>
                                        </p:tgtEl>
                                      </p:cBhvr>
                                    </p:animEffect>
                                    <p:set>
                                      <p:cBhvr>
                                        <p:cTn id="129" dur="1" fill="hold">
                                          <p:stCondLst>
                                            <p:cond delay="999"/>
                                          </p:stCondLst>
                                        </p:cTn>
                                        <p:tgtEl>
                                          <p:spTgt spid="33"/>
                                        </p:tgtEl>
                                        <p:attrNameLst>
                                          <p:attrName>style.visibility</p:attrName>
                                        </p:attrNameLst>
                                      </p:cBhvr>
                                      <p:to>
                                        <p:strVal val="hidden"/>
                                      </p:to>
                                    </p:set>
                                  </p:childTnLst>
                                </p:cTn>
                              </p:par>
                            </p:childTnLst>
                          </p:cTn>
                        </p:par>
                        <p:par>
                          <p:cTn id="130" fill="hold" nodeType="afterGroup">
                            <p:stCondLst>
                              <p:cond delay="1000"/>
                            </p:stCondLst>
                            <p:childTnLst>
                              <p:par>
                                <p:cTn id="131" presetID="1" presetClass="entr" presetSubtype="0" fill="hold" nodeType="after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childTnLst>
                          </p:cTn>
                        </p:par>
                        <p:par>
                          <p:cTn id="133" fill="hold" nodeType="afterGroup">
                            <p:stCondLst>
                              <p:cond delay="1001"/>
                            </p:stCondLst>
                            <p:childTnLst>
                              <p:par>
                                <p:cTn id="134" presetID="1" presetClass="entr" presetSubtype="0"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p:stCondLst>
                              <p:cond delay="0"/>
                            </p:stCondLst>
                            <p:childTnLst>
                              <p:par>
                                <p:cTn id="138" presetID="47" presetClass="entr" presetSubtype="0" fill="hold" grpId="0" nodeType="clickEffect">
                                  <p:stCondLst>
                                    <p:cond delay="0"/>
                                  </p:stCondLst>
                                  <p:childTnLst>
                                    <p:set>
                                      <p:cBhvr>
                                        <p:cTn id="139" dur="1" fill="hold">
                                          <p:stCondLst>
                                            <p:cond delay="0"/>
                                          </p:stCondLst>
                                        </p:cTn>
                                        <p:tgtEl>
                                          <p:spTgt spid="44035"/>
                                        </p:tgtEl>
                                        <p:attrNameLst>
                                          <p:attrName>style.visibility</p:attrName>
                                        </p:attrNameLst>
                                      </p:cBhvr>
                                      <p:to>
                                        <p:strVal val="visible"/>
                                      </p:to>
                                    </p:set>
                                    <p:animEffect transition="in" filter="fade">
                                      <p:cBhvr>
                                        <p:cTn id="140" dur="1000"/>
                                        <p:tgtEl>
                                          <p:spTgt spid="44035"/>
                                        </p:tgtEl>
                                      </p:cBhvr>
                                    </p:animEffect>
                                    <p:anim calcmode="lin" valueType="num">
                                      <p:cBhvr>
                                        <p:cTn id="141" dur="1000" fill="hold"/>
                                        <p:tgtEl>
                                          <p:spTgt spid="44035"/>
                                        </p:tgtEl>
                                        <p:attrNameLst>
                                          <p:attrName>ppt_x</p:attrName>
                                        </p:attrNameLst>
                                      </p:cBhvr>
                                      <p:tavLst>
                                        <p:tav tm="0">
                                          <p:val>
                                            <p:strVal val="#ppt_x"/>
                                          </p:val>
                                        </p:tav>
                                        <p:tav tm="100000">
                                          <p:val>
                                            <p:strVal val="#ppt_x"/>
                                          </p:val>
                                        </p:tav>
                                      </p:tavLst>
                                    </p:anim>
                                    <p:anim calcmode="lin" valueType="num">
                                      <p:cBhvr>
                                        <p:cTn id="142"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143" fill="hold" nodeType="clickPar">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499"/>
                                          </p:stCondLst>
                                        </p:cTn>
                                        <p:tgtEl>
                                          <p:spTgt spid="240646"/>
                                        </p:tgtEl>
                                        <p:attrNameLst>
                                          <p:attrName>style.visibility</p:attrName>
                                        </p:attrNameLst>
                                      </p:cBhvr>
                                      <p:to>
                                        <p:strVal val="visible"/>
                                      </p:to>
                                    </p:set>
                                  </p:childTnLst>
                                </p:cTn>
                              </p:par>
                            </p:childTnLst>
                          </p:cTn>
                        </p:par>
                        <p:par>
                          <p:cTn id="147" fill="hold" nodeType="afterGroup">
                            <p:stCondLst>
                              <p:cond delay="500"/>
                            </p:stCondLst>
                            <p:childTnLst>
                              <p:par>
                                <p:cTn id="148" presetID="1" presetClass="entr" presetSubtype="0" fill="hold" nodeType="afterEffect">
                                  <p:stCondLst>
                                    <p:cond delay="0"/>
                                  </p:stCondLst>
                                  <p:childTnLst>
                                    <p:set>
                                      <p:cBhvr>
                                        <p:cTn id="149" dur="1" fill="hold">
                                          <p:stCondLst>
                                            <p:cond delay="499"/>
                                          </p:stCondLst>
                                        </p:cTn>
                                        <p:tgtEl>
                                          <p:spTgt spid="11"/>
                                        </p:tgtEl>
                                        <p:attrNameLst>
                                          <p:attrName>style.visibility</p:attrName>
                                        </p:attrNameLst>
                                      </p:cBhvr>
                                      <p:to>
                                        <p:strVal val="visible"/>
                                      </p:to>
                                    </p:set>
                                  </p:childTnLst>
                                </p:cTn>
                              </p:par>
                            </p:childTnLst>
                          </p:cTn>
                        </p:par>
                        <p:par>
                          <p:cTn id="150" fill="hold" nodeType="afterGroup">
                            <p:stCondLst>
                              <p:cond delay="1000"/>
                            </p:stCondLst>
                            <p:childTnLst>
                              <p:par>
                                <p:cTn id="151" presetID="1" presetClass="entr" presetSubtype="0" fill="hold" nodeType="afterEffect">
                                  <p:stCondLst>
                                    <p:cond delay="0"/>
                                  </p:stCondLst>
                                  <p:childTnLst>
                                    <p:set>
                                      <p:cBhvr>
                                        <p:cTn id="152" dur="1" fill="hold">
                                          <p:stCondLst>
                                            <p:cond delay="499"/>
                                          </p:stCondLst>
                                        </p:cTn>
                                        <p:tgtEl>
                                          <p:spTgt spid="240659"/>
                                        </p:tgtEl>
                                        <p:attrNameLst>
                                          <p:attrName>style.visibility</p:attrName>
                                        </p:attrNameLst>
                                      </p:cBhvr>
                                      <p:to>
                                        <p:strVal val="visible"/>
                                      </p:to>
                                    </p:set>
                                  </p:childTnLst>
                                </p:cTn>
                              </p:par>
                            </p:childTnLst>
                          </p:cTn>
                        </p:par>
                        <p:par>
                          <p:cTn id="153" fill="hold" nodeType="afterGroup">
                            <p:stCondLst>
                              <p:cond delay="1500"/>
                            </p:stCondLst>
                            <p:childTnLst>
                              <p:par>
                                <p:cTn id="154" presetID="1" presetClass="entr" presetSubtype="0" fill="hold" nodeType="afterEffect">
                                  <p:stCondLst>
                                    <p:cond delay="0"/>
                                  </p:stCondLst>
                                  <p:childTnLst>
                                    <p:set>
                                      <p:cBhvr>
                                        <p:cTn id="155" dur="1" fill="hold">
                                          <p:stCondLst>
                                            <p:cond delay="499"/>
                                          </p:stCondLst>
                                        </p:cTn>
                                        <p:tgtEl>
                                          <p:spTgt spid="240648"/>
                                        </p:tgtEl>
                                        <p:attrNameLst>
                                          <p:attrName>style.visibility</p:attrName>
                                        </p:attrNameLst>
                                      </p:cBhvr>
                                      <p:to>
                                        <p:strVal val="visible"/>
                                      </p:to>
                                    </p:set>
                                  </p:childTnLst>
                                </p:cTn>
                              </p:par>
                            </p:childTnLst>
                          </p:cTn>
                        </p:par>
                        <p:par>
                          <p:cTn id="156" fill="hold" nodeType="afterGroup">
                            <p:stCondLst>
                              <p:cond delay="2000"/>
                            </p:stCondLst>
                            <p:childTnLst>
                              <p:par>
                                <p:cTn id="157" presetID="1" presetClass="entr" presetSubtype="0" fill="hold" grpId="0" nodeType="afterEffect">
                                  <p:stCondLst>
                                    <p:cond delay="0"/>
                                  </p:stCondLst>
                                  <p:childTnLst>
                                    <p:set>
                                      <p:cBhvr>
                                        <p:cTn id="158" dur="1" fill="hold">
                                          <p:stCondLst>
                                            <p:cond delay="499"/>
                                          </p:stCondLst>
                                        </p:cTn>
                                        <p:tgtEl>
                                          <p:spTgt spid="240650"/>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499"/>
                                          </p:stCondLst>
                                        </p:cTn>
                                        <p:tgtEl>
                                          <p:spTgt spid="1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499"/>
                                          </p:stCondLst>
                                        </p:cTn>
                                        <p:tgtEl>
                                          <p:spTgt spid="240658"/>
                                        </p:tgtEl>
                                        <p:attrNameLst>
                                          <p:attrName>style.visibility</p:attrName>
                                        </p:attrNameLst>
                                      </p:cBhvr>
                                      <p:to>
                                        <p:strVal val="visible"/>
                                      </p:to>
                                    </p:set>
                                  </p:childTnLst>
                                </p:cTn>
                              </p:par>
                            </p:childTnLst>
                          </p:cTn>
                        </p:par>
                        <p:par>
                          <p:cTn id="165" fill="hold" nodeType="afterGroup">
                            <p:stCondLst>
                              <p:cond delay="500"/>
                            </p:stCondLst>
                            <p:childTnLst>
                              <p:par>
                                <p:cTn id="166" presetID="1" presetClass="entr" presetSubtype="0" fill="hold" nodeType="afterEffect">
                                  <p:stCondLst>
                                    <p:cond delay="0"/>
                                  </p:stCondLst>
                                  <p:childTnLst>
                                    <p:set>
                                      <p:cBhvr>
                                        <p:cTn id="167" dur="1" fill="hold">
                                          <p:stCondLst>
                                            <p:cond delay="499"/>
                                          </p:stCondLst>
                                        </p:cTn>
                                        <p:tgtEl>
                                          <p:spTgt spid="240649"/>
                                        </p:tgtEl>
                                        <p:attrNameLst>
                                          <p:attrName>style.visibility</p:attrName>
                                        </p:attrNameLst>
                                      </p:cBhvr>
                                      <p:to>
                                        <p:strVal val="visible"/>
                                      </p:to>
                                    </p:set>
                                  </p:childTnLst>
                                </p:cTn>
                              </p:par>
                            </p:childTnLst>
                          </p:cTn>
                        </p:par>
                        <p:par>
                          <p:cTn id="168" fill="hold" nodeType="afterGroup">
                            <p:stCondLst>
                              <p:cond delay="1000"/>
                            </p:stCondLst>
                            <p:childTnLst>
                              <p:par>
                                <p:cTn id="169" presetID="1" presetClass="entr" presetSubtype="0" fill="hold" grpId="0" nodeType="afterEffect">
                                  <p:stCondLst>
                                    <p:cond delay="0"/>
                                  </p:stCondLst>
                                  <p:childTnLst>
                                    <p:set>
                                      <p:cBhvr>
                                        <p:cTn id="170" dur="1" fill="hold">
                                          <p:stCondLst>
                                            <p:cond delay="499"/>
                                          </p:stCondLst>
                                        </p:cTn>
                                        <p:tgtEl>
                                          <p:spTgt spid="24065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p:stCondLst>
                              <p:cond delay="0"/>
                            </p:stCondLst>
                            <p:childTnLst>
                              <p:par>
                                <p:cTn id="173" presetID="14" presetClass="entr" presetSubtype="10" fill="hold" nodeType="clickEffect">
                                  <p:stCondLst>
                                    <p:cond delay="0"/>
                                  </p:stCondLst>
                                  <p:childTnLst>
                                    <p:set>
                                      <p:cBhvr>
                                        <p:cTn id="174"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175" dur="500"/>
                                        <p:tgtEl>
                                          <p:spTgt spid="38">
                                            <p:txEl>
                                              <p:pRg st="0" end="0"/>
                                            </p:txEl>
                                          </p:spTgt>
                                        </p:tgtEl>
                                      </p:cBhvr>
                                    </p:animEffect>
                                  </p:childTnLst>
                                </p:cTn>
                              </p:par>
                            </p:childTnLst>
                          </p:cTn>
                        </p:par>
                      </p:childTnLst>
                    </p:cTn>
                  </p:par>
                  <p:par>
                    <p:cTn id="176" fill="hold" nodeType="clickPar">
                      <p:stCondLst>
                        <p:cond delay="indefinite"/>
                      </p:stCondLst>
                      <p:childTnLst>
                        <p:par>
                          <p:cTn id="177" fill="hold">
                            <p:stCondLst>
                              <p:cond delay="0"/>
                            </p:stCondLst>
                            <p:childTnLst>
                              <p:par>
                                <p:cTn id="178" presetID="14" presetClass="entr" presetSubtype="10" fill="hold" nodeType="clickEffect">
                                  <p:stCondLst>
                                    <p:cond delay="0"/>
                                  </p:stCondLst>
                                  <p:childTnLst>
                                    <p:set>
                                      <p:cBhvr>
                                        <p:cTn id="179"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180" dur="500"/>
                                        <p:tgtEl>
                                          <p:spTgt spid="38">
                                            <p:txEl>
                                              <p:pRg st="1" end="1"/>
                                            </p:txEl>
                                          </p:spTgt>
                                        </p:tgtEl>
                                      </p:cBhvr>
                                    </p:animEffect>
                                  </p:childTnLst>
                                </p:cTn>
                              </p:par>
                            </p:childTnLst>
                          </p:cTn>
                        </p:par>
                      </p:childTnLst>
                    </p:cTn>
                  </p:par>
                  <p:par>
                    <p:cTn id="181" fill="hold" nodeType="clickPar">
                      <p:stCondLst>
                        <p:cond delay="indefinite"/>
                      </p:stCondLst>
                      <p:childTnLst>
                        <p:par>
                          <p:cTn id="182" fill="hold">
                            <p:stCondLst>
                              <p:cond delay="0"/>
                            </p:stCondLst>
                            <p:childTnLst>
                              <p:par>
                                <p:cTn id="183" presetID="14" presetClass="entr" presetSubtype="10" fill="hold" nodeType="clickEffect">
                                  <p:stCondLst>
                                    <p:cond delay="0"/>
                                  </p:stCondLst>
                                  <p:childTnLst>
                                    <p:set>
                                      <p:cBhvr>
                                        <p:cTn id="184"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185" dur="500"/>
                                        <p:tgtEl>
                                          <p:spTgt spid="38">
                                            <p:txEl>
                                              <p:pRg st="2" end="2"/>
                                            </p:txEl>
                                          </p:spTgt>
                                        </p:tgtEl>
                                      </p:cBhvr>
                                    </p:animEffect>
                                  </p:childTnLst>
                                </p:cTn>
                              </p:par>
                            </p:childTnLst>
                          </p:cTn>
                        </p:par>
                      </p:childTnLst>
                    </p:cTn>
                  </p:par>
                  <p:par>
                    <p:cTn id="186" fill="hold" nodeType="clickPar">
                      <p:stCondLst>
                        <p:cond delay="indefinite"/>
                      </p:stCondLst>
                      <p:childTnLst>
                        <p:par>
                          <p:cTn id="187" fill="hold">
                            <p:stCondLst>
                              <p:cond delay="0"/>
                            </p:stCondLst>
                            <p:childTnLst>
                              <p:par>
                                <p:cTn id="188" presetID="14" presetClass="entr" presetSubtype="10" fill="hold" nodeType="clickEffect">
                                  <p:stCondLst>
                                    <p:cond delay="0"/>
                                  </p:stCondLst>
                                  <p:childTnLst>
                                    <p:set>
                                      <p:cBhvr>
                                        <p:cTn id="189" dur="1" fill="hold">
                                          <p:stCondLst>
                                            <p:cond delay="0"/>
                                          </p:stCondLst>
                                        </p:cTn>
                                        <p:tgtEl>
                                          <p:spTgt spid="38">
                                            <p:txEl>
                                              <p:pRg st="3" end="3"/>
                                            </p:txEl>
                                          </p:spTgt>
                                        </p:tgtEl>
                                        <p:attrNameLst>
                                          <p:attrName>style.visibility</p:attrName>
                                        </p:attrNameLst>
                                      </p:cBhvr>
                                      <p:to>
                                        <p:strVal val="visible"/>
                                      </p:to>
                                    </p:set>
                                    <p:animEffect transition="in" filter="randombar(horizontal)">
                                      <p:cBhvr>
                                        <p:cTn id="190" dur="500"/>
                                        <p:tgtEl>
                                          <p:spTgt spid="38">
                                            <p:txEl>
                                              <p:pRg st="3" end="3"/>
                                            </p:txEl>
                                          </p:spTgt>
                                        </p:tgtEl>
                                      </p:cBhvr>
                                    </p:animEffect>
                                  </p:childTnLst>
                                </p:cTn>
                              </p:par>
                            </p:childTnLst>
                          </p:cTn>
                        </p:par>
                      </p:childTnLst>
                    </p:cTn>
                  </p:par>
                  <p:par>
                    <p:cTn id="191" fill="hold" nodeType="clickPar">
                      <p:stCondLst>
                        <p:cond delay="indefinite"/>
                      </p:stCondLst>
                      <p:childTnLst>
                        <p:par>
                          <p:cTn id="192" fill="hold">
                            <p:stCondLst>
                              <p:cond delay="0"/>
                            </p:stCondLst>
                            <p:childTnLst>
                              <p:par>
                                <p:cTn id="193" presetID="14" presetClass="entr" presetSubtype="10" fill="hold" nodeType="clickEffect">
                                  <p:stCondLst>
                                    <p:cond delay="0"/>
                                  </p:stCondLst>
                                  <p:childTnLst>
                                    <p:set>
                                      <p:cBhvr>
                                        <p:cTn id="194" dur="1" fill="hold">
                                          <p:stCondLst>
                                            <p:cond delay="0"/>
                                          </p:stCondLst>
                                        </p:cTn>
                                        <p:tgtEl>
                                          <p:spTgt spid="38">
                                            <p:txEl>
                                              <p:pRg st="4" end="4"/>
                                            </p:txEl>
                                          </p:spTgt>
                                        </p:tgtEl>
                                        <p:attrNameLst>
                                          <p:attrName>style.visibility</p:attrName>
                                        </p:attrNameLst>
                                      </p:cBhvr>
                                      <p:to>
                                        <p:strVal val="visible"/>
                                      </p:to>
                                    </p:set>
                                    <p:animEffect transition="in" filter="randombar(horizontal)">
                                      <p:cBhvr>
                                        <p:cTn id="195" dur="500"/>
                                        <p:tgtEl>
                                          <p:spTgt spid="38">
                                            <p:txEl>
                                              <p:pRg st="4" end="4"/>
                                            </p:txEl>
                                          </p:spTgt>
                                        </p:tgtEl>
                                      </p:cBhvr>
                                    </p:animEffect>
                                  </p:childTnLst>
                                </p:cTn>
                              </p:par>
                            </p:childTnLst>
                          </p:cTn>
                        </p:par>
                      </p:childTnLst>
                    </p:cTn>
                  </p:par>
                  <p:par>
                    <p:cTn id="196" fill="hold" nodeType="clickPar">
                      <p:stCondLst>
                        <p:cond delay="indefinite"/>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499"/>
                                          </p:stCondLst>
                                        </p:cTn>
                                        <p:tgtEl>
                                          <p:spTgt spid="28"/>
                                        </p:tgtEl>
                                        <p:attrNameLst>
                                          <p:attrName>style.visibility</p:attrName>
                                        </p:attrNameLst>
                                      </p:cBhvr>
                                      <p:to>
                                        <p:strVal val="visible"/>
                                      </p:to>
                                    </p:set>
                                  </p:childTnLst>
                                </p:cTn>
                              </p:par>
                            </p:childTnLst>
                          </p:cTn>
                        </p:par>
                        <p:par>
                          <p:cTn id="200" fill="hold" nodeType="afterGroup">
                            <p:stCondLst>
                              <p:cond delay="500"/>
                            </p:stCondLst>
                            <p:childTnLst>
                              <p:par>
                                <p:cTn id="201" presetID="1" presetClass="entr" presetSubtype="0" fill="hold" grpId="0" nodeType="afterEffect">
                                  <p:stCondLst>
                                    <p:cond delay="0"/>
                                  </p:stCondLst>
                                  <p:childTnLst>
                                    <p:set>
                                      <p:cBhvr>
                                        <p:cTn id="202" dur="1" fill="hold">
                                          <p:stCondLst>
                                            <p:cond delay="499"/>
                                          </p:stCondLst>
                                        </p:cTn>
                                        <p:tgtEl>
                                          <p:spTgt spid="40"/>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p:stCondLst>
                              <p:cond delay="0"/>
                            </p:stCondLst>
                            <p:childTnLst>
                              <p:par>
                                <p:cTn id="205" presetID="14" presetClass="entr" presetSubtype="10" fill="hold" nodeType="clickEffect">
                                  <p:stCondLst>
                                    <p:cond delay="0"/>
                                  </p:stCondLst>
                                  <p:childTnLst>
                                    <p:set>
                                      <p:cBhvr>
                                        <p:cTn id="206" dur="1" fill="hold">
                                          <p:stCondLst>
                                            <p:cond delay="0"/>
                                          </p:stCondLst>
                                        </p:cTn>
                                        <p:tgtEl>
                                          <p:spTgt spid="38">
                                            <p:txEl>
                                              <p:pRg st="5" end="5"/>
                                            </p:txEl>
                                          </p:spTgt>
                                        </p:tgtEl>
                                        <p:attrNameLst>
                                          <p:attrName>style.visibility</p:attrName>
                                        </p:attrNameLst>
                                      </p:cBhvr>
                                      <p:to>
                                        <p:strVal val="visible"/>
                                      </p:to>
                                    </p:set>
                                    <p:animEffect transition="in" filter="randombar(horizontal)">
                                      <p:cBhvr>
                                        <p:cTn id="207" dur="500"/>
                                        <p:tgtEl>
                                          <p:spTgt spid="38">
                                            <p:txEl>
                                              <p:pRg st="5" end="5"/>
                                            </p:txEl>
                                          </p:spTgt>
                                        </p:tgtEl>
                                      </p:cBhvr>
                                    </p:animEffect>
                                  </p:childTnLst>
                                </p:cTn>
                              </p:par>
                            </p:childTnLst>
                          </p:cTn>
                        </p:par>
                      </p:childTnLst>
                    </p:cTn>
                  </p:par>
                  <p:par>
                    <p:cTn id="208" fill="hold" nodeType="clickPar">
                      <p:stCondLst>
                        <p:cond delay="indefinite"/>
                      </p:stCondLst>
                      <p:childTnLst>
                        <p:par>
                          <p:cTn id="209" fill="hold">
                            <p:stCondLst>
                              <p:cond delay="0"/>
                            </p:stCondLst>
                            <p:childTnLst>
                              <p:par>
                                <p:cTn id="210" presetID="14" presetClass="entr" presetSubtype="10" fill="hold" nodeType="clickEffect">
                                  <p:stCondLst>
                                    <p:cond delay="0"/>
                                  </p:stCondLst>
                                  <p:childTnLst>
                                    <p:set>
                                      <p:cBhvr>
                                        <p:cTn id="211" dur="1" fill="hold">
                                          <p:stCondLst>
                                            <p:cond delay="0"/>
                                          </p:stCondLst>
                                        </p:cTn>
                                        <p:tgtEl>
                                          <p:spTgt spid="38">
                                            <p:txEl>
                                              <p:pRg st="6" end="6"/>
                                            </p:txEl>
                                          </p:spTgt>
                                        </p:tgtEl>
                                        <p:attrNameLst>
                                          <p:attrName>style.visibility</p:attrName>
                                        </p:attrNameLst>
                                      </p:cBhvr>
                                      <p:to>
                                        <p:strVal val="visible"/>
                                      </p:to>
                                    </p:set>
                                    <p:animEffect transition="in" filter="randombar(horizontal)">
                                      <p:cBhvr>
                                        <p:cTn id="212" dur="500"/>
                                        <p:tgtEl>
                                          <p:spTgt spid="38">
                                            <p:txEl>
                                              <p:pRg st="6" end="6"/>
                                            </p:txEl>
                                          </p:spTgt>
                                        </p:tgtEl>
                                      </p:cBhvr>
                                    </p:animEffect>
                                  </p:childTnLst>
                                </p:cTn>
                              </p:par>
                            </p:childTnLst>
                          </p:cTn>
                        </p:par>
                      </p:childTnLst>
                    </p:cTn>
                  </p:par>
                  <p:par>
                    <p:cTn id="213" fill="hold" nodeType="clickPar">
                      <p:stCondLst>
                        <p:cond delay="indefinite"/>
                      </p:stCondLst>
                      <p:childTnLst>
                        <p:par>
                          <p:cTn id="214" fill="hold">
                            <p:stCondLst>
                              <p:cond delay="0"/>
                            </p:stCondLst>
                            <p:childTnLst>
                              <p:par>
                                <p:cTn id="215" presetID="14" presetClass="entr" presetSubtype="10" fill="hold" grpId="0" nodeType="clickEffect">
                                  <p:stCondLst>
                                    <p:cond delay="0"/>
                                  </p:stCondLst>
                                  <p:childTnLst>
                                    <p:set>
                                      <p:cBhvr>
                                        <p:cTn id="216" dur="1" fill="hold">
                                          <p:stCondLst>
                                            <p:cond delay="0"/>
                                          </p:stCondLst>
                                        </p:cTn>
                                        <p:tgtEl>
                                          <p:spTgt spid="39"/>
                                        </p:tgtEl>
                                        <p:attrNameLst>
                                          <p:attrName>style.visibility</p:attrName>
                                        </p:attrNameLst>
                                      </p:cBhvr>
                                      <p:to>
                                        <p:strVal val="visible"/>
                                      </p:to>
                                    </p:set>
                                    <p:animEffect transition="in" filter="randombar(horizontal)">
                                      <p:cBhvr>
                                        <p:cTn id="2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4035" grpId="0" animBg="1"/>
      <p:bldP spid="240650" grpId="0" animBg="1"/>
      <p:bldP spid="240651" grpId="0" animBg="1"/>
      <p:bldP spid="36" grpId="0"/>
      <p:bldP spid="37" grpId="0"/>
      <p:bldP spid="39" grpId="0" animBg="1"/>
      <p:bldP spid="40" grpId="0" animBg="1"/>
    </p:bldLst>
  </p:timing>
</p:sld>
</file>

<file path=ppt/tags/tag1.xml><?xml version="1.0" encoding="utf-8"?>
<p:tagLst xmlns:p="http://schemas.openxmlformats.org/presentationml/2006/main">
  <p:tag name="AS_UNIQUEID" val="1187"/>
</p:tagLst>
</file>

<file path=ppt/tags/tag10.xml><?xml version="1.0" encoding="utf-8"?>
<p:tagLst xmlns:p="http://schemas.openxmlformats.org/presentationml/2006/main">
  <p:tag name="AS_UNIQUEID" val="1193"/>
</p:tagLst>
</file>

<file path=ppt/tags/tag100.xml><?xml version="1.0" encoding="utf-8"?>
<p:tagLst xmlns:p="http://schemas.openxmlformats.org/presentationml/2006/main">
  <p:tag name="AS_UNIQUEID" val="796"/>
  <p:tag name="KSO_WM_DIAGRAM_VIRTUALLY_FRAME" val="{&quot;height&quot;:281.5,&quot;left&quot;:27.7,&quot;top&quot;:189.5,&quot;width&quot;:664.2}"/>
</p:tagLst>
</file>

<file path=ppt/tags/tag1000.xml><?xml version="1.0" encoding="utf-8"?>
<p:tagLst xmlns:p="http://schemas.openxmlformats.org/presentationml/2006/main">
  <p:tag name="AS_UNIQUEID" val="2114"/>
</p:tagLst>
</file>

<file path=ppt/tags/tag1001.xml><?xml version="1.0" encoding="utf-8"?>
<p:tagLst xmlns:p="http://schemas.openxmlformats.org/presentationml/2006/main">
  <p:tag name="AS_UNIQUEID" val="2115"/>
</p:tagLst>
</file>

<file path=ppt/tags/tag1002.xml><?xml version="1.0" encoding="utf-8"?>
<p:tagLst xmlns:p="http://schemas.openxmlformats.org/presentationml/2006/main">
  <p:tag name="AS_UNIQUEID" val="2116"/>
</p:tagLst>
</file>

<file path=ppt/tags/tag1003.xml><?xml version="1.0" encoding="utf-8"?>
<p:tagLst xmlns:p="http://schemas.openxmlformats.org/presentationml/2006/main">
  <p:tag name="AS_UNIQUEID" val="2117"/>
</p:tagLst>
</file>

<file path=ppt/tags/tag1004.xml><?xml version="1.0" encoding="utf-8"?>
<p:tagLst xmlns:p="http://schemas.openxmlformats.org/presentationml/2006/main">
  <p:tag name="AS_UNIQUEID" val="2118"/>
</p:tagLst>
</file>

<file path=ppt/tags/tag1005.xml><?xml version="1.0" encoding="utf-8"?>
<p:tagLst xmlns:p="http://schemas.openxmlformats.org/presentationml/2006/main">
  <p:tag name="AS_UNIQUEID" val="2119"/>
</p:tagLst>
</file>

<file path=ppt/tags/tag1006.xml><?xml version="1.0" encoding="utf-8"?>
<p:tagLst xmlns:p="http://schemas.openxmlformats.org/presentationml/2006/main">
  <p:tag name="AS_UNIQUEID" val="2120"/>
</p:tagLst>
</file>

<file path=ppt/tags/tag1007.xml><?xml version="1.0" encoding="utf-8"?>
<p:tagLst xmlns:p="http://schemas.openxmlformats.org/presentationml/2006/main">
  <p:tag name="AS_UNIQUEID" val="2121"/>
</p:tagLst>
</file>

<file path=ppt/tags/tag1008.xml><?xml version="1.0" encoding="utf-8"?>
<p:tagLst xmlns:p="http://schemas.openxmlformats.org/presentationml/2006/main">
  <p:tag name="AS_UNIQUEID" val="2122"/>
</p:tagLst>
</file>

<file path=ppt/tags/tag1009.xml><?xml version="1.0" encoding="utf-8"?>
<p:tagLst xmlns:p="http://schemas.openxmlformats.org/presentationml/2006/main">
  <p:tag name="AS_UNIQUEID" val="2123"/>
</p:tagLst>
</file>

<file path=ppt/tags/tag101.xml><?xml version="1.0" encoding="utf-8"?>
<p:tagLst xmlns:p="http://schemas.openxmlformats.org/presentationml/2006/main">
  <p:tag name="AS_UNIQUEID" val="797"/>
  <p:tag name="KSO_WM_DIAGRAM_VIRTUALLY_FRAME" val="{&quot;height&quot;:281.5,&quot;left&quot;:27.7,&quot;top&quot;:189.5,&quot;width&quot;:664.2}"/>
</p:tagLst>
</file>

<file path=ppt/tags/tag1010.xml><?xml version="1.0" encoding="utf-8"?>
<p:tagLst xmlns:p="http://schemas.openxmlformats.org/presentationml/2006/main">
  <p:tag name="AS_UNIQUEID" val="2124"/>
</p:tagLst>
</file>

<file path=ppt/tags/tag1011.xml><?xml version="1.0" encoding="utf-8"?>
<p:tagLst xmlns:p="http://schemas.openxmlformats.org/presentationml/2006/main">
  <p:tag name="AS_UNIQUEID" val="2125"/>
</p:tagLst>
</file>

<file path=ppt/tags/tag1012.xml><?xml version="1.0" encoding="utf-8"?>
<p:tagLst xmlns:p="http://schemas.openxmlformats.org/presentationml/2006/main">
  <p:tag name="AS_UNIQUEID" val="2126"/>
</p:tagLst>
</file>

<file path=ppt/tags/tag1013.xml><?xml version="1.0" encoding="utf-8"?>
<p:tagLst xmlns:p="http://schemas.openxmlformats.org/presentationml/2006/main">
  <p:tag name="AS_UNIQUEID" val="2127"/>
</p:tagLst>
</file>

<file path=ppt/tags/tag1014.xml><?xml version="1.0" encoding="utf-8"?>
<p:tagLst xmlns:p="http://schemas.openxmlformats.org/presentationml/2006/main">
  <p:tag name="AS_UNIQUEID" val="2128"/>
</p:tagLst>
</file>

<file path=ppt/tags/tag1015.xml><?xml version="1.0" encoding="utf-8"?>
<p:tagLst xmlns:p="http://schemas.openxmlformats.org/presentationml/2006/main">
  <p:tag name="AS_UNIQUEID" val="2129"/>
</p:tagLst>
</file>

<file path=ppt/tags/tag1016.xml><?xml version="1.0" encoding="utf-8"?>
<p:tagLst xmlns:p="http://schemas.openxmlformats.org/presentationml/2006/main">
  <p:tag name="AS_UNIQUEID" val="2130"/>
</p:tagLst>
</file>

<file path=ppt/tags/tag1017.xml><?xml version="1.0" encoding="utf-8"?>
<p:tagLst xmlns:p="http://schemas.openxmlformats.org/presentationml/2006/main">
  <p:tag name="AS_UNIQUEID" val="2131"/>
</p:tagLst>
</file>

<file path=ppt/tags/tag1018.xml><?xml version="1.0" encoding="utf-8"?>
<p:tagLst xmlns:p="http://schemas.openxmlformats.org/presentationml/2006/main">
  <p:tag name="AS_UNIQUEID" val="2132"/>
</p:tagLst>
</file>

<file path=ppt/tags/tag1019.xml><?xml version="1.0" encoding="utf-8"?>
<p:tagLst xmlns:p="http://schemas.openxmlformats.org/presentationml/2006/main">
  <p:tag name="AS_UNIQUEID" val="2133"/>
</p:tagLst>
</file>

<file path=ppt/tags/tag102.xml><?xml version="1.0" encoding="utf-8"?>
<p:tagLst xmlns:p="http://schemas.openxmlformats.org/presentationml/2006/main">
  <p:tag name="AS_UNIQUEID" val="798"/>
  <p:tag name="KSO_WM_DIAGRAM_VIRTUALLY_FRAME" val="{&quot;height&quot;:281.5,&quot;left&quot;:27.7,&quot;top&quot;:189.5,&quot;width&quot;:664.2}"/>
</p:tagLst>
</file>

<file path=ppt/tags/tag1020.xml><?xml version="1.0" encoding="utf-8"?>
<p:tagLst xmlns:p="http://schemas.openxmlformats.org/presentationml/2006/main">
  <p:tag name="AS_UNIQUEID" val="2134"/>
</p:tagLst>
</file>

<file path=ppt/tags/tag1021.xml><?xml version="1.0" encoding="utf-8"?>
<p:tagLst xmlns:p="http://schemas.openxmlformats.org/presentationml/2006/main">
  <p:tag name="AS_UNIQUEID" val="2135"/>
</p:tagLst>
</file>

<file path=ppt/tags/tag1022.xml><?xml version="1.0" encoding="utf-8"?>
<p:tagLst xmlns:p="http://schemas.openxmlformats.org/presentationml/2006/main">
  <p:tag name="AS_UNIQUEID" val="2136"/>
</p:tagLst>
</file>

<file path=ppt/tags/tag1023.xml><?xml version="1.0" encoding="utf-8"?>
<p:tagLst xmlns:p="http://schemas.openxmlformats.org/presentationml/2006/main">
  <p:tag name="AS_UNIQUEID" val="2137"/>
</p:tagLst>
</file>

<file path=ppt/tags/tag1024.xml><?xml version="1.0" encoding="utf-8"?>
<p:tagLst xmlns:p="http://schemas.openxmlformats.org/presentationml/2006/main">
  <p:tag name="AS_UNIQUEID" val="2138"/>
</p:tagLst>
</file>

<file path=ppt/tags/tag1025.xml><?xml version="1.0" encoding="utf-8"?>
<p:tagLst xmlns:p="http://schemas.openxmlformats.org/presentationml/2006/main">
  <p:tag name="AS_UNIQUEID" val="2139"/>
</p:tagLst>
</file>

<file path=ppt/tags/tag1026.xml><?xml version="1.0" encoding="utf-8"?>
<p:tagLst xmlns:p="http://schemas.openxmlformats.org/presentationml/2006/main">
  <p:tag name="AS_UNIQUEID" val="2140"/>
</p:tagLst>
</file>

<file path=ppt/tags/tag1027.xml><?xml version="1.0" encoding="utf-8"?>
<p:tagLst xmlns:p="http://schemas.openxmlformats.org/presentationml/2006/main">
  <p:tag name="AS_UNIQUEID" val="2141"/>
</p:tagLst>
</file>

<file path=ppt/tags/tag1028.xml><?xml version="1.0" encoding="utf-8"?>
<p:tagLst xmlns:p="http://schemas.openxmlformats.org/presentationml/2006/main">
  <p:tag name="AS_UNIQUEID" val="2142"/>
</p:tagLst>
</file>

<file path=ppt/tags/tag1029.xml><?xml version="1.0" encoding="utf-8"?>
<p:tagLst xmlns:p="http://schemas.openxmlformats.org/presentationml/2006/main">
  <p:tag name="AS_UNIQUEID" val="2143"/>
</p:tagLst>
</file>

<file path=ppt/tags/tag103.xml><?xml version="1.0" encoding="utf-8"?>
<p:tagLst xmlns:p="http://schemas.openxmlformats.org/presentationml/2006/main">
  <p:tag name="AS_UNIQUEID" val="799"/>
</p:tagLst>
</file>

<file path=ppt/tags/tag1030.xml><?xml version="1.0" encoding="utf-8"?>
<p:tagLst xmlns:p="http://schemas.openxmlformats.org/presentationml/2006/main">
  <p:tag name="AS_UNIQUEID" val="2144"/>
</p:tagLst>
</file>

<file path=ppt/tags/tag1031.xml><?xml version="1.0" encoding="utf-8"?>
<p:tagLst xmlns:p="http://schemas.openxmlformats.org/presentationml/2006/main">
  <p:tag name="AS_UNIQUEID" val="2145"/>
</p:tagLst>
</file>

<file path=ppt/tags/tag1032.xml><?xml version="1.0" encoding="utf-8"?>
<p:tagLst xmlns:p="http://schemas.openxmlformats.org/presentationml/2006/main">
  <p:tag name="AS_UNIQUEID" val="2146"/>
</p:tagLst>
</file>

<file path=ppt/tags/tag1033.xml><?xml version="1.0" encoding="utf-8"?>
<p:tagLst xmlns:p="http://schemas.openxmlformats.org/presentationml/2006/main">
  <p:tag name="AS_UNIQUEID" val="2147"/>
</p:tagLst>
</file>

<file path=ppt/tags/tag1034.xml><?xml version="1.0" encoding="utf-8"?>
<p:tagLst xmlns:p="http://schemas.openxmlformats.org/presentationml/2006/main">
  <p:tag name="AS_UNIQUEID" val="2148"/>
</p:tagLst>
</file>

<file path=ppt/tags/tag1035.xml><?xml version="1.0" encoding="utf-8"?>
<p:tagLst xmlns:p="http://schemas.openxmlformats.org/presentationml/2006/main">
  <p:tag name="AS_UNIQUEID" val="2149"/>
</p:tagLst>
</file>

<file path=ppt/tags/tag1036.xml><?xml version="1.0" encoding="utf-8"?>
<p:tagLst xmlns:p="http://schemas.openxmlformats.org/presentationml/2006/main">
  <p:tag name="AS_UNIQUEID" val="2150"/>
</p:tagLst>
</file>

<file path=ppt/tags/tag1037.xml><?xml version="1.0" encoding="utf-8"?>
<p:tagLst xmlns:p="http://schemas.openxmlformats.org/presentationml/2006/main">
  <p:tag name="AS_UNIQUEID" val="2151"/>
</p:tagLst>
</file>

<file path=ppt/tags/tag1038.xml><?xml version="1.0" encoding="utf-8"?>
<p:tagLst xmlns:p="http://schemas.openxmlformats.org/presentationml/2006/main">
  <p:tag name="AS_UNIQUEID" val="2152"/>
</p:tagLst>
</file>

<file path=ppt/tags/tag1039.xml><?xml version="1.0" encoding="utf-8"?>
<p:tagLst xmlns:p="http://schemas.openxmlformats.org/presentationml/2006/main">
  <p:tag name="AS_UNIQUEID" val="2153"/>
</p:tagLst>
</file>

<file path=ppt/tags/tag104.xml><?xml version="1.0" encoding="utf-8"?>
<p:tagLst xmlns:p="http://schemas.openxmlformats.org/presentationml/2006/main">
  <p:tag name="AS_UNIQUEID" val="800"/>
</p:tagLst>
</file>

<file path=ppt/tags/tag1040.xml><?xml version="1.0" encoding="utf-8"?>
<p:tagLst xmlns:p="http://schemas.openxmlformats.org/presentationml/2006/main">
  <p:tag name="AS_UNIQUEID" val="2154"/>
</p:tagLst>
</file>

<file path=ppt/tags/tag1041.xml><?xml version="1.0" encoding="utf-8"?>
<p:tagLst xmlns:p="http://schemas.openxmlformats.org/presentationml/2006/main">
  <p:tag name="AS_UNIQUEID" val="2155"/>
</p:tagLst>
</file>

<file path=ppt/tags/tag1042.xml><?xml version="1.0" encoding="utf-8"?>
<p:tagLst xmlns:p="http://schemas.openxmlformats.org/presentationml/2006/main">
  <p:tag name="AS_UNIQUEID" val="2156"/>
</p:tagLst>
</file>

<file path=ppt/tags/tag1043.xml><?xml version="1.0" encoding="utf-8"?>
<p:tagLst xmlns:p="http://schemas.openxmlformats.org/presentationml/2006/main">
  <p:tag name="AS_UNIQUEID" val="2157"/>
</p:tagLst>
</file>

<file path=ppt/tags/tag1044.xml><?xml version="1.0" encoding="utf-8"?>
<p:tagLst xmlns:p="http://schemas.openxmlformats.org/presentationml/2006/main">
  <p:tag name="AS_UNIQUEID" val="2158"/>
</p:tagLst>
</file>

<file path=ppt/tags/tag1045.xml><?xml version="1.0" encoding="utf-8"?>
<p:tagLst xmlns:p="http://schemas.openxmlformats.org/presentationml/2006/main">
  <p:tag name="AS_UNIQUEID" val="2159"/>
</p:tagLst>
</file>

<file path=ppt/tags/tag1046.xml><?xml version="1.0" encoding="utf-8"?>
<p:tagLst xmlns:p="http://schemas.openxmlformats.org/presentationml/2006/main">
  <p:tag name="AS_UNIQUEID" val="2160"/>
</p:tagLst>
</file>

<file path=ppt/tags/tag1047.xml><?xml version="1.0" encoding="utf-8"?>
<p:tagLst xmlns:p="http://schemas.openxmlformats.org/presentationml/2006/main">
  <p:tag name="AS_UNIQUEID" val="2161"/>
</p:tagLst>
</file>

<file path=ppt/tags/tag1048.xml><?xml version="1.0" encoding="utf-8"?>
<p:tagLst xmlns:p="http://schemas.openxmlformats.org/presentationml/2006/main">
  <p:tag name="AS_UNIQUEID" val="2162"/>
</p:tagLst>
</file>

<file path=ppt/tags/tag1049.xml><?xml version="1.0" encoding="utf-8"?>
<p:tagLst xmlns:p="http://schemas.openxmlformats.org/presentationml/2006/main">
  <p:tag name="AS_UNIQUEID" val="2163"/>
</p:tagLst>
</file>

<file path=ppt/tags/tag105.xml><?xml version="1.0" encoding="utf-8"?>
<p:tagLst xmlns:p="http://schemas.openxmlformats.org/presentationml/2006/main">
  <p:tag name="AS_UNIQUEID" val="801"/>
</p:tagLst>
</file>

<file path=ppt/tags/tag1050.xml><?xml version="1.0" encoding="utf-8"?>
<p:tagLst xmlns:p="http://schemas.openxmlformats.org/presentationml/2006/main">
  <p:tag name="AS_UNIQUEID" val="2164"/>
</p:tagLst>
</file>

<file path=ppt/tags/tag1051.xml><?xml version="1.0" encoding="utf-8"?>
<p:tagLst xmlns:p="http://schemas.openxmlformats.org/presentationml/2006/main">
  <p:tag name="AS_UNIQUEID" val="2165"/>
</p:tagLst>
</file>

<file path=ppt/tags/tag1052.xml><?xml version="1.0" encoding="utf-8"?>
<p:tagLst xmlns:p="http://schemas.openxmlformats.org/presentationml/2006/main">
  <p:tag name="AS_UNIQUEID" val="2166"/>
</p:tagLst>
</file>

<file path=ppt/tags/tag1053.xml><?xml version="1.0" encoding="utf-8"?>
<p:tagLst xmlns:p="http://schemas.openxmlformats.org/presentationml/2006/main">
  <p:tag name="AS_UNIQUEID" val="2167"/>
</p:tagLst>
</file>

<file path=ppt/tags/tag1054.xml><?xml version="1.0" encoding="utf-8"?>
<p:tagLst xmlns:p="http://schemas.openxmlformats.org/presentationml/2006/main">
  <p:tag name="AS_UNIQUEID" val="2168"/>
</p:tagLst>
</file>

<file path=ppt/tags/tag1055.xml><?xml version="1.0" encoding="utf-8"?>
<p:tagLst xmlns:p="http://schemas.openxmlformats.org/presentationml/2006/main">
  <p:tag name="AS_UNIQUEID" val="2169"/>
</p:tagLst>
</file>

<file path=ppt/tags/tag1056.xml><?xml version="1.0" encoding="utf-8"?>
<p:tagLst xmlns:p="http://schemas.openxmlformats.org/presentationml/2006/main">
  <p:tag name="AS_UNIQUEID" val="2170"/>
</p:tagLst>
</file>

<file path=ppt/tags/tag1057.xml><?xml version="1.0" encoding="utf-8"?>
<p:tagLst xmlns:p="http://schemas.openxmlformats.org/presentationml/2006/main">
  <p:tag name="AS_UNIQUEID" val="2171"/>
</p:tagLst>
</file>

<file path=ppt/tags/tag1058.xml><?xml version="1.0" encoding="utf-8"?>
<p:tagLst xmlns:p="http://schemas.openxmlformats.org/presentationml/2006/main">
  <p:tag name="AS_UNIQUEID" val="2172"/>
</p:tagLst>
</file>

<file path=ppt/tags/tag1059.xml><?xml version="1.0" encoding="utf-8"?>
<p:tagLst xmlns:p="http://schemas.openxmlformats.org/presentationml/2006/main">
  <p:tag name="AS_UNIQUEID" val="2173"/>
</p:tagLst>
</file>

<file path=ppt/tags/tag106.xml><?xml version="1.0" encoding="utf-8"?>
<p:tagLst xmlns:p="http://schemas.openxmlformats.org/presentationml/2006/main">
  <p:tag name="AS_UNIQUEID" val="1220"/>
</p:tagLst>
</file>

<file path=ppt/tags/tag1060.xml><?xml version="1.0" encoding="utf-8"?>
<p:tagLst xmlns:p="http://schemas.openxmlformats.org/presentationml/2006/main">
  <p:tag name="AS_UNIQUEID" val="2174"/>
</p:tagLst>
</file>

<file path=ppt/tags/tag1061.xml><?xml version="1.0" encoding="utf-8"?>
<p:tagLst xmlns:p="http://schemas.openxmlformats.org/presentationml/2006/main">
  <p:tag name="AS_UNIQUEID" val="2175"/>
</p:tagLst>
</file>

<file path=ppt/tags/tag1062.xml><?xml version="1.0" encoding="utf-8"?>
<p:tagLst xmlns:p="http://schemas.openxmlformats.org/presentationml/2006/main">
  <p:tag name="AS_UNIQUEID" val="2176"/>
</p:tagLst>
</file>

<file path=ppt/tags/tag1063.xml><?xml version="1.0" encoding="utf-8"?>
<p:tagLst xmlns:p="http://schemas.openxmlformats.org/presentationml/2006/main">
  <p:tag name="AS_UNIQUEID" val="2177"/>
</p:tagLst>
</file>

<file path=ppt/tags/tag1064.xml><?xml version="1.0" encoding="utf-8"?>
<p:tagLst xmlns:p="http://schemas.openxmlformats.org/presentationml/2006/main">
  <p:tag name="AS_UNIQUEID" val="2178"/>
</p:tagLst>
</file>

<file path=ppt/tags/tag1065.xml><?xml version="1.0" encoding="utf-8"?>
<p:tagLst xmlns:p="http://schemas.openxmlformats.org/presentationml/2006/main">
  <p:tag name="AS_UNIQUEID" val="2179"/>
</p:tagLst>
</file>

<file path=ppt/tags/tag1066.xml><?xml version="1.0" encoding="utf-8"?>
<p:tagLst xmlns:p="http://schemas.openxmlformats.org/presentationml/2006/main">
  <p:tag name="AS_UNIQUEID" val="2180"/>
</p:tagLst>
</file>

<file path=ppt/tags/tag1067.xml><?xml version="1.0" encoding="utf-8"?>
<p:tagLst xmlns:p="http://schemas.openxmlformats.org/presentationml/2006/main">
  <p:tag name="AS_UNIQUEID" val="2181"/>
</p:tagLst>
</file>

<file path=ppt/tags/tag1068.xml><?xml version="1.0" encoding="utf-8"?>
<p:tagLst xmlns:p="http://schemas.openxmlformats.org/presentationml/2006/main">
  <p:tag name="AS_UNIQUEID" val="2182"/>
</p:tagLst>
</file>

<file path=ppt/tags/tag1069.xml><?xml version="1.0" encoding="utf-8"?>
<p:tagLst xmlns:p="http://schemas.openxmlformats.org/presentationml/2006/main">
  <p:tag name="AS_UNIQUEID" val="2183"/>
</p:tagLst>
</file>

<file path=ppt/tags/tag107.xml><?xml version="1.0" encoding="utf-8"?>
<p:tagLst xmlns:p="http://schemas.openxmlformats.org/presentationml/2006/main">
  <p:tag name="AS_UNIQUEID" val="1221"/>
</p:tagLst>
</file>

<file path=ppt/tags/tag1070.xml><?xml version="1.0" encoding="utf-8"?>
<p:tagLst xmlns:p="http://schemas.openxmlformats.org/presentationml/2006/main">
  <p:tag name="AS_UNIQUEID" val="2184"/>
</p:tagLst>
</file>

<file path=ppt/tags/tag1071.xml><?xml version="1.0" encoding="utf-8"?>
<p:tagLst xmlns:p="http://schemas.openxmlformats.org/presentationml/2006/main">
  <p:tag name="AS_UNIQUEID" val="2185"/>
</p:tagLst>
</file>

<file path=ppt/tags/tag1072.xml><?xml version="1.0" encoding="utf-8"?>
<p:tagLst xmlns:p="http://schemas.openxmlformats.org/presentationml/2006/main">
  <p:tag name="AS_UNIQUEID" val="2186"/>
</p:tagLst>
</file>

<file path=ppt/tags/tag1073.xml><?xml version="1.0" encoding="utf-8"?>
<p:tagLst xmlns:p="http://schemas.openxmlformats.org/presentationml/2006/main">
  <p:tag name="AS_UNIQUEID" val="2187"/>
</p:tagLst>
</file>

<file path=ppt/tags/tag1074.xml><?xml version="1.0" encoding="utf-8"?>
<p:tagLst xmlns:p="http://schemas.openxmlformats.org/presentationml/2006/main">
  <p:tag name="AS_UNIQUEID" val="2188"/>
</p:tagLst>
</file>

<file path=ppt/tags/tag1075.xml><?xml version="1.0" encoding="utf-8"?>
<p:tagLst xmlns:p="http://schemas.openxmlformats.org/presentationml/2006/main">
  <p:tag name="AS_UNIQUEID" val="2189"/>
</p:tagLst>
</file>

<file path=ppt/tags/tag1076.xml><?xml version="1.0" encoding="utf-8"?>
<p:tagLst xmlns:p="http://schemas.openxmlformats.org/presentationml/2006/main">
  <p:tag name="AS_UNIQUEID" val="2190"/>
</p:tagLst>
</file>

<file path=ppt/tags/tag1077.xml><?xml version="1.0" encoding="utf-8"?>
<p:tagLst xmlns:p="http://schemas.openxmlformats.org/presentationml/2006/main">
  <p:tag name="AS_UNIQUEID" val="2191"/>
</p:tagLst>
</file>

<file path=ppt/tags/tag1078.xml><?xml version="1.0" encoding="utf-8"?>
<p:tagLst xmlns:p="http://schemas.openxmlformats.org/presentationml/2006/main">
  <p:tag name="AS_UNIQUEID" val="2192"/>
</p:tagLst>
</file>

<file path=ppt/tags/tag1079.xml><?xml version="1.0" encoding="utf-8"?>
<p:tagLst xmlns:p="http://schemas.openxmlformats.org/presentationml/2006/main">
  <p:tag name="AS_UNIQUEID" val="2193"/>
</p:tagLst>
</file>

<file path=ppt/tags/tag108.xml><?xml version="1.0" encoding="utf-8"?>
<p:tagLst xmlns:p="http://schemas.openxmlformats.org/presentationml/2006/main">
  <p:tag name="AS_UNIQUEID" val="1222"/>
</p:tagLst>
</file>

<file path=ppt/tags/tag1080.xml><?xml version="1.0" encoding="utf-8"?>
<p:tagLst xmlns:p="http://schemas.openxmlformats.org/presentationml/2006/main">
  <p:tag name="AS_UNIQUEID" val="2194"/>
</p:tagLst>
</file>

<file path=ppt/tags/tag1081.xml><?xml version="1.0" encoding="utf-8"?>
<p:tagLst xmlns:p="http://schemas.openxmlformats.org/presentationml/2006/main">
  <p:tag name="AS_UNIQUEID" val="2195"/>
</p:tagLst>
</file>

<file path=ppt/tags/tag1082.xml><?xml version="1.0" encoding="utf-8"?>
<p:tagLst xmlns:p="http://schemas.openxmlformats.org/presentationml/2006/main">
  <p:tag name="AS_UNIQUEID" val="2196"/>
</p:tagLst>
</file>

<file path=ppt/tags/tag1083.xml><?xml version="1.0" encoding="utf-8"?>
<p:tagLst xmlns:p="http://schemas.openxmlformats.org/presentationml/2006/main">
  <p:tag name="AS_UNIQUEID" val="2197"/>
</p:tagLst>
</file>

<file path=ppt/tags/tag1084.xml><?xml version="1.0" encoding="utf-8"?>
<p:tagLst xmlns:p="http://schemas.openxmlformats.org/presentationml/2006/main">
  <p:tag name="AS_UNIQUEID" val="2198"/>
</p:tagLst>
</file>

<file path=ppt/tags/tag1085.xml><?xml version="1.0" encoding="utf-8"?>
<p:tagLst xmlns:p="http://schemas.openxmlformats.org/presentationml/2006/main">
  <p:tag name="AS_UNIQUEID" val="2199"/>
</p:tagLst>
</file>

<file path=ppt/tags/tag1086.xml><?xml version="1.0" encoding="utf-8"?>
<p:tagLst xmlns:p="http://schemas.openxmlformats.org/presentationml/2006/main">
  <p:tag name="AS_UNIQUEID" val="2200"/>
</p:tagLst>
</file>

<file path=ppt/tags/tag1087.xml><?xml version="1.0" encoding="utf-8"?>
<p:tagLst xmlns:p="http://schemas.openxmlformats.org/presentationml/2006/main">
  <p:tag name="AS_UNIQUEID" val="2201"/>
</p:tagLst>
</file>

<file path=ppt/tags/tag1088.xml><?xml version="1.0" encoding="utf-8"?>
<p:tagLst xmlns:p="http://schemas.openxmlformats.org/presentationml/2006/main">
  <p:tag name="AS_UNIQUEID" val="2202"/>
</p:tagLst>
</file>

<file path=ppt/tags/tag1089.xml><?xml version="1.0" encoding="utf-8"?>
<p:tagLst xmlns:p="http://schemas.openxmlformats.org/presentationml/2006/main">
  <p:tag name="AS_UNIQUEID" val="2203"/>
</p:tagLst>
</file>

<file path=ppt/tags/tag109.xml><?xml version="1.0" encoding="utf-8"?>
<p:tagLst xmlns:p="http://schemas.openxmlformats.org/presentationml/2006/main">
  <p:tag name="AS_UNIQUEID" val="1223"/>
</p:tagLst>
</file>

<file path=ppt/tags/tag1090.xml><?xml version="1.0" encoding="utf-8"?>
<p:tagLst xmlns:p="http://schemas.openxmlformats.org/presentationml/2006/main">
  <p:tag name="AS_UNIQUEID" val="2204"/>
</p:tagLst>
</file>

<file path=ppt/tags/tag1091.xml><?xml version="1.0" encoding="utf-8"?>
<p:tagLst xmlns:p="http://schemas.openxmlformats.org/presentationml/2006/main">
  <p:tag name="AS_UNIQUEID" val="2205"/>
</p:tagLst>
</file>

<file path=ppt/tags/tag1092.xml><?xml version="1.0" encoding="utf-8"?>
<p:tagLst xmlns:p="http://schemas.openxmlformats.org/presentationml/2006/main">
  <p:tag name="AS_UNIQUEID" val="2206"/>
</p:tagLst>
</file>

<file path=ppt/tags/tag1093.xml><?xml version="1.0" encoding="utf-8"?>
<p:tagLst xmlns:p="http://schemas.openxmlformats.org/presentationml/2006/main">
  <p:tag name="AS_UNIQUEID" val="2207"/>
</p:tagLst>
</file>

<file path=ppt/tags/tag1094.xml><?xml version="1.0" encoding="utf-8"?>
<p:tagLst xmlns:p="http://schemas.openxmlformats.org/presentationml/2006/main">
  <p:tag name="AS_UNIQUEID" val="2208"/>
</p:tagLst>
</file>

<file path=ppt/tags/tag1095.xml><?xml version="1.0" encoding="utf-8"?>
<p:tagLst xmlns:p="http://schemas.openxmlformats.org/presentationml/2006/main">
  <p:tag name="AS_UNIQUEID" val="2209"/>
</p:tagLst>
</file>

<file path=ppt/tags/tag1096.xml><?xml version="1.0" encoding="utf-8"?>
<p:tagLst xmlns:p="http://schemas.openxmlformats.org/presentationml/2006/main">
  <p:tag name="AS_UNIQUEID" val="2210"/>
</p:tagLst>
</file>

<file path=ppt/tags/tag1097.xml><?xml version="1.0" encoding="utf-8"?>
<p:tagLst xmlns:p="http://schemas.openxmlformats.org/presentationml/2006/main">
  <p:tag name="AS_UNIQUEID" val="2211"/>
</p:tagLst>
</file>

<file path=ppt/tags/tag1098.xml><?xml version="1.0" encoding="utf-8"?>
<p:tagLst xmlns:p="http://schemas.openxmlformats.org/presentationml/2006/main">
  <p:tag name="AS_UNIQUEID" val="2212"/>
</p:tagLst>
</file>

<file path=ppt/tags/tag1099.xml><?xml version="1.0" encoding="utf-8"?>
<p:tagLst xmlns:p="http://schemas.openxmlformats.org/presentationml/2006/main">
  <p:tag name="AS_UNIQUEID" val="2213"/>
</p:tagLst>
</file>

<file path=ppt/tags/tag11.xml><?xml version="1.0" encoding="utf-8"?>
<p:tagLst xmlns:p="http://schemas.openxmlformats.org/presentationml/2006/main">
  <p:tag name="AS_UNIQUEID" val="1194"/>
</p:tagLst>
</file>

<file path=ppt/tags/tag110.xml><?xml version="1.0" encoding="utf-8"?>
<p:tagLst xmlns:p="http://schemas.openxmlformats.org/presentationml/2006/main">
  <p:tag name="AS_UNIQUEID" val="1224"/>
</p:tagLst>
</file>

<file path=ppt/tags/tag1100.xml><?xml version="1.0" encoding="utf-8"?>
<p:tagLst xmlns:p="http://schemas.openxmlformats.org/presentationml/2006/main">
  <p:tag name="AS_UNIQUEID" val="2214"/>
</p:tagLst>
</file>

<file path=ppt/tags/tag1101.xml><?xml version="1.0" encoding="utf-8"?>
<p:tagLst xmlns:p="http://schemas.openxmlformats.org/presentationml/2006/main">
  <p:tag name="AS_UNIQUEID" val="2215"/>
</p:tagLst>
</file>

<file path=ppt/tags/tag1102.xml><?xml version="1.0" encoding="utf-8"?>
<p:tagLst xmlns:p="http://schemas.openxmlformats.org/presentationml/2006/main">
  <p:tag name="AS_UNIQUEID" val="2216"/>
</p:tagLst>
</file>

<file path=ppt/tags/tag1103.xml><?xml version="1.0" encoding="utf-8"?>
<p:tagLst xmlns:p="http://schemas.openxmlformats.org/presentationml/2006/main">
  <p:tag name="AS_UNIQUEID" val="2217"/>
</p:tagLst>
</file>

<file path=ppt/tags/tag1104.xml><?xml version="1.0" encoding="utf-8"?>
<p:tagLst xmlns:p="http://schemas.openxmlformats.org/presentationml/2006/main">
  <p:tag name="AS_UNIQUEID" val="2218"/>
</p:tagLst>
</file>

<file path=ppt/tags/tag1105.xml><?xml version="1.0" encoding="utf-8"?>
<p:tagLst xmlns:p="http://schemas.openxmlformats.org/presentationml/2006/main">
  <p:tag name="AS_UNIQUEID" val="2219"/>
</p:tagLst>
</file>

<file path=ppt/tags/tag1106.xml><?xml version="1.0" encoding="utf-8"?>
<p:tagLst xmlns:p="http://schemas.openxmlformats.org/presentationml/2006/main">
  <p:tag name="AS_UNIQUEID" val="2220"/>
</p:tagLst>
</file>

<file path=ppt/tags/tag1107.xml><?xml version="1.0" encoding="utf-8"?>
<p:tagLst xmlns:p="http://schemas.openxmlformats.org/presentationml/2006/main">
  <p:tag name="AS_UNIQUEID" val="2221"/>
</p:tagLst>
</file>

<file path=ppt/tags/tag1108.xml><?xml version="1.0" encoding="utf-8"?>
<p:tagLst xmlns:p="http://schemas.openxmlformats.org/presentationml/2006/main">
  <p:tag name="AS_UNIQUEID" val="2222"/>
</p:tagLst>
</file>

<file path=ppt/tags/tag1109.xml><?xml version="1.0" encoding="utf-8"?>
<p:tagLst xmlns:p="http://schemas.openxmlformats.org/presentationml/2006/main">
  <p:tag name="AS_UNIQUEID" val="2223"/>
</p:tagLst>
</file>

<file path=ppt/tags/tag111.xml><?xml version="1.0" encoding="utf-8"?>
<p:tagLst xmlns:p="http://schemas.openxmlformats.org/presentationml/2006/main">
  <p:tag name="AS_UNIQUEID" val="1225"/>
</p:tagLst>
</file>

<file path=ppt/tags/tag1110.xml><?xml version="1.0" encoding="utf-8"?>
<p:tagLst xmlns:p="http://schemas.openxmlformats.org/presentationml/2006/main">
  <p:tag name="AS_UNIQUEID" val="2224"/>
</p:tagLst>
</file>

<file path=ppt/tags/tag1111.xml><?xml version="1.0" encoding="utf-8"?>
<p:tagLst xmlns:p="http://schemas.openxmlformats.org/presentationml/2006/main">
  <p:tag name="AS_UNIQUEID" val="2225"/>
</p:tagLst>
</file>

<file path=ppt/tags/tag1112.xml><?xml version="1.0" encoding="utf-8"?>
<p:tagLst xmlns:p="http://schemas.openxmlformats.org/presentationml/2006/main">
  <p:tag name="AS_UNIQUEID" val="2226"/>
</p:tagLst>
</file>

<file path=ppt/tags/tag1113.xml><?xml version="1.0" encoding="utf-8"?>
<p:tagLst xmlns:p="http://schemas.openxmlformats.org/presentationml/2006/main">
  <p:tag name="AS_UNIQUEID" val="2227"/>
</p:tagLst>
</file>

<file path=ppt/tags/tag1114.xml><?xml version="1.0" encoding="utf-8"?>
<p:tagLst xmlns:p="http://schemas.openxmlformats.org/presentationml/2006/main">
  <p:tag name="AS_UNIQUEID" val="2228"/>
</p:tagLst>
</file>

<file path=ppt/tags/tag1115.xml><?xml version="1.0" encoding="utf-8"?>
<p:tagLst xmlns:p="http://schemas.openxmlformats.org/presentationml/2006/main">
  <p:tag name="AS_UNIQUEID" val="2229"/>
</p:tagLst>
</file>

<file path=ppt/tags/tag1116.xml><?xml version="1.0" encoding="utf-8"?>
<p:tagLst xmlns:p="http://schemas.openxmlformats.org/presentationml/2006/main">
  <p:tag name="AS_UNIQUEID" val="2230"/>
</p:tagLst>
</file>

<file path=ppt/tags/tag1117.xml><?xml version="1.0" encoding="utf-8"?>
<p:tagLst xmlns:p="http://schemas.openxmlformats.org/presentationml/2006/main">
  <p:tag name="AS_UNIQUEID" val="2231"/>
</p:tagLst>
</file>

<file path=ppt/tags/tag1118.xml><?xml version="1.0" encoding="utf-8"?>
<p:tagLst xmlns:p="http://schemas.openxmlformats.org/presentationml/2006/main">
  <p:tag name="AS_UNIQUEID" val="2232"/>
</p:tagLst>
</file>

<file path=ppt/tags/tag1119.xml><?xml version="1.0" encoding="utf-8"?>
<p:tagLst xmlns:p="http://schemas.openxmlformats.org/presentationml/2006/main">
  <p:tag name="AS_UNIQUEID" val="2233"/>
</p:tagLst>
</file>

<file path=ppt/tags/tag112.xml><?xml version="1.0" encoding="utf-8"?>
<p:tagLst xmlns:p="http://schemas.openxmlformats.org/presentationml/2006/main">
  <p:tag name="AS_UNIQUEID" val="1226"/>
</p:tagLst>
</file>

<file path=ppt/tags/tag1120.xml><?xml version="1.0" encoding="utf-8"?>
<p:tagLst xmlns:p="http://schemas.openxmlformats.org/presentationml/2006/main">
  <p:tag name="AS_UNIQUEID" val="2234"/>
</p:tagLst>
</file>

<file path=ppt/tags/tag1121.xml><?xml version="1.0" encoding="utf-8"?>
<p:tagLst xmlns:p="http://schemas.openxmlformats.org/presentationml/2006/main">
  <p:tag name="AS_UNIQUEID" val="2235"/>
</p:tagLst>
</file>

<file path=ppt/tags/tag1122.xml><?xml version="1.0" encoding="utf-8"?>
<p:tagLst xmlns:p="http://schemas.openxmlformats.org/presentationml/2006/main">
  <p:tag name="AS_UNIQUEID" val="2236"/>
</p:tagLst>
</file>

<file path=ppt/tags/tag1123.xml><?xml version="1.0" encoding="utf-8"?>
<p:tagLst xmlns:p="http://schemas.openxmlformats.org/presentationml/2006/main">
  <p:tag name="AS_UNIQUEID" val="2237"/>
</p:tagLst>
</file>

<file path=ppt/tags/tag1124.xml><?xml version="1.0" encoding="utf-8"?>
<p:tagLst xmlns:p="http://schemas.openxmlformats.org/presentationml/2006/main">
  <p:tag name="AS_UNIQUEID" val="2238"/>
</p:tagLst>
</file>

<file path=ppt/tags/tag1125.xml><?xml version="1.0" encoding="utf-8"?>
<p:tagLst xmlns:p="http://schemas.openxmlformats.org/presentationml/2006/main">
  <p:tag name="AS_UNIQUEID" val="2239"/>
</p:tagLst>
</file>

<file path=ppt/tags/tag1126.xml><?xml version="1.0" encoding="utf-8"?>
<p:tagLst xmlns:p="http://schemas.openxmlformats.org/presentationml/2006/main">
  <p:tag name="AS_UNIQUEID" val="2240"/>
</p:tagLst>
</file>

<file path=ppt/tags/tag1127.xml><?xml version="1.0" encoding="utf-8"?>
<p:tagLst xmlns:p="http://schemas.openxmlformats.org/presentationml/2006/main">
  <p:tag name="AS_UNIQUEID" val="2241"/>
</p:tagLst>
</file>

<file path=ppt/tags/tag1128.xml><?xml version="1.0" encoding="utf-8"?>
<p:tagLst xmlns:p="http://schemas.openxmlformats.org/presentationml/2006/main">
  <p:tag name="AS_UNIQUEID" val="2242"/>
</p:tagLst>
</file>

<file path=ppt/tags/tag1129.xml><?xml version="1.0" encoding="utf-8"?>
<p:tagLst xmlns:p="http://schemas.openxmlformats.org/presentationml/2006/main">
  <p:tag name="AS_UNIQUEID" val="2243"/>
</p:tagLst>
</file>

<file path=ppt/tags/tag113.xml><?xml version="1.0" encoding="utf-8"?>
<p:tagLst xmlns:p="http://schemas.openxmlformats.org/presentationml/2006/main">
  <p:tag name="AS_UNIQUEID" val="1227"/>
</p:tagLst>
</file>

<file path=ppt/tags/tag1130.xml><?xml version="1.0" encoding="utf-8"?>
<p:tagLst xmlns:p="http://schemas.openxmlformats.org/presentationml/2006/main">
  <p:tag name="AS_UNIQUEID" val="2244"/>
</p:tagLst>
</file>

<file path=ppt/tags/tag1131.xml><?xml version="1.0" encoding="utf-8"?>
<p:tagLst xmlns:p="http://schemas.openxmlformats.org/presentationml/2006/main">
  <p:tag name="AS_UNIQUEID" val="2245"/>
</p:tagLst>
</file>

<file path=ppt/tags/tag1132.xml><?xml version="1.0" encoding="utf-8"?>
<p:tagLst xmlns:p="http://schemas.openxmlformats.org/presentationml/2006/main">
  <p:tag name="AS_UNIQUEID" val="2246"/>
</p:tagLst>
</file>

<file path=ppt/tags/tag1133.xml><?xml version="1.0" encoding="utf-8"?>
<p:tagLst xmlns:p="http://schemas.openxmlformats.org/presentationml/2006/main">
  <p:tag name="AS_UNIQUEID" val="2247"/>
</p:tagLst>
</file>

<file path=ppt/tags/tag1134.xml><?xml version="1.0" encoding="utf-8"?>
<p:tagLst xmlns:p="http://schemas.openxmlformats.org/presentationml/2006/main">
  <p:tag name="AS_UNIQUEID" val="2248"/>
</p:tagLst>
</file>

<file path=ppt/tags/tag1135.xml><?xml version="1.0" encoding="utf-8"?>
<p:tagLst xmlns:p="http://schemas.openxmlformats.org/presentationml/2006/main">
  <p:tag name="AS_UNIQUEID" val="2249"/>
</p:tagLst>
</file>

<file path=ppt/tags/tag1136.xml><?xml version="1.0" encoding="utf-8"?>
<p:tagLst xmlns:p="http://schemas.openxmlformats.org/presentationml/2006/main">
  <p:tag name="AS_UNIQUEID" val="2250"/>
</p:tagLst>
</file>

<file path=ppt/tags/tag1137.xml><?xml version="1.0" encoding="utf-8"?>
<p:tagLst xmlns:p="http://schemas.openxmlformats.org/presentationml/2006/main">
  <p:tag name="AS_UNIQUEID" val="2251"/>
</p:tagLst>
</file>

<file path=ppt/tags/tag1138.xml><?xml version="1.0" encoding="utf-8"?>
<p:tagLst xmlns:p="http://schemas.openxmlformats.org/presentationml/2006/main">
  <p:tag name="AS_UNIQUEID" val="2252"/>
</p:tagLst>
</file>

<file path=ppt/tags/tag1139.xml><?xml version="1.0" encoding="utf-8"?>
<p:tagLst xmlns:p="http://schemas.openxmlformats.org/presentationml/2006/main">
  <p:tag name="AS_UNIQUEID" val="2253"/>
</p:tagLst>
</file>

<file path=ppt/tags/tag114.xml><?xml version="1.0" encoding="utf-8"?>
<p:tagLst xmlns:p="http://schemas.openxmlformats.org/presentationml/2006/main">
  <p:tag name="AS_UNIQUEID" val="1228"/>
</p:tagLst>
</file>

<file path=ppt/tags/tag1140.xml><?xml version="1.0" encoding="utf-8"?>
<p:tagLst xmlns:p="http://schemas.openxmlformats.org/presentationml/2006/main">
  <p:tag name="AS_UNIQUEID" val="2254"/>
</p:tagLst>
</file>

<file path=ppt/tags/tag1141.xml><?xml version="1.0" encoding="utf-8"?>
<p:tagLst xmlns:p="http://schemas.openxmlformats.org/presentationml/2006/main">
  <p:tag name="AS_UNIQUEID" val="2255"/>
</p:tagLst>
</file>

<file path=ppt/tags/tag1142.xml><?xml version="1.0" encoding="utf-8"?>
<p:tagLst xmlns:p="http://schemas.openxmlformats.org/presentationml/2006/main">
  <p:tag name="AS_UNIQUEID" val="2256"/>
</p:tagLst>
</file>

<file path=ppt/tags/tag1143.xml><?xml version="1.0" encoding="utf-8"?>
<p:tagLst xmlns:p="http://schemas.openxmlformats.org/presentationml/2006/main">
  <p:tag name="AS_UNIQUEID" val="2257"/>
</p:tagLst>
</file>

<file path=ppt/tags/tag1144.xml><?xml version="1.0" encoding="utf-8"?>
<p:tagLst xmlns:p="http://schemas.openxmlformats.org/presentationml/2006/main">
  <p:tag name="AS_UNIQUEID" val="2258"/>
</p:tagLst>
</file>

<file path=ppt/tags/tag1145.xml><?xml version="1.0" encoding="utf-8"?>
<p:tagLst xmlns:p="http://schemas.openxmlformats.org/presentationml/2006/main">
  <p:tag name="AS_UNIQUEID" val="2259"/>
</p:tagLst>
</file>

<file path=ppt/tags/tag1146.xml><?xml version="1.0" encoding="utf-8"?>
<p:tagLst xmlns:p="http://schemas.openxmlformats.org/presentationml/2006/main">
  <p:tag name="AS_UNIQUEID" val="2260"/>
</p:tagLst>
</file>

<file path=ppt/tags/tag1147.xml><?xml version="1.0" encoding="utf-8"?>
<p:tagLst xmlns:p="http://schemas.openxmlformats.org/presentationml/2006/main">
  <p:tag name="AS_UNIQUEID" val="2261"/>
</p:tagLst>
</file>

<file path=ppt/tags/tag1148.xml><?xml version="1.0" encoding="utf-8"?>
<p:tagLst xmlns:p="http://schemas.openxmlformats.org/presentationml/2006/main">
  <p:tag name="AS_UNIQUEID" val="2262"/>
</p:tagLst>
</file>

<file path=ppt/tags/tag1149.xml><?xml version="1.0" encoding="utf-8"?>
<p:tagLst xmlns:p="http://schemas.openxmlformats.org/presentationml/2006/main">
  <p:tag name="AS_UNIQUEID" val="2263"/>
</p:tagLst>
</file>

<file path=ppt/tags/tag115.xml><?xml version="1.0" encoding="utf-8"?>
<p:tagLst xmlns:p="http://schemas.openxmlformats.org/presentationml/2006/main">
  <p:tag name="AS_UNIQUEID" val="1229"/>
</p:tagLst>
</file>

<file path=ppt/tags/tag1150.xml><?xml version="1.0" encoding="utf-8"?>
<p:tagLst xmlns:p="http://schemas.openxmlformats.org/presentationml/2006/main">
  <p:tag name="AS_UNIQUEID" val="2264"/>
</p:tagLst>
</file>

<file path=ppt/tags/tag1151.xml><?xml version="1.0" encoding="utf-8"?>
<p:tagLst xmlns:p="http://schemas.openxmlformats.org/presentationml/2006/main">
  <p:tag name="AS_UNIQUEID" val="2265"/>
</p:tagLst>
</file>

<file path=ppt/tags/tag1152.xml><?xml version="1.0" encoding="utf-8"?>
<p:tagLst xmlns:p="http://schemas.openxmlformats.org/presentationml/2006/main">
  <p:tag name="AS_UNIQUEID" val="2266"/>
</p:tagLst>
</file>

<file path=ppt/tags/tag1153.xml><?xml version="1.0" encoding="utf-8"?>
<p:tagLst xmlns:p="http://schemas.openxmlformats.org/presentationml/2006/main">
  <p:tag name="AS_UNIQUEID" val="2267"/>
</p:tagLst>
</file>

<file path=ppt/tags/tag1154.xml><?xml version="1.0" encoding="utf-8"?>
<p:tagLst xmlns:p="http://schemas.openxmlformats.org/presentationml/2006/main">
  <p:tag name="AS_UNIQUEID" val="2268"/>
</p:tagLst>
</file>

<file path=ppt/tags/tag1155.xml><?xml version="1.0" encoding="utf-8"?>
<p:tagLst xmlns:p="http://schemas.openxmlformats.org/presentationml/2006/main">
  <p:tag name="AS_UNIQUEID" val="2269"/>
</p:tagLst>
</file>

<file path=ppt/tags/tag1156.xml><?xml version="1.0" encoding="utf-8"?>
<p:tagLst xmlns:p="http://schemas.openxmlformats.org/presentationml/2006/main">
  <p:tag name="AS_UNIQUEID" val="2270"/>
</p:tagLst>
</file>

<file path=ppt/tags/tag1157.xml><?xml version="1.0" encoding="utf-8"?>
<p:tagLst xmlns:p="http://schemas.openxmlformats.org/presentationml/2006/main">
  <p:tag name="AS_UNIQUEID" val="2271"/>
</p:tagLst>
</file>

<file path=ppt/tags/tag1158.xml><?xml version="1.0" encoding="utf-8"?>
<p:tagLst xmlns:p="http://schemas.openxmlformats.org/presentationml/2006/main">
  <p:tag name="AS_UNIQUEID" val="2272"/>
</p:tagLst>
</file>

<file path=ppt/tags/tag1159.xml><?xml version="1.0" encoding="utf-8"?>
<p:tagLst xmlns:p="http://schemas.openxmlformats.org/presentationml/2006/main">
  <p:tag name="AS_UNIQUEID" val="2273"/>
</p:tagLst>
</file>

<file path=ppt/tags/tag116.xml><?xml version="1.0" encoding="utf-8"?>
<p:tagLst xmlns:p="http://schemas.openxmlformats.org/presentationml/2006/main">
  <p:tag name="AS_UNIQUEID" val="1230"/>
</p:tagLst>
</file>

<file path=ppt/tags/tag1160.xml><?xml version="1.0" encoding="utf-8"?>
<p:tagLst xmlns:p="http://schemas.openxmlformats.org/presentationml/2006/main">
  <p:tag name="AS_UNIQUEID" val="2274"/>
</p:tagLst>
</file>

<file path=ppt/tags/tag1161.xml><?xml version="1.0" encoding="utf-8"?>
<p:tagLst xmlns:p="http://schemas.openxmlformats.org/presentationml/2006/main">
  <p:tag name="AS_UNIQUEID" val="2275"/>
</p:tagLst>
</file>

<file path=ppt/tags/tag1162.xml><?xml version="1.0" encoding="utf-8"?>
<p:tagLst xmlns:p="http://schemas.openxmlformats.org/presentationml/2006/main">
  <p:tag name="AS_UNIQUEID" val="2276"/>
</p:tagLst>
</file>

<file path=ppt/tags/tag1163.xml><?xml version="1.0" encoding="utf-8"?>
<p:tagLst xmlns:p="http://schemas.openxmlformats.org/presentationml/2006/main">
  <p:tag name="AS_UNIQUEID" val="2277"/>
</p:tagLst>
</file>

<file path=ppt/tags/tag1164.xml><?xml version="1.0" encoding="utf-8"?>
<p:tagLst xmlns:p="http://schemas.openxmlformats.org/presentationml/2006/main">
  <p:tag name="AS_UNIQUEID" val="2278"/>
</p:tagLst>
</file>

<file path=ppt/tags/tag1165.xml><?xml version="1.0" encoding="utf-8"?>
<p:tagLst xmlns:p="http://schemas.openxmlformats.org/presentationml/2006/main">
  <p:tag name="AS_UNIQUEID" val="2279"/>
</p:tagLst>
</file>

<file path=ppt/tags/tag1166.xml><?xml version="1.0" encoding="utf-8"?>
<p:tagLst xmlns:p="http://schemas.openxmlformats.org/presentationml/2006/main">
  <p:tag name="AS_UNIQUEID" val="2280"/>
</p:tagLst>
</file>

<file path=ppt/tags/tag1167.xml><?xml version="1.0" encoding="utf-8"?>
<p:tagLst xmlns:p="http://schemas.openxmlformats.org/presentationml/2006/main">
  <p:tag name="AS_UNIQUEID" val="2281"/>
</p:tagLst>
</file>

<file path=ppt/tags/tag1168.xml><?xml version="1.0" encoding="utf-8"?>
<p:tagLst xmlns:p="http://schemas.openxmlformats.org/presentationml/2006/main">
  <p:tag name="AS_UNIQUEID" val="2282"/>
</p:tagLst>
</file>

<file path=ppt/tags/tag1169.xml><?xml version="1.0" encoding="utf-8"?>
<p:tagLst xmlns:p="http://schemas.openxmlformats.org/presentationml/2006/main">
  <p:tag name="AS_UNIQUEID" val="2283"/>
</p:tagLst>
</file>

<file path=ppt/tags/tag117.xml><?xml version="1.0" encoding="utf-8"?>
<p:tagLst xmlns:p="http://schemas.openxmlformats.org/presentationml/2006/main">
  <p:tag name="AS_UNIQUEID" val="1231"/>
</p:tagLst>
</file>

<file path=ppt/tags/tag1170.xml><?xml version="1.0" encoding="utf-8"?>
<p:tagLst xmlns:p="http://schemas.openxmlformats.org/presentationml/2006/main">
  <p:tag name="AS_UNIQUEID" val="2284"/>
</p:tagLst>
</file>

<file path=ppt/tags/tag1171.xml><?xml version="1.0" encoding="utf-8"?>
<p:tagLst xmlns:p="http://schemas.openxmlformats.org/presentationml/2006/main">
  <p:tag name="AS_UNIQUEID" val="2285"/>
</p:tagLst>
</file>

<file path=ppt/tags/tag1172.xml><?xml version="1.0" encoding="utf-8"?>
<p:tagLst xmlns:p="http://schemas.openxmlformats.org/presentationml/2006/main">
  <p:tag name="AS_UNIQUEID" val="2286"/>
</p:tagLst>
</file>

<file path=ppt/tags/tag1173.xml><?xml version="1.0" encoding="utf-8"?>
<p:tagLst xmlns:p="http://schemas.openxmlformats.org/presentationml/2006/main">
  <p:tag name="AS_UNIQUEID" val="2287"/>
</p:tagLst>
</file>

<file path=ppt/tags/tag1174.xml><?xml version="1.0" encoding="utf-8"?>
<p:tagLst xmlns:p="http://schemas.openxmlformats.org/presentationml/2006/main">
  <p:tag name="AS_UNIQUEID" val="2288"/>
</p:tagLst>
</file>

<file path=ppt/tags/tag1175.xml><?xml version="1.0" encoding="utf-8"?>
<p:tagLst xmlns:p="http://schemas.openxmlformats.org/presentationml/2006/main">
  <p:tag name="AS_UNIQUEID" val="2289"/>
</p:tagLst>
</file>

<file path=ppt/tags/tag1176.xml><?xml version="1.0" encoding="utf-8"?>
<p:tagLst xmlns:p="http://schemas.openxmlformats.org/presentationml/2006/main">
  <p:tag name="AS_UNIQUEID" val="2290"/>
</p:tagLst>
</file>

<file path=ppt/tags/tag1177.xml><?xml version="1.0" encoding="utf-8"?>
<p:tagLst xmlns:p="http://schemas.openxmlformats.org/presentationml/2006/main">
  <p:tag name="AS_UNIQUEID" val="2291"/>
</p:tagLst>
</file>

<file path=ppt/tags/tag1178.xml><?xml version="1.0" encoding="utf-8"?>
<p:tagLst xmlns:p="http://schemas.openxmlformats.org/presentationml/2006/main">
  <p:tag name="AS_UNIQUEID" val="2292"/>
</p:tagLst>
</file>

<file path=ppt/tags/tag1179.xml><?xml version="1.0" encoding="utf-8"?>
<p:tagLst xmlns:p="http://schemas.openxmlformats.org/presentationml/2006/main">
  <p:tag name="AS_UNIQUEID" val="2293"/>
</p:tagLst>
</file>

<file path=ppt/tags/tag118.xml><?xml version="1.0" encoding="utf-8"?>
<p:tagLst xmlns:p="http://schemas.openxmlformats.org/presentationml/2006/main">
  <p:tag name="AS_UNIQUEID" val="1232"/>
</p:tagLst>
</file>

<file path=ppt/tags/tag1180.xml><?xml version="1.0" encoding="utf-8"?>
<p:tagLst xmlns:p="http://schemas.openxmlformats.org/presentationml/2006/main">
  <p:tag name="AS_UNIQUEID" val="2294"/>
</p:tagLst>
</file>

<file path=ppt/tags/tag1181.xml><?xml version="1.0" encoding="utf-8"?>
<p:tagLst xmlns:p="http://schemas.openxmlformats.org/presentationml/2006/main">
  <p:tag name="AS_UNIQUEID" val="2295"/>
</p:tagLst>
</file>

<file path=ppt/tags/tag1182.xml><?xml version="1.0" encoding="utf-8"?>
<p:tagLst xmlns:p="http://schemas.openxmlformats.org/presentationml/2006/main">
  <p:tag name="AS_UNIQUEID" val="2296"/>
</p:tagLst>
</file>

<file path=ppt/tags/tag1183.xml><?xml version="1.0" encoding="utf-8"?>
<p:tagLst xmlns:p="http://schemas.openxmlformats.org/presentationml/2006/main">
  <p:tag name="AS_UNIQUEID" val="2297"/>
</p:tagLst>
</file>

<file path=ppt/tags/tag1184.xml><?xml version="1.0" encoding="utf-8"?>
<p:tagLst xmlns:p="http://schemas.openxmlformats.org/presentationml/2006/main">
  <p:tag name="AS_UNIQUEID" val="2298"/>
</p:tagLst>
</file>

<file path=ppt/tags/tag1185.xml><?xml version="1.0" encoding="utf-8"?>
<p:tagLst xmlns:p="http://schemas.openxmlformats.org/presentationml/2006/main">
  <p:tag name="AS_UNIQUEID" val="2299"/>
</p:tagLst>
</file>

<file path=ppt/tags/tag1186.xml><?xml version="1.0" encoding="utf-8"?>
<p:tagLst xmlns:p="http://schemas.openxmlformats.org/presentationml/2006/main">
  <p:tag name="AS_UNIQUEID" val="2300"/>
</p:tagLst>
</file>

<file path=ppt/tags/tag1187.xml><?xml version="1.0" encoding="utf-8"?>
<p:tagLst xmlns:p="http://schemas.openxmlformats.org/presentationml/2006/main">
  <p:tag name="AS_UNIQUEID" val="2301"/>
</p:tagLst>
</file>

<file path=ppt/tags/tag1188.xml><?xml version="1.0" encoding="utf-8"?>
<p:tagLst xmlns:p="http://schemas.openxmlformats.org/presentationml/2006/main">
  <p:tag name="AS_UNIQUEID" val="2302"/>
</p:tagLst>
</file>

<file path=ppt/tags/tag1189.xml><?xml version="1.0" encoding="utf-8"?>
<p:tagLst xmlns:p="http://schemas.openxmlformats.org/presentationml/2006/main">
  <p:tag name="AS_UNIQUEID" val="2303"/>
</p:tagLst>
</file>

<file path=ppt/tags/tag119.xml><?xml version="1.0" encoding="utf-8"?>
<p:tagLst xmlns:p="http://schemas.openxmlformats.org/presentationml/2006/main">
  <p:tag name="AS_UNIQUEID" val="1233"/>
</p:tagLst>
</file>

<file path=ppt/tags/tag1190.xml><?xml version="1.0" encoding="utf-8"?>
<p:tagLst xmlns:p="http://schemas.openxmlformats.org/presentationml/2006/main">
  <p:tag name="AS_UNIQUEID" val="2304"/>
</p:tagLst>
</file>

<file path=ppt/tags/tag1191.xml><?xml version="1.0" encoding="utf-8"?>
<p:tagLst xmlns:p="http://schemas.openxmlformats.org/presentationml/2006/main">
  <p:tag name="AS_UNIQUEID" val="2305"/>
</p:tagLst>
</file>

<file path=ppt/tags/tag1192.xml><?xml version="1.0" encoding="utf-8"?>
<p:tagLst xmlns:p="http://schemas.openxmlformats.org/presentationml/2006/main">
  <p:tag name="AS_UNIQUEID" val="2306"/>
</p:tagLst>
</file>

<file path=ppt/tags/tag1193.xml><?xml version="1.0" encoding="utf-8"?>
<p:tagLst xmlns:p="http://schemas.openxmlformats.org/presentationml/2006/main">
  <p:tag name="AS_UNIQUEID" val="2307"/>
</p:tagLst>
</file>

<file path=ppt/tags/tag1194.xml><?xml version="1.0" encoding="utf-8"?>
<p:tagLst xmlns:p="http://schemas.openxmlformats.org/presentationml/2006/main">
  <p:tag name="AS_UNIQUEID" val="2308"/>
</p:tagLst>
</file>

<file path=ppt/tags/tag1195.xml><?xml version="1.0" encoding="utf-8"?>
<p:tagLst xmlns:p="http://schemas.openxmlformats.org/presentationml/2006/main">
  <p:tag name="AS_UNIQUEID" val="2309"/>
</p:tagLst>
</file>

<file path=ppt/tags/tag1196.xml><?xml version="1.0" encoding="utf-8"?>
<p:tagLst xmlns:p="http://schemas.openxmlformats.org/presentationml/2006/main">
  <p:tag name="AS_UNIQUEID" val="2310"/>
</p:tagLst>
</file>

<file path=ppt/tags/tag1197.xml><?xml version="1.0" encoding="utf-8"?>
<p:tagLst xmlns:p="http://schemas.openxmlformats.org/presentationml/2006/main">
  <p:tag name="AS_UNIQUEID" val="2311"/>
</p:tagLst>
</file>

<file path=ppt/tags/tag1198.xml><?xml version="1.0" encoding="utf-8"?>
<p:tagLst xmlns:p="http://schemas.openxmlformats.org/presentationml/2006/main">
  <p:tag name="AS_UNIQUEID" val="2312"/>
</p:tagLst>
</file>

<file path=ppt/tags/tag1199.xml><?xml version="1.0" encoding="utf-8"?>
<p:tagLst xmlns:p="http://schemas.openxmlformats.org/presentationml/2006/main">
  <p:tag name="AS_UNIQUEID" val="2313"/>
</p:tagLst>
</file>

<file path=ppt/tags/tag12.xml><?xml version="1.0" encoding="utf-8"?>
<p:tagLst xmlns:p="http://schemas.openxmlformats.org/presentationml/2006/main">
  <p:tag name="AS_UNIQUEID" val="1195"/>
</p:tagLst>
</file>

<file path=ppt/tags/tag120.xml><?xml version="1.0" encoding="utf-8"?>
<p:tagLst xmlns:p="http://schemas.openxmlformats.org/presentationml/2006/main">
  <p:tag name="AS_UNIQUEID" val="1234"/>
</p:tagLst>
</file>

<file path=ppt/tags/tag1200.xml><?xml version="1.0" encoding="utf-8"?>
<p:tagLst xmlns:p="http://schemas.openxmlformats.org/presentationml/2006/main">
  <p:tag name="AS_UNIQUEID" val="2314"/>
</p:tagLst>
</file>

<file path=ppt/tags/tag1201.xml><?xml version="1.0" encoding="utf-8"?>
<p:tagLst xmlns:p="http://schemas.openxmlformats.org/presentationml/2006/main">
  <p:tag name="AS_UNIQUEID" val="2315"/>
</p:tagLst>
</file>

<file path=ppt/tags/tag1202.xml><?xml version="1.0" encoding="utf-8"?>
<p:tagLst xmlns:p="http://schemas.openxmlformats.org/presentationml/2006/main">
  <p:tag name="AS_UNIQUEID" val="2316"/>
</p:tagLst>
</file>

<file path=ppt/tags/tag1203.xml><?xml version="1.0" encoding="utf-8"?>
<p:tagLst xmlns:p="http://schemas.openxmlformats.org/presentationml/2006/main">
  <p:tag name="AS_UNIQUEID" val="2317"/>
</p:tagLst>
</file>

<file path=ppt/tags/tag1204.xml><?xml version="1.0" encoding="utf-8"?>
<p:tagLst xmlns:p="http://schemas.openxmlformats.org/presentationml/2006/main">
  <p:tag name="AS_UNIQUEID" val="2318"/>
</p:tagLst>
</file>

<file path=ppt/tags/tag1205.xml><?xml version="1.0" encoding="utf-8"?>
<p:tagLst xmlns:p="http://schemas.openxmlformats.org/presentationml/2006/main">
  <p:tag name="AS_UNIQUEID" val="2319"/>
</p:tagLst>
</file>

<file path=ppt/tags/tag1206.xml><?xml version="1.0" encoding="utf-8"?>
<p:tagLst xmlns:p="http://schemas.openxmlformats.org/presentationml/2006/main">
  <p:tag name="AS_UNIQUEID" val="2320"/>
</p:tagLst>
</file>

<file path=ppt/tags/tag1207.xml><?xml version="1.0" encoding="utf-8"?>
<p:tagLst xmlns:p="http://schemas.openxmlformats.org/presentationml/2006/main">
  <p:tag name="AS_UNIQUEID" val="2321"/>
</p:tagLst>
</file>

<file path=ppt/tags/tag1208.xml><?xml version="1.0" encoding="utf-8"?>
<p:tagLst xmlns:p="http://schemas.openxmlformats.org/presentationml/2006/main">
  <p:tag name="AS_UNIQUEID" val="2322"/>
</p:tagLst>
</file>

<file path=ppt/tags/tag1209.xml><?xml version="1.0" encoding="utf-8"?>
<p:tagLst xmlns:p="http://schemas.openxmlformats.org/presentationml/2006/main">
  <p:tag name="AS_UNIQUEID" val="2323"/>
</p:tagLst>
</file>

<file path=ppt/tags/tag121.xml><?xml version="1.0" encoding="utf-8"?>
<p:tagLst xmlns:p="http://schemas.openxmlformats.org/presentationml/2006/main">
  <p:tag name="AS_UNIQUEID" val="1235"/>
</p:tagLst>
</file>

<file path=ppt/tags/tag1210.xml><?xml version="1.0" encoding="utf-8"?>
<p:tagLst xmlns:p="http://schemas.openxmlformats.org/presentationml/2006/main">
  <p:tag name="AS_UNIQUEID" val="2324"/>
</p:tagLst>
</file>

<file path=ppt/tags/tag1211.xml><?xml version="1.0" encoding="utf-8"?>
<p:tagLst xmlns:p="http://schemas.openxmlformats.org/presentationml/2006/main">
  <p:tag name="AS_UNIQUEID" val="2325"/>
</p:tagLst>
</file>

<file path=ppt/tags/tag1212.xml><?xml version="1.0" encoding="utf-8"?>
<p:tagLst xmlns:p="http://schemas.openxmlformats.org/presentationml/2006/main">
  <p:tag name="AS_UNIQUEID" val="2326"/>
</p:tagLst>
</file>

<file path=ppt/tags/tag1213.xml><?xml version="1.0" encoding="utf-8"?>
<p:tagLst xmlns:p="http://schemas.openxmlformats.org/presentationml/2006/main">
  <p:tag name="AS_UNIQUEID" val="2327"/>
</p:tagLst>
</file>

<file path=ppt/tags/tag1214.xml><?xml version="1.0" encoding="utf-8"?>
<p:tagLst xmlns:p="http://schemas.openxmlformats.org/presentationml/2006/main">
  <p:tag name="AS_UNIQUEID" val="2328"/>
</p:tagLst>
</file>

<file path=ppt/tags/tag1215.xml><?xml version="1.0" encoding="utf-8"?>
<p:tagLst xmlns:p="http://schemas.openxmlformats.org/presentationml/2006/main">
  <p:tag name="AS_UNIQUEID" val="2329"/>
</p:tagLst>
</file>

<file path=ppt/tags/tag1216.xml><?xml version="1.0" encoding="utf-8"?>
<p:tagLst xmlns:p="http://schemas.openxmlformats.org/presentationml/2006/main">
  <p:tag name="AS_UNIQUEID" val="2330"/>
</p:tagLst>
</file>

<file path=ppt/tags/tag1217.xml><?xml version="1.0" encoding="utf-8"?>
<p:tagLst xmlns:p="http://schemas.openxmlformats.org/presentationml/2006/main">
  <p:tag name="AS_UNIQUEID" val="2331"/>
</p:tagLst>
</file>

<file path=ppt/tags/tag1218.xml><?xml version="1.0" encoding="utf-8"?>
<p:tagLst xmlns:p="http://schemas.openxmlformats.org/presentationml/2006/main">
  <p:tag name="AS_UNIQUEID" val="2332"/>
</p:tagLst>
</file>

<file path=ppt/tags/tag1219.xml><?xml version="1.0" encoding="utf-8"?>
<p:tagLst xmlns:p="http://schemas.openxmlformats.org/presentationml/2006/main">
  <p:tag name="AS_UNIQUEID" val="2333"/>
</p:tagLst>
</file>

<file path=ppt/tags/tag122.xml><?xml version="1.0" encoding="utf-8"?>
<p:tagLst xmlns:p="http://schemas.openxmlformats.org/presentationml/2006/main">
  <p:tag name="AS_UNIQUEID" val="1236"/>
</p:tagLst>
</file>

<file path=ppt/tags/tag1220.xml><?xml version="1.0" encoding="utf-8"?>
<p:tagLst xmlns:p="http://schemas.openxmlformats.org/presentationml/2006/main">
  <p:tag name="AS_UNIQUEID" val="2334"/>
</p:tagLst>
</file>

<file path=ppt/tags/tag1221.xml><?xml version="1.0" encoding="utf-8"?>
<p:tagLst xmlns:p="http://schemas.openxmlformats.org/presentationml/2006/main">
  <p:tag name="AS_UNIQUEID" val="2335"/>
</p:tagLst>
</file>

<file path=ppt/tags/tag1222.xml><?xml version="1.0" encoding="utf-8"?>
<p:tagLst xmlns:p="http://schemas.openxmlformats.org/presentationml/2006/main">
  <p:tag name="AS_UNIQUEID" val="2336"/>
</p:tagLst>
</file>

<file path=ppt/tags/tag1223.xml><?xml version="1.0" encoding="utf-8"?>
<p:tagLst xmlns:p="http://schemas.openxmlformats.org/presentationml/2006/main">
  <p:tag name="AS_UNIQUEID" val="2337"/>
</p:tagLst>
</file>

<file path=ppt/tags/tag1224.xml><?xml version="1.0" encoding="utf-8"?>
<p:tagLst xmlns:p="http://schemas.openxmlformats.org/presentationml/2006/main">
  <p:tag name="AS_UNIQUEID" val="2338"/>
</p:tagLst>
</file>

<file path=ppt/tags/tag1225.xml><?xml version="1.0" encoding="utf-8"?>
<p:tagLst xmlns:p="http://schemas.openxmlformats.org/presentationml/2006/main">
  <p:tag name="AS_UNIQUEID" val="2339"/>
</p:tagLst>
</file>

<file path=ppt/tags/tag1226.xml><?xml version="1.0" encoding="utf-8"?>
<p:tagLst xmlns:p="http://schemas.openxmlformats.org/presentationml/2006/main">
  <p:tag name="AS_UNIQUEID" val="2340"/>
</p:tagLst>
</file>

<file path=ppt/tags/tag1227.xml><?xml version="1.0" encoding="utf-8"?>
<p:tagLst xmlns:p="http://schemas.openxmlformats.org/presentationml/2006/main">
  <p:tag name="AS_UNIQUEID" val="2341"/>
</p:tagLst>
</file>

<file path=ppt/tags/tag1228.xml><?xml version="1.0" encoding="utf-8"?>
<p:tagLst xmlns:p="http://schemas.openxmlformats.org/presentationml/2006/main">
  <p:tag name="AS_UNIQUEID" val="2342"/>
</p:tagLst>
</file>

<file path=ppt/tags/tag1229.xml><?xml version="1.0" encoding="utf-8"?>
<p:tagLst xmlns:p="http://schemas.openxmlformats.org/presentationml/2006/main">
  <p:tag name="AS_UNIQUEID" val="2343"/>
</p:tagLst>
</file>

<file path=ppt/tags/tag123.xml><?xml version="1.0" encoding="utf-8"?>
<p:tagLst xmlns:p="http://schemas.openxmlformats.org/presentationml/2006/main">
  <p:tag name="AS_UNIQUEID" val="1237"/>
</p:tagLst>
</file>

<file path=ppt/tags/tag1230.xml><?xml version="1.0" encoding="utf-8"?>
<p:tagLst xmlns:p="http://schemas.openxmlformats.org/presentationml/2006/main">
  <p:tag name="AS_UNIQUEID" val="2344"/>
</p:tagLst>
</file>

<file path=ppt/tags/tag1231.xml><?xml version="1.0" encoding="utf-8"?>
<p:tagLst xmlns:p="http://schemas.openxmlformats.org/presentationml/2006/main">
  <p:tag name="AS_UNIQUEID" val="2345"/>
</p:tagLst>
</file>

<file path=ppt/tags/tag1232.xml><?xml version="1.0" encoding="utf-8"?>
<p:tagLst xmlns:p="http://schemas.openxmlformats.org/presentationml/2006/main">
  <p:tag name="AS_UNIQUEID" val="2346"/>
</p:tagLst>
</file>

<file path=ppt/tags/tag1233.xml><?xml version="1.0" encoding="utf-8"?>
<p:tagLst xmlns:p="http://schemas.openxmlformats.org/presentationml/2006/main">
  <p:tag name="AS_UNIQUEID" val="2347"/>
</p:tagLst>
</file>

<file path=ppt/tags/tag1234.xml><?xml version="1.0" encoding="utf-8"?>
<p:tagLst xmlns:p="http://schemas.openxmlformats.org/presentationml/2006/main">
  <p:tag name="AS_UNIQUEID" val="2348"/>
</p:tagLst>
</file>

<file path=ppt/tags/tag1235.xml><?xml version="1.0" encoding="utf-8"?>
<p:tagLst xmlns:p="http://schemas.openxmlformats.org/presentationml/2006/main">
  <p:tag name="AS_UNIQUEID" val="2349"/>
</p:tagLst>
</file>

<file path=ppt/tags/tag1236.xml><?xml version="1.0" encoding="utf-8"?>
<p:tagLst xmlns:p="http://schemas.openxmlformats.org/presentationml/2006/main">
  <p:tag name="AS_UNIQUEID" val="2350"/>
</p:tagLst>
</file>

<file path=ppt/tags/tag1237.xml><?xml version="1.0" encoding="utf-8"?>
<p:tagLst xmlns:p="http://schemas.openxmlformats.org/presentationml/2006/main">
  <p:tag name="AS_UNIQUEID" val="2351"/>
</p:tagLst>
</file>

<file path=ppt/tags/tag1238.xml><?xml version="1.0" encoding="utf-8"?>
<p:tagLst xmlns:p="http://schemas.openxmlformats.org/presentationml/2006/main">
  <p:tag name="AS_UNIQUEID" val="2352"/>
</p:tagLst>
</file>

<file path=ppt/tags/tag1239.xml><?xml version="1.0" encoding="utf-8"?>
<p:tagLst xmlns:p="http://schemas.openxmlformats.org/presentationml/2006/main">
  <p:tag name="AS_UNIQUEID" val="2353"/>
</p:tagLst>
</file>

<file path=ppt/tags/tag124.xml><?xml version="1.0" encoding="utf-8"?>
<p:tagLst xmlns:p="http://schemas.openxmlformats.org/presentationml/2006/main">
  <p:tag name="AS_UNIQUEID" val="1238"/>
</p:tagLst>
</file>

<file path=ppt/tags/tag1240.xml><?xml version="1.0" encoding="utf-8"?>
<p:tagLst xmlns:p="http://schemas.openxmlformats.org/presentationml/2006/main">
  <p:tag name="AS_UNIQUEID" val="2354"/>
</p:tagLst>
</file>

<file path=ppt/tags/tag1241.xml><?xml version="1.0" encoding="utf-8"?>
<p:tagLst xmlns:p="http://schemas.openxmlformats.org/presentationml/2006/main">
  <p:tag name="AS_UNIQUEID" val="2355"/>
</p:tagLst>
</file>

<file path=ppt/tags/tag1242.xml><?xml version="1.0" encoding="utf-8"?>
<p:tagLst xmlns:p="http://schemas.openxmlformats.org/presentationml/2006/main">
  <p:tag name="AS_UNIQUEID" val="2356"/>
</p:tagLst>
</file>

<file path=ppt/tags/tag1243.xml><?xml version="1.0" encoding="utf-8"?>
<p:tagLst xmlns:p="http://schemas.openxmlformats.org/presentationml/2006/main">
  <p:tag name="AS_UNIQUEID" val="2357"/>
</p:tagLst>
</file>

<file path=ppt/tags/tag1244.xml><?xml version="1.0" encoding="utf-8"?>
<p:tagLst xmlns:p="http://schemas.openxmlformats.org/presentationml/2006/main">
  <p:tag name="AS_UNIQUEID" val="2358"/>
</p:tagLst>
</file>

<file path=ppt/tags/tag1245.xml><?xml version="1.0" encoding="utf-8"?>
<p:tagLst xmlns:p="http://schemas.openxmlformats.org/presentationml/2006/main">
  <p:tag name="AS_UNIQUEID" val="2359"/>
</p:tagLst>
</file>

<file path=ppt/tags/tag1246.xml><?xml version="1.0" encoding="utf-8"?>
<p:tagLst xmlns:p="http://schemas.openxmlformats.org/presentationml/2006/main">
  <p:tag name="AS_UNIQUEID" val="2360"/>
</p:tagLst>
</file>

<file path=ppt/tags/tag1247.xml><?xml version="1.0" encoding="utf-8"?>
<p:tagLst xmlns:p="http://schemas.openxmlformats.org/presentationml/2006/main">
  <p:tag name="AS_UNIQUEID" val="2361"/>
</p:tagLst>
</file>

<file path=ppt/tags/tag1248.xml><?xml version="1.0" encoding="utf-8"?>
<p:tagLst xmlns:p="http://schemas.openxmlformats.org/presentationml/2006/main">
  <p:tag name="AS_UNIQUEID" val="2362"/>
</p:tagLst>
</file>

<file path=ppt/tags/tag1249.xml><?xml version="1.0" encoding="utf-8"?>
<p:tagLst xmlns:p="http://schemas.openxmlformats.org/presentationml/2006/main">
  <p:tag name="AS_UNIQUEID" val="2363"/>
</p:tagLst>
</file>

<file path=ppt/tags/tag125.xml><?xml version="1.0" encoding="utf-8"?>
<p:tagLst xmlns:p="http://schemas.openxmlformats.org/presentationml/2006/main">
  <p:tag name="AS_UNIQUEID" val="1239"/>
</p:tagLst>
</file>

<file path=ppt/tags/tag1250.xml><?xml version="1.0" encoding="utf-8"?>
<p:tagLst xmlns:p="http://schemas.openxmlformats.org/presentationml/2006/main">
  <p:tag name="AS_UNIQUEID" val="2364"/>
</p:tagLst>
</file>

<file path=ppt/tags/tag1251.xml><?xml version="1.0" encoding="utf-8"?>
<p:tagLst xmlns:p="http://schemas.openxmlformats.org/presentationml/2006/main">
  <p:tag name="AS_UNIQUEID" val="2365"/>
</p:tagLst>
</file>

<file path=ppt/tags/tag1252.xml><?xml version="1.0" encoding="utf-8"?>
<p:tagLst xmlns:p="http://schemas.openxmlformats.org/presentationml/2006/main">
  <p:tag name="AS_UNIQUEID" val="2366"/>
</p:tagLst>
</file>

<file path=ppt/tags/tag1253.xml><?xml version="1.0" encoding="utf-8"?>
<p:tagLst xmlns:p="http://schemas.openxmlformats.org/presentationml/2006/main">
  <p:tag name="AS_UNIQUEID" val="2367"/>
</p:tagLst>
</file>

<file path=ppt/tags/tag1254.xml><?xml version="1.0" encoding="utf-8"?>
<p:tagLst xmlns:p="http://schemas.openxmlformats.org/presentationml/2006/main">
  <p:tag name="AS_UNIQUEID" val="2368"/>
</p:tagLst>
</file>

<file path=ppt/tags/tag1255.xml><?xml version="1.0" encoding="utf-8"?>
<p:tagLst xmlns:p="http://schemas.openxmlformats.org/presentationml/2006/main">
  <p:tag name="AS_UNIQUEID" val="2369"/>
</p:tagLst>
</file>

<file path=ppt/tags/tag1256.xml><?xml version="1.0" encoding="utf-8"?>
<p:tagLst xmlns:p="http://schemas.openxmlformats.org/presentationml/2006/main">
  <p:tag name="AS_UNIQUEID" val="2370"/>
</p:tagLst>
</file>

<file path=ppt/tags/tag1257.xml><?xml version="1.0" encoding="utf-8"?>
<p:tagLst xmlns:p="http://schemas.openxmlformats.org/presentationml/2006/main">
  <p:tag name="AS_UNIQUEID" val="2371"/>
</p:tagLst>
</file>

<file path=ppt/tags/tag1258.xml><?xml version="1.0" encoding="utf-8"?>
<p:tagLst xmlns:p="http://schemas.openxmlformats.org/presentationml/2006/main">
  <p:tag name="AS_UNIQUEID" val="2372"/>
</p:tagLst>
</file>

<file path=ppt/tags/tag1259.xml><?xml version="1.0" encoding="utf-8"?>
<p:tagLst xmlns:p="http://schemas.openxmlformats.org/presentationml/2006/main">
  <p:tag name="AS_UNIQUEID" val="2373"/>
</p:tagLst>
</file>

<file path=ppt/tags/tag126.xml><?xml version="1.0" encoding="utf-8"?>
<p:tagLst xmlns:p="http://schemas.openxmlformats.org/presentationml/2006/main">
  <p:tag name="AS_UNIQUEID" val="1240"/>
</p:tagLst>
</file>

<file path=ppt/tags/tag1260.xml><?xml version="1.0" encoding="utf-8"?>
<p:tagLst xmlns:p="http://schemas.openxmlformats.org/presentationml/2006/main">
  <p:tag name="AS_UNIQUEID" val="2374"/>
</p:tagLst>
</file>

<file path=ppt/tags/tag1261.xml><?xml version="1.0" encoding="utf-8"?>
<p:tagLst xmlns:p="http://schemas.openxmlformats.org/presentationml/2006/main">
  <p:tag name="AS_UNIQUEID" val="2375"/>
</p:tagLst>
</file>

<file path=ppt/tags/tag1262.xml><?xml version="1.0" encoding="utf-8"?>
<p:tagLst xmlns:p="http://schemas.openxmlformats.org/presentationml/2006/main">
  <p:tag name="AS_UNIQUEID" val="2376"/>
</p:tagLst>
</file>

<file path=ppt/tags/tag1263.xml><?xml version="1.0" encoding="utf-8"?>
<p:tagLst xmlns:p="http://schemas.openxmlformats.org/presentationml/2006/main">
  <p:tag name="AS_UNIQUEID" val="2377"/>
</p:tagLst>
</file>

<file path=ppt/tags/tag1264.xml><?xml version="1.0" encoding="utf-8"?>
<p:tagLst xmlns:p="http://schemas.openxmlformats.org/presentationml/2006/main">
  <p:tag name="AS_UNIQUEID" val="2378"/>
</p:tagLst>
</file>

<file path=ppt/tags/tag1265.xml><?xml version="1.0" encoding="utf-8"?>
<p:tagLst xmlns:p="http://schemas.openxmlformats.org/presentationml/2006/main">
  <p:tag name="AS_UNIQUEID" val="2379"/>
</p:tagLst>
</file>

<file path=ppt/tags/tag1266.xml><?xml version="1.0" encoding="utf-8"?>
<p:tagLst xmlns:p="http://schemas.openxmlformats.org/presentationml/2006/main">
  <p:tag name="AS_UNIQUEID" val="2380"/>
</p:tagLst>
</file>

<file path=ppt/tags/tag1267.xml><?xml version="1.0" encoding="utf-8"?>
<p:tagLst xmlns:p="http://schemas.openxmlformats.org/presentationml/2006/main">
  <p:tag name="AS_UNIQUEID" val="2381"/>
</p:tagLst>
</file>

<file path=ppt/tags/tag1268.xml><?xml version="1.0" encoding="utf-8"?>
<p:tagLst xmlns:p="http://schemas.openxmlformats.org/presentationml/2006/main">
  <p:tag name="AS_UNIQUEID" val="2382"/>
</p:tagLst>
</file>

<file path=ppt/tags/tag1269.xml><?xml version="1.0" encoding="utf-8"?>
<p:tagLst xmlns:p="http://schemas.openxmlformats.org/presentationml/2006/main">
  <p:tag name="AS_UNIQUEID" val="2383"/>
</p:tagLst>
</file>

<file path=ppt/tags/tag127.xml><?xml version="1.0" encoding="utf-8"?>
<p:tagLst xmlns:p="http://schemas.openxmlformats.org/presentationml/2006/main">
  <p:tag name="AS_UNIQUEID" val="1241"/>
</p:tagLst>
</file>

<file path=ppt/tags/tag1270.xml><?xml version="1.0" encoding="utf-8"?>
<p:tagLst xmlns:p="http://schemas.openxmlformats.org/presentationml/2006/main">
  <p:tag name="AS_UNIQUEID" val="2384"/>
</p:tagLst>
</file>

<file path=ppt/tags/tag1271.xml><?xml version="1.0" encoding="utf-8"?>
<p:tagLst xmlns:p="http://schemas.openxmlformats.org/presentationml/2006/main">
  <p:tag name="AS_UNIQUEID" val="2385"/>
</p:tagLst>
</file>

<file path=ppt/tags/tag1272.xml><?xml version="1.0" encoding="utf-8"?>
<p:tagLst xmlns:p="http://schemas.openxmlformats.org/presentationml/2006/main">
  <p:tag name="AS_UNIQUEID" val="2386"/>
</p:tagLst>
</file>

<file path=ppt/tags/tag1273.xml><?xml version="1.0" encoding="utf-8"?>
<p:tagLst xmlns:p="http://schemas.openxmlformats.org/presentationml/2006/main">
  <p:tag name="AS_UNIQUEID" val="2387"/>
</p:tagLst>
</file>

<file path=ppt/tags/tag1274.xml><?xml version="1.0" encoding="utf-8"?>
<p:tagLst xmlns:p="http://schemas.openxmlformats.org/presentationml/2006/main">
  <p:tag name="AS_UNIQUEID" val="2388"/>
</p:tagLst>
</file>

<file path=ppt/tags/tag1275.xml><?xml version="1.0" encoding="utf-8"?>
<p:tagLst xmlns:p="http://schemas.openxmlformats.org/presentationml/2006/main">
  <p:tag name="AS_UNIQUEID" val="2389"/>
</p:tagLst>
</file>

<file path=ppt/tags/tag1276.xml><?xml version="1.0" encoding="utf-8"?>
<p:tagLst xmlns:p="http://schemas.openxmlformats.org/presentationml/2006/main">
  <p:tag name="AS_UNIQUEID" val="2390"/>
</p:tagLst>
</file>

<file path=ppt/tags/tag1277.xml><?xml version="1.0" encoding="utf-8"?>
<p:tagLst xmlns:p="http://schemas.openxmlformats.org/presentationml/2006/main">
  <p:tag name="AS_UNIQUEID" val="2391"/>
</p:tagLst>
</file>

<file path=ppt/tags/tag1278.xml><?xml version="1.0" encoding="utf-8"?>
<p:tagLst xmlns:p="http://schemas.openxmlformats.org/presentationml/2006/main">
  <p:tag name="AS_UNIQUEID" val="2392"/>
</p:tagLst>
</file>

<file path=ppt/tags/tag1279.xml><?xml version="1.0" encoding="utf-8"?>
<p:tagLst xmlns:p="http://schemas.openxmlformats.org/presentationml/2006/main">
  <p:tag name="AS_UNIQUEID" val="2393"/>
</p:tagLst>
</file>

<file path=ppt/tags/tag128.xml><?xml version="1.0" encoding="utf-8"?>
<p:tagLst xmlns:p="http://schemas.openxmlformats.org/presentationml/2006/main">
  <p:tag name="AS_UNIQUEID" val="1242"/>
</p:tagLst>
</file>

<file path=ppt/tags/tag1280.xml><?xml version="1.0" encoding="utf-8"?>
<p:tagLst xmlns:p="http://schemas.openxmlformats.org/presentationml/2006/main">
  <p:tag name="AS_UNIQUEID" val="2394"/>
</p:tagLst>
</file>

<file path=ppt/tags/tag1281.xml><?xml version="1.0" encoding="utf-8"?>
<p:tagLst xmlns:p="http://schemas.openxmlformats.org/presentationml/2006/main">
  <p:tag name="AS_UNIQUEID" val="2395"/>
</p:tagLst>
</file>

<file path=ppt/tags/tag1282.xml><?xml version="1.0" encoding="utf-8"?>
<p:tagLst xmlns:p="http://schemas.openxmlformats.org/presentationml/2006/main">
  <p:tag name="AS_UNIQUEID" val="2396"/>
</p:tagLst>
</file>

<file path=ppt/tags/tag1283.xml><?xml version="1.0" encoding="utf-8"?>
<p:tagLst xmlns:p="http://schemas.openxmlformats.org/presentationml/2006/main">
  <p:tag name="AS_UNIQUEID" val="2397"/>
</p:tagLst>
</file>

<file path=ppt/tags/tag1284.xml><?xml version="1.0" encoding="utf-8"?>
<p:tagLst xmlns:p="http://schemas.openxmlformats.org/presentationml/2006/main">
  <p:tag name="AS_UNIQUEID" val="2398"/>
</p:tagLst>
</file>

<file path=ppt/tags/tag1285.xml><?xml version="1.0" encoding="utf-8"?>
<p:tagLst xmlns:p="http://schemas.openxmlformats.org/presentationml/2006/main">
  <p:tag name="AS_UNIQUEID" val="2399"/>
</p:tagLst>
</file>

<file path=ppt/tags/tag1286.xml><?xml version="1.0" encoding="utf-8"?>
<p:tagLst xmlns:p="http://schemas.openxmlformats.org/presentationml/2006/main">
  <p:tag name="AS_UNIQUEID" val="2400"/>
</p:tagLst>
</file>

<file path=ppt/tags/tag1287.xml><?xml version="1.0" encoding="utf-8"?>
<p:tagLst xmlns:p="http://schemas.openxmlformats.org/presentationml/2006/main">
  <p:tag name="AS_UNIQUEID" val="2401"/>
</p:tagLst>
</file>

<file path=ppt/tags/tag1288.xml><?xml version="1.0" encoding="utf-8"?>
<p:tagLst xmlns:p="http://schemas.openxmlformats.org/presentationml/2006/main">
  <p:tag name="AS_UNIQUEID" val="2402"/>
</p:tagLst>
</file>

<file path=ppt/tags/tag1289.xml><?xml version="1.0" encoding="utf-8"?>
<p:tagLst xmlns:p="http://schemas.openxmlformats.org/presentationml/2006/main">
  <p:tag name="AS_UNIQUEID" val="2466"/>
</p:tagLst>
</file>

<file path=ppt/tags/tag129.xml><?xml version="1.0" encoding="utf-8"?>
<p:tagLst xmlns:p="http://schemas.openxmlformats.org/presentationml/2006/main">
  <p:tag name="AS_UNIQUEID" val="1243"/>
</p:tagLst>
</file>

<file path=ppt/tags/tag1290.xml><?xml version="1.0" encoding="utf-8"?>
<p:tagLst xmlns:p="http://schemas.openxmlformats.org/presentationml/2006/main">
  <p:tag name="AS_UNIQUEID" val="2403"/>
</p:tagLst>
</file>

<file path=ppt/tags/tag1291.xml><?xml version="1.0" encoding="utf-8"?>
<p:tagLst xmlns:p="http://schemas.openxmlformats.org/presentationml/2006/main">
  <p:tag name="AS_UNIQUEID" val="2404"/>
</p:tagLst>
</file>

<file path=ppt/tags/tag1292.xml><?xml version="1.0" encoding="utf-8"?>
<p:tagLst xmlns:p="http://schemas.openxmlformats.org/presentationml/2006/main">
  <p:tag name="AS_UNIQUEID" val="2405"/>
</p:tagLst>
</file>

<file path=ppt/tags/tag1293.xml><?xml version="1.0" encoding="utf-8"?>
<p:tagLst xmlns:p="http://schemas.openxmlformats.org/presentationml/2006/main">
  <p:tag name="AS_UNIQUEID" val="2406"/>
</p:tagLst>
</file>

<file path=ppt/tags/tag1294.xml><?xml version="1.0" encoding="utf-8"?>
<p:tagLst xmlns:p="http://schemas.openxmlformats.org/presentationml/2006/main">
  <p:tag name="AS_UNIQUEID" val="2407"/>
</p:tagLst>
</file>

<file path=ppt/tags/tag1295.xml><?xml version="1.0" encoding="utf-8"?>
<p:tagLst xmlns:p="http://schemas.openxmlformats.org/presentationml/2006/main">
  <p:tag name="AS_UNIQUEID" val="2408"/>
</p:tagLst>
</file>

<file path=ppt/tags/tag1296.xml><?xml version="1.0" encoding="utf-8"?>
<p:tagLst xmlns:p="http://schemas.openxmlformats.org/presentationml/2006/main">
  <p:tag name="AS_UNIQUEID" val="2409"/>
</p:tagLst>
</file>

<file path=ppt/tags/tag1297.xml><?xml version="1.0" encoding="utf-8"?>
<p:tagLst xmlns:p="http://schemas.openxmlformats.org/presentationml/2006/main">
  <p:tag name="AS_UNIQUEID" val="2410"/>
</p:tagLst>
</file>

<file path=ppt/tags/tag1298.xml><?xml version="1.0" encoding="utf-8"?>
<p:tagLst xmlns:p="http://schemas.openxmlformats.org/presentationml/2006/main">
  <p:tag name="AS_UNIQUEID" val="2411"/>
</p:tagLst>
</file>

<file path=ppt/tags/tag1299.xml><?xml version="1.0" encoding="utf-8"?>
<p:tagLst xmlns:p="http://schemas.openxmlformats.org/presentationml/2006/main">
  <p:tag name="AS_UNIQUEID" val="2412"/>
</p:tagLst>
</file>

<file path=ppt/tags/tag13.xml><?xml version="1.0" encoding="utf-8"?>
<p:tagLst xmlns:p="http://schemas.openxmlformats.org/presentationml/2006/main">
  <p:tag name="AS_UNIQUEID" val="1196"/>
</p:tagLst>
</file>

<file path=ppt/tags/tag130.xml><?xml version="1.0" encoding="utf-8"?>
<p:tagLst xmlns:p="http://schemas.openxmlformats.org/presentationml/2006/main">
  <p:tag name="AS_UNIQUEID" val="1244"/>
</p:tagLst>
</file>

<file path=ppt/tags/tag1300.xml><?xml version="1.0" encoding="utf-8"?>
<p:tagLst xmlns:p="http://schemas.openxmlformats.org/presentationml/2006/main">
  <p:tag name="AS_UNIQUEID" val="2413"/>
</p:tagLst>
</file>

<file path=ppt/tags/tag1301.xml><?xml version="1.0" encoding="utf-8"?>
<p:tagLst xmlns:p="http://schemas.openxmlformats.org/presentationml/2006/main">
  <p:tag name="AS_UNIQUEID" val="2414"/>
</p:tagLst>
</file>

<file path=ppt/tags/tag1302.xml><?xml version="1.0" encoding="utf-8"?>
<p:tagLst xmlns:p="http://schemas.openxmlformats.org/presentationml/2006/main">
  <p:tag name="AS_UNIQUEID" val="2415"/>
</p:tagLst>
</file>

<file path=ppt/tags/tag1303.xml><?xml version="1.0" encoding="utf-8"?>
<p:tagLst xmlns:p="http://schemas.openxmlformats.org/presentationml/2006/main">
  <p:tag name="AS_UNIQUEID" val="2416"/>
</p:tagLst>
</file>

<file path=ppt/tags/tag1304.xml><?xml version="1.0" encoding="utf-8"?>
<p:tagLst xmlns:p="http://schemas.openxmlformats.org/presentationml/2006/main">
  <p:tag name="AS_UNIQUEID" val="2417"/>
</p:tagLst>
</file>

<file path=ppt/tags/tag1305.xml><?xml version="1.0" encoding="utf-8"?>
<p:tagLst xmlns:p="http://schemas.openxmlformats.org/presentationml/2006/main">
  <p:tag name="AS_UNIQUEID" val="2418"/>
</p:tagLst>
</file>

<file path=ppt/tags/tag1306.xml><?xml version="1.0" encoding="utf-8"?>
<p:tagLst xmlns:p="http://schemas.openxmlformats.org/presentationml/2006/main">
  <p:tag name="AS_UNIQUEID" val="2419"/>
</p:tagLst>
</file>

<file path=ppt/tags/tag1307.xml><?xml version="1.0" encoding="utf-8"?>
<p:tagLst xmlns:p="http://schemas.openxmlformats.org/presentationml/2006/main">
  <p:tag name="AS_UNIQUEID" val="2420"/>
</p:tagLst>
</file>

<file path=ppt/tags/tag1308.xml><?xml version="1.0" encoding="utf-8"?>
<p:tagLst xmlns:p="http://schemas.openxmlformats.org/presentationml/2006/main">
  <p:tag name="AS_UNIQUEID" val="2421"/>
</p:tagLst>
</file>

<file path=ppt/tags/tag1309.xml><?xml version="1.0" encoding="utf-8"?>
<p:tagLst xmlns:p="http://schemas.openxmlformats.org/presentationml/2006/main">
  <p:tag name="AS_UNIQUEID" val="2422"/>
</p:tagLst>
</file>

<file path=ppt/tags/tag131.xml><?xml version="1.0" encoding="utf-8"?>
<p:tagLst xmlns:p="http://schemas.openxmlformats.org/presentationml/2006/main">
  <p:tag name="AS_UNIQUEID" val="1245"/>
</p:tagLst>
</file>

<file path=ppt/tags/tag1310.xml><?xml version="1.0" encoding="utf-8"?>
<p:tagLst xmlns:p="http://schemas.openxmlformats.org/presentationml/2006/main">
  <p:tag name="AS_UNIQUEID" val="2423"/>
</p:tagLst>
</file>

<file path=ppt/tags/tag1311.xml><?xml version="1.0" encoding="utf-8"?>
<p:tagLst xmlns:p="http://schemas.openxmlformats.org/presentationml/2006/main">
  <p:tag name="AS_UNIQUEID" val="2424"/>
</p:tagLst>
</file>

<file path=ppt/tags/tag1312.xml><?xml version="1.0" encoding="utf-8"?>
<p:tagLst xmlns:p="http://schemas.openxmlformats.org/presentationml/2006/main">
  <p:tag name="AS_UNIQUEID" val="2425"/>
</p:tagLst>
</file>

<file path=ppt/tags/tag1313.xml><?xml version="1.0" encoding="utf-8"?>
<p:tagLst xmlns:p="http://schemas.openxmlformats.org/presentationml/2006/main">
  <p:tag name="AS_UNIQUEID" val="2426"/>
</p:tagLst>
</file>

<file path=ppt/tags/tag1314.xml><?xml version="1.0" encoding="utf-8"?>
<p:tagLst xmlns:p="http://schemas.openxmlformats.org/presentationml/2006/main">
  <p:tag name="AS_UNIQUEID" val="2427"/>
</p:tagLst>
</file>

<file path=ppt/tags/tag1315.xml><?xml version="1.0" encoding="utf-8"?>
<p:tagLst xmlns:p="http://schemas.openxmlformats.org/presentationml/2006/main">
  <p:tag name="AS_UNIQUEID" val="2428"/>
</p:tagLst>
</file>

<file path=ppt/tags/tag1316.xml><?xml version="1.0" encoding="utf-8"?>
<p:tagLst xmlns:p="http://schemas.openxmlformats.org/presentationml/2006/main">
  <p:tag name="AS_UNIQUEID" val="2429"/>
</p:tagLst>
</file>

<file path=ppt/tags/tag1317.xml><?xml version="1.0" encoding="utf-8"?>
<p:tagLst xmlns:p="http://schemas.openxmlformats.org/presentationml/2006/main">
  <p:tag name="AS_UNIQUEID" val="2430"/>
</p:tagLst>
</file>

<file path=ppt/tags/tag1318.xml><?xml version="1.0" encoding="utf-8"?>
<p:tagLst xmlns:p="http://schemas.openxmlformats.org/presentationml/2006/main">
  <p:tag name="AS_UNIQUEID" val="2431"/>
</p:tagLst>
</file>

<file path=ppt/tags/tag1319.xml><?xml version="1.0" encoding="utf-8"?>
<p:tagLst xmlns:p="http://schemas.openxmlformats.org/presentationml/2006/main">
  <p:tag name="AS_UNIQUEID" val="2432"/>
</p:tagLst>
</file>

<file path=ppt/tags/tag132.xml><?xml version="1.0" encoding="utf-8"?>
<p:tagLst xmlns:p="http://schemas.openxmlformats.org/presentationml/2006/main">
  <p:tag name="AS_UNIQUEID" val="1246"/>
</p:tagLst>
</file>

<file path=ppt/tags/tag1320.xml><?xml version="1.0" encoding="utf-8"?>
<p:tagLst xmlns:p="http://schemas.openxmlformats.org/presentationml/2006/main">
  <p:tag name="AS_UNIQUEID" val="2433"/>
</p:tagLst>
</file>

<file path=ppt/tags/tag1321.xml><?xml version="1.0" encoding="utf-8"?>
<p:tagLst xmlns:p="http://schemas.openxmlformats.org/presentationml/2006/main">
  <p:tag name="AS_UNIQUEID" val="2434"/>
</p:tagLst>
</file>

<file path=ppt/tags/tag1322.xml><?xml version="1.0" encoding="utf-8"?>
<p:tagLst xmlns:p="http://schemas.openxmlformats.org/presentationml/2006/main">
  <p:tag name="AS_UNIQUEID" val="2435"/>
</p:tagLst>
</file>

<file path=ppt/tags/tag1323.xml><?xml version="1.0" encoding="utf-8"?>
<p:tagLst xmlns:p="http://schemas.openxmlformats.org/presentationml/2006/main">
  <p:tag name="AS_UNIQUEID" val="2436"/>
</p:tagLst>
</file>

<file path=ppt/tags/tag1324.xml><?xml version="1.0" encoding="utf-8"?>
<p:tagLst xmlns:p="http://schemas.openxmlformats.org/presentationml/2006/main">
  <p:tag name="AS_UNIQUEID" val="2437"/>
</p:tagLst>
</file>

<file path=ppt/tags/tag1325.xml><?xml version="1.0" encoding="utf-8"?>
<p:tagLst xmlns:p="http://schemas.openxmlformats.org/presentationml/2006/main">
  <p:tag name="AS_UNIQUEID" val="2438"/>
</p:tagLst>
</file>

<file path=ppt/tags/tag1326.xml><?xml version="1.0" encoding="utf-8"?>
<p:tagLst xmlns:p="http://schemas.openxmlformats.org/presentationml/2006/main">
  <p:tag name="AS_UNIQUEID" val="2439"/>
</p:tagLst>
</file>

<file path=ppt/tags/tag1327.xml><?xml version="1.0" encoding="utf-8"?>
<p:tagLst xmlns:p="http://schemas.openxmlformats.org/presentationml/2006/main">
  <p:tag name="AS_UNIQUEID" val="2440"/>
</p:tagLst>
</file>

<file path=ppt/tags/tag1328.xml><?xml version="1.0" encoding="utf-8"?>
<p:tagLst xmlns:p="http://schemas.openxmlformats.org/presentationml/2006/main">
  <p:tag name="AS_UNIQUEID" val="2441"/>
</p:tagLst>
</file>

<file path=ppt/tags/tag1329.xml><?xml version="1.0" encoding="utf-8"?>
<p:tagLst xmlns:p="http://schemas.openxmlformats.org/presentationml/2006/main">
  <p:tag name="AS_UNIQUEID" val="2442"/>
</p:tagLst>
</file>

<file path=ppt/tags/tag133.xml><?xml version="1.0" encoding="utf-8"?>
<p:tagLst xmlns:p="http://schemas.openxmlformats.org/presentationml/2006/main">
  <p:tag name="AS_UNIQUEID" val="1247"/>
</p:tagLst>
</file>

<file path=ppt/tags/tag1330.xml><?xml version="1.0" encoding="utf-8"?>
<p:tagLst xmlns:p="http://schemas.openxmlformats.org/presentationml/2006/main">
  <p:tag name="AS_UNIQUEID" val="2443"/>
</p:tagLst>
</file>

<file path=ppt/tags/tag1331.xml><?xml version="1.0" encoding="utf-8"?>
<p:tagLst xmlns:p="http://schemas.openxmlformats.org/presentationml/2006/main">
  <p:tag name="AS_UNIQUEID" val="2444"/>
</p:tagLst>
</file>

<file path=ppt/tags/tag1332.xml><?xml version="1.0" encoding="utf-8"?>
<p:tagLst xmlns:p="http://schemas.openxmlformats.org/presentationml/2006/main">
  <p:tag name="AS_UNIQUEID" val="2445"/>
</p:tagLst>
</file>

<file path=ppt/tags/tag1333.xml><?xml version="1.0" encoding="utf-8"?>
<p:tagLst xmlns:p="http://schemas.openxmlformats.org/presentationml/2006/main">
  <p:tag name="AS_UNIQUEID" val="2446"/>
</p:tagLst>
</file>

<file path=ppt/tags/tag1334.xml><?xml version="1.0" encoding="utf-8"?>
<p:tagLst xmlns:p="http://schemas.openxmlformats.org/presentationml/2006/main">
  <p:tag name="AS_UNIQUEID" val="2447"/>
</p:tagLst>
</file>

<file path=ppt/tags/tag1335.xml><?xml version="1.0" encoding="utf-8"?>
<p:tagLst xmlns:p="http://schemas.openxmlformats.org/presentationml/2006/main">
  <p:tag name="AS_UNIQUEID" val="2448"/>
</p:tagLst>
</file>

<file path=ppt/tags/tag1336.xml><?xml version="1.0" encoding="utf-8"?>
<p:tagLst xmlns:p="http://schemas.openxmlformats.org/presentationml/2006/main">
  <p:tag name="AS_UNIQUEID" val="2449"/>
</p:tagLst>
</file>

<file path=ppt/tags/tag1337.xml><?xml version="1.0" encoding="utf-8"?>
<p:tagLst xmlns:p="http://schemas.openxmlformats.org/presentationml/2006/main">
  <p:tag name="AS_UNIQUEID" val="2450"/>
</p:tagLst>
</file>

<file path=ppt/tags/tag1338.xml><?xml version="1.0" encoding="utf-8"?>
<p:tagLst xmlns:p="http://schemas.openxmlformats.org/presentationml/2006/main">
  <p:tag name="AS_UNIQUEID" val="2451"/>
</p:tagLst>
</file>

<file path=ppt/tags/tag1339.xml><?xml version="1.0" encoding="utf-8"?>
<p:tagLst xmlns:p="http://schemas.openxmlformats.org/presentationml/2006/main">
  <p:tag name="AS_UNIQUEID" val="2452"/>
</p:tagLst>
</file>

<file path=ppt/tags/tag134.xml><?xml version="1.0" encoding="utf-8"?>
<p:tagLst xmlns:p="http://schemas.openxmlformats.org/presentationml/2006/main">
  <p:tag name="AS_UNIQUEID" val="1248"/>
</p:tagLst>
</file>

<file path=ppt/tags/tag1340.xml><?xml version="1.0" encoding="utf-8"?>
<p:tagLst xmlns:p="http://schemas.openxmlformats.org/presentationml/2006/main">
  <p:tag name="AS_UNIQUEID" val="2453"/>
</p:tagLst>
</file>

<file path=ppt/tags/tag1341.xml><?xml version="1.0" encoding="utf-8"?>
<p:tagLst xmlns:p="http://schemas.openxmlformats.org/presentationml/2006/main">
  <p:tag name="AS_UNIQUEID" val="2454"/>
</p:tagLst>
</file>

<file path=ppt/tags/tag1342.xml><?xml version="1.0" encoding="utf-8"?>
<p:tagLst xmlns:p="http://schemas.openxmlformats.org/presentationml/2006/main">
  <p:tag name="AS_UNIQUEID" val="2455"/>
</p:tagLst>
</file>

<file path=ppt/tags/tag1343.xml><?xml version="1.0" encoding="utf-8"?>
<p:tagLst xmlns:p="http://schemas.openxmlformats.org/presentationml/2006/main">
  <p:tag name="AS_UNIQUEID" val="2456"/>
</p:tagLst>
</file>

<file path=ppt/tags/tag1344.xml><?xml version="1.0" encoding="utf-8"?>
<p:tagLst xmlns:p="http://schemas.openxmlformats.org/presentationml/2006/main">
  <p:tag name="AS_UNIQUEID" val="2457"/>
</p:tagLst>
</file>

<file path=ppt/tags/tag1345.xml><?xml version="1.0" encoding="utf-8"?>
<p:tagLst xmlns:p="http://schemas.openxmlformats.org/presentationml/2006/main">
  <p:tag name="AS_UNIQUEID" val="2458"/>
</p:tagLst>
</file>

<file path=ppt/tags/tag1346.xml><?xml version="1.0" encoding="utf-8"?>
<p:tagLst xmlns:p="http://schemas.openxmlformats.org/presentationml/2006/main">
  <p:tag name="AS_UNIQUEID" val="2459"/>
</p:tagLst>
</file>

<file path=ppt/tags/tag1347.xml><?xml version="1.0" encoding="utf-8"?>
<p:tagLst xmlns:p="http://schemas.openxmlformats.org/presentationml/2006/main">
  <p:tag name="AS_UNIQUEID" val="2460"/>
</p:tagLst>
</file>

<file path=ppt/tags/tag1348.xml><?xml version="1.0" encoding="utf-8"?>
<p:tagLst xmlns:p="http://schemas.openxmlformats.org/presentationml/2006/main">
  <p:tag name="AS_UNIQUEID" val="2461"/>
</p:tagLst>
</file>

<file path=ppt/tags/tag1349.xml><?xml version="1.0" encoding="utf-8"?>
<p:tagLst xmlns:p="http://schemas.openxmlformats.org/presentationml/2006/main">
  <p:tag name="AS_UNIQUEID" val="2462"/>
</p:tagLst>
</file>

<file path=ppt/tags/tag135.xml><?xml version="1.0" encoding="utf-8"?>
<p:tagLst xmlns:p="http://schemas.openxmlformats.org/presentationml/2006/main">
  <p:tag name="AS_UNIQUEID" val="1249"/>
</p:tagLst>
</file>

<file path=ppt/tags/tag1350.xml><?xml version="1.0" encoding="utf-8"?>
<p:tagLst xmlns:p="http://schemas.openxmlformats.org/presentationml/2006/main">
  <p:tag name="AS_UNIQUEID" val="2463"/>
</p:tagLst>
</file>

<file path=ppt/tags/tag1351.xml><?xml version="1.0" encoding="utf-8"?>
<p:tagLst xmlns:p="http://schemas.openxmlformats.org/presentationml/2006/main">
  <p:tag name="AS_UNIQUEID" val="2464"/>
</p:tagLst>
</file>

<file path=ppt/tags/tag1352.xml><?xml version="1.0" encoding="utf-8"?>
<p:tagLst xmlns:p="http://schemas.openxmlformats.org/presentationml/2006/main">
  <p:tag name="AS_UNIQUEID" val="2465"/>
</p:tagLst>
</file>

<file path=ppt/tags/tag1353.xml><?xml version="1.0" encoding="utf-8"?>
<p:tagLst xmlns:p="http://schemas.openxmlformats.org/presentationml/2006/main">
  <p:tag name="AS_UNIQUEID" val="1175"/>
</p:tagLst>
</file>

<file path=ppt/tags/tag1354.xml><?xml version="1.0" encoding="utf-8"?>
<p:tagLst xmlns:p="http://schemas.openxmlformats.org/presentationml/2006/main">
  <p:tag name="AS_UNIQUEID" val="690"/>
</p:tagLst>
</file>

<file path=ppt/tags/tag1355.xml><?xml version="1.0" encoding="utf-8"?>
<p:tagLst xmlns:p="http://schemas.openxmlformats.org/presentationml/2006/main">
  <p:tag name="AS_UNIQUEID" val="691"/>
</p:tagLst>
</file>

<file path=ppt/tags/tag1356.xml><?xml version="1.0" encoding="utf-8"?>
<p:tagLst xmlns:p="http://schemas.openxmlformats.org/presentationml/2006/main">
  <p:tag name="AS_UNIQUEID" val="692"/>
</p:tagLst>
</file>

<file path=ppt/tags/tag1357.xml><?xml version="1.0" encoding="utf-8"?>
<p:tagLst xmlns:p="http://schemas.openxmlformats.org/presentationml/2006/main">
  <p:tag name="AS_UNIQUEID" val="693"/>
</p:tagLst>
</file>

<file path=ppt/tags/tag1358.xml><?xml version="1.0" encoding="utf-8"?>
<p:tagLst xmlns:p="http://schemas.openxmlformats.org/presentationml/2006/main">
  <p:tag name="AS_UNIQUEID" val="694"/>
</p:tagLst>
</file>

<file path=ppt/tags/tag1359.xml><?xml version="1.0" encoding="utf-8"?>
<p:tagLst xmlns:p="http://schemas.openxmlformats.org/presentationml/2006/main">
  <p:tag name="AS_UNIQUEID" val="695"/>
</p:tagLst>
</file>

<file path=ppt/tags/tag136.xml><?xml version="1.0" encoding="utf-8"?>
<p:tagLst xmlns:p="http://schemas.openxmlformats.org/presentationml/2006/main">
  <p:tag name="AS_UNIQUEID" val="1250"/>
</p:tagLst>
</file>

<file path=ppt/tags/tag1360.xml><?xml version="1.0" encoding="utf-8"?>
<p:tagLst xmlns:p="http://schemas.openxmlformats.org/presentationml/2006/main">
  <p:tag name="AS_UNIQUEID" val="696"/>
</p:tagLst>
</file>

<file path=ppt/tags/tag1361.xml><?xml version="1.0" encoding="utf-8"?>
<p:tagLst xmlns:p="http://schemas.openxmlformats.org/presentationml/2006/main">
  <p:tag name="AS_UNIQUEID" val="697"/>
</p:tagLst>
</file>

<file path=ppt/tags/tag1362.xml><?xml version="1.0" encoding="utf-8"?>
<p:tagLst xmlns:p="http://schemas.openxmlformats.org/presentationml/2006/main">
  <p:tag name="AS_UNIQUEID" val="698"/>
</p:tagLst>
</file>

<file path=ppt/tags/tag1363.xml><?xml version="1.0" encoding="utf-8"?>
<p:tagLst xmlns:p="http://schemas.openxmlformats.org/presentationml/2006/main">
  <p:tag name="AS_UNIQUEID" val="699"/>
</p:tagLst>
</file>

<file path=ppt/tags/tag1364.xml><?xml version="1.0" encoding="utf-8"?>
<p:tagLst xmlns:p="http://schemas.openxmlformats.org/presentationml/2006/main">
  <p:tag name="AS_UNIQUEID" val="700"/>
</p:tagLst>
</file>

<file path=ppt/tags/tag1365.xml><?xml version="1.0" encoding="utf-8"?>
<p:tagLst xmlns:p="http://schemas.openxmlformats.org/presentationml/2006/main">
  <p:tag name="AS_UNIQUEID" val="701"/>
</p:tagLst>
</file>

<file path=ppt/tags/tag1366.xml><?xml version="1.0" encoding="utf-8"?>
<p:tagLst xmlns:p="http://schemas.openxmlformats.org/presentationml/2006/main">
  <p:tag name="AS_UNIQUEID" val="702"/>
</p:tagLst>
</file>

<file path=ppt/tags/tag1367.xml><?xml version="1.0" encoding="utf-8"?>
<p:tagLst xmlns:p="http://schemas.openxmlformats.org/presentationml/2006/main">
  <p:tag name="AS_UNIQUEID" val="703"/>
</p:tagLst>
</file>

<file path=ppt/tags/tag1368.xml><?xml version="1.0" encoding="utf-8"?>
<p:tagLst xmlns:p="http://schemas.openxmlformats.org/presentationml/2006/main">
  <p:tag name="AS_UNIQUEID" val="704"/>
</p:tagLst>
</file>

<file path=ppt/tags/tag1369.xml><?xml version="1.0" encoding="utf-8"?>
<p:tagLst xmlns:p="http://schemas.openxmlformats.org/presentationml/2006/main">
  <p:tag name="AS_UNIQUEID" val="705"/>
</p:tagLst>
</file>

<file path=ppt/tags/tag137.xml><?xml version="1.0" encoding="utf-8"?>
<p:tagLst xmlns:p="http://schemas.openxmlformats.org/presentationml/2006/main">
  <p:tag name="AS_UNIQUEID" val="1251"/>
</p:tagLst>
</file>

<file path=ppt/tags/tag1370.xml><?xml version="1.0" encoding="utf-8"?>
<p:tagLst xmlns:p="http://schemas.openxmlformats.org/presentationml/2006/main">
  <p:tag name="AS_UNIQUEID" val="706"/>
</p:tagLst>
</file>

<file path=ppt/tags/tag1371.xml><?xml version="1.0" encoding="utf-8"?>
<p:tagLst xmlns:p="http://schemas.openxmlformats.org/presentationml/2006/main">
  <p:tag name="AS_UNIQUEID" val="707"/>
</p:tagLst>
</file>

<file path=ppt/tags/tag1372.xml><?xml version="1.0" encoding="utf-8"?>
<p:tagLst xmlns:p="http://schemas.openxmlformats.org/presentationml/2006/main">
  <p:tag name="AS_UNIQUEID" val="708"/>
</p:tagLst>
</file>

<file path=ppt/tags/tag1373.xml><?xml version="1.0" encoding="utf-8"?>
<p:tagLst xmlns:p="http://schemas.openxmlformats.org/presentationml/2006/main">
  <p:tag name="AS_UNIQUEID" val="709"/>
</p:tagLst>
</file>

<file path=ppt/tags/tag1374.xml><?xml version="1.0" encoding="utf-8"?>
<p:tagLst xmlns:p="http://schemas.openxmlformats.org/presentationml/2006/main">
  <p:tag name="AS_UNIQUEID" val="1176"/>
</p:tagLst>
</file>

<file path=ppt/tags/tag1375.xml><?xml version="1.0" encoding="utf-8"?>
<p:tagLst xmlns:p="http://schemas.openxmlformats.org/presentationml/2006/main">
  <p:tag name="AS_UNIQUEID" val="1177"/>
</p:tagLst>
</file>

<file path=ppt/tags/tag1376.xml><?xml version="1.0" encoding="utf-8"?>
<p:tagLst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38.xml><?xml version="1.0" encoding="utf-8"?>
<p:tagLst xmlns:p="http://schemas.openxmlformats.org/presentationml/2006/main">
  <p:tag name="AS_UNIQUEID" val="1252"/>
</p:tagLst>
</file>

<file path=ppt/tags/tag139.xml><?xml version="1.0" encoding="utf-8"?>
<p:tagLst xmlns:p="http://schemas.openxmlformats.org/presentationml/2006/main">
  <p:tag name="AS_UNIQUEID" val="1253"/>
</p:tagLst>
</file>

<file path=ppt/tags/tag14.xml><?xml version="1.0" encoding="utf-8"?>
<p:tagLst xmlns:p="http://schemas.openxmlformats.org/presentationml/2006/main">
  <p:tag name="AS_UNIQUEID" val="1197"/>
</p:tagLst>
</file>

<file path=ppt/tags/tag140.xml><?xml version="1.0" encoding="utf-8"?>
<p:tagLst xmlns:p="http://schemas.openxmlformats.org/presentationml/2006/main">
  <p:tag name="AS_UNIQUEID" val="1254"/>
</p:tagLst>
</file>

<file path=ppt/tags/tag141.xml><?xml version="1.0" encoding="utf-8"?>
<p:tagLst xmlns:p="http://schemas.openxmlformats.org/presentationml/2006/main">
  <p:tag name="AS_UNIQUEID" val="1255"/>
</p:tagLst>
</file>

<file path=ppt/tags/tag142.xml><?xml version="1.0" encoding="utf-8"?>
<p:tagLst xmlns:p="http://schemas.openxmlformats.org/presentationml/2006/main">
  <p:tag name="AS_UNIQUEID" val="1256"/>
</p:tagLst>
</file>

<file path=ppt/tags/tag143.xml><?xml version="1.0" encoding="utf-8"?>
<p:tagLst xmlns:p="http://schemas.openxmlformats.org/presentationml/2006/main">
  <p:tag name="AS_UNIQUEID" val="1257"/>
</p:tagLst>
</file>

<file path=ppt/tags/tag144.xml><?xml version="1.0" encoding="utf-8"?>
<p:tagLst xmlns:p="http://schemas.openxmlformats.org/presentationml/2006/main">
  <p:tag name="AS_UNIQUEID" val="1258"/>
</p:tagLst>
</file>

<file path=ppt/tags/tag145.xml><?xml version="1.0" encoding="utf-8"?>
<p:tagLst xmlns:p="http://schemas.openxmlformats.org/presentationml/2006/main">
  <p:tag name="AS_UNIQUEID" val="1259"/>
</p:tagLst>
</file>

<file path=ppt/tags/tag146.xml><?xml version="1.0" encoding="utf-8"?>
<p:tagLst xmlns:p="http://schemas.openxmlformats.org/presentationml/2006/main">
  <p:tag name="AS_UNIQUEID" val="1260"/>
</p:tagLst>
</file>

<file path=ppt/tags/tag147.xml><?xml version="1.0" encoding="utf-8"?>
<p:tagLst xmlns:p="http://schemas.openxmlformats.org/presentationml/2006/main">
  <p:tag name="AS_UNIQUEID" val="1261"/>
</p:tagLst>
</file>

<file path=ppt/tags/tag148.xml><?xml version="1.0" encoding="utf-8"?>
<p:tagLst xmlns:p="http://schemas.openxmlformats.org/presentationml/2006/main">
  <p:tag name="AS_UNIQUEID" val="1262"/>
</p:tagLst>
</file>

<file path=ppt/tags/tag149.xml><?xml version="1.0" encoding="utf-8"?>
<p:tagLst xmlns:p="http://schemas.openxmlformats.org/presentationml/2006/main">
  <p:tag name="AS_UNIQUEID" val="1263"/>
</p:tagLst>
</file>

<file path=ppt/tags/tag15.xml><?xml version="1.0" encoding="utf-8"?>
<p:tagLst xmlns:p="http://schemas.openxmlformats.org/presentationml/2006/main">
  <p:tag name="AS_UNIQUEID" val="1198"/>
</p:tagLst>
</file>

<file path=ppt/tags/tag150.xml><?xml version="1.0" encoding="utf-8"?>
<p:tagLst xmlns:p="http://schemas.openxmlformats.org/presentationml/2006/main">
  <p:tag name="AS_UNIQUEID" val="1264"/>
</p:tagLst>
</file>

<file path=ppt/tags/tag151.xml><?xml version="1.0" encoding="utf-8"?>
<p:tagLst xmlns:p="http://schemas.openxmlformats.org/presentationml/2006/main">
  <p:tag name="AS_UNIQUEID" val="1265"/>
</p:tagLst>
</file>

<file path=ppt/tags/tag152.xml><?xml version="1.0" encoding="utf-8"?>
<p:tagLst xmlns:p="http://schemas.openxmlformats.org/presentationml/2006/main">
  <p:tag name="AS_UNIQUEID" val="1266"/>
</p:tagLst>
</file>

<file path=ppt/tags/tag153.xml><?xml version="1.0" encoding="utf-8"?>
<p:tagLst xmlns:p="http://schemas.openxmlformats.org/presentationml/2006/main">
  <p:tag name="AS_UNIQUEID" val="1267"/>
</p:tagLst>
</file>

<file path=ppt/tags/tag154.xml><?xml version="1.0" encoding="utf-8"?>
<p:tagLst xmlns:p="http://schemas.openxmlformats.org/presentationml/2006/main">
  <p:tag name="AS_UNIQUEID" val="1268"/>
</p:tagLst>
</file>

<file path=ppt/tags/tag155.xml><?xml version="1.0" encoding="utf-8"?>
<p:tagLst xmlns:p="http://schemas.openxmlformats.org/presentationml/2006/main">
  <p:tag name="AS_UNIQUEID" val="1269"/>
</p:tagLst>
</file>

<file path=ppt/tags/tag156.xml><?xml version="1.0" encoding="utf-8"?>
<p:tagLst xmlns:p="http://schemas.openxmlformats.org/presentationml/2006/main">
  <p:tag name="AS_UNIQUEID" val="1270"/>
</p:tagLst>
</file>

<file path=ppt/tags/tag157.xml><?xml version="1.0" encoding="utf-8"?>
<p:tagLst xmlns:p="http://schemas.openxmlformats.org/presentationml/2006/main">
  <p:tag name="AS_UNIQUEID" val="1271"/>
</p:tagLst>
</file>

<file path=ppt/tags/tag158.xml><?xml version="1.0" encoding="utf-8"?>
<p:tagLst xmlns:p="http://schemas.openxmlformats.org/presentationml/2006/main">
  <p:tag name="AS_UNIQUEID" val="1272"/>
</p:tagLst>
</file>

<file path=ppt/tags/tag159.xml><?xml version="1.0" encoding="utf-8"?>
<p:tagLst xmlns:p="http://schemas.openxmlformats.org/presentationml/2006/main">
  <p:tag name="AS_UNIQUEID" val="1273"/>
</p:tagLst>
</file>

<file path=ppt/tags/tag16.xml><?xml version="1.0" encoding="utf-8"?>
<p:tagLst xmlns:p="http://schemas.openxmlformats.org/presentationml/2006/main">
  <p:tag name="AS_UNIQUEID" val="1199"/>
</p:tagLst>
</file>

<file path=ppt/tags/tag160.xml><?xml version="1.0" encoding="utf-8"?>
<p:tagLst xmlns:p="http://schemas.openxmlformats.org/presentationml/2006/main">
  <p:tag name="AS_UNIQUEID" val="1274"/>
</p:tagLst>
</file>

<file path=ppt/tags/tag161.xml><?xml version="1.0" encoding="utf-8"?>
<p:tagLst xmlns:p="http://schemas.openxmlformats.org/presentationml/2006/main">
  <p:tag name="AS_UNIQUEID" val="1275"/>
</p:tagLst>
</file>

<file path=ppt/tags/tag162.xml><?xml version="1.0" encoding="utf-8"?>
<p:tagLst xmlns:p="http://schemas.openxmlformats.org/presentationml/2006/main">
  <p:tag name="AS_UNIQUEID" val="1276"/>
</p:tagLst>
</file>

<file path=ppt/tags/tag163.xml><?xml version="1.0" encoding="utf-8"?>
<p:tagLst xmlns:p="http://schemas.openxmlformats.org/presentationml/2006/main">
  <p:tag name="AS_UNIQUEID" val="1277"/>
</p:tagLst>
</file>

<file path=ppt/tags/tag164.xml><?xml version="1.0" encoding="utf-8"?>
<p:tagLst xmlns:p="http://schemas.openxmlformats.org/presentationml/2006/main">
  <p:tag name="AS_UNIQUEID" val="1278"/>
</p:tagLst>
</file>

<file path=ppt/tags/tag165.xml><?xml version="1.0" encoding="utf-8"?>
<p:tagLst xmlns:p="http://schemas.openxmlformats.org/presentationml/2006/main">
  <p:tag name="AS_UNIQUEID" val="1279"/>
</p:tagLst>
</file>

<file path=ppt/tags/tag166.xml><?xml version="1.0" encoding="utf-8"?>
<p:tagLst xmlns:p="http://schemas.openxmlformats.org/presentationml/2006/main">
  <p:tag name="AS_UNIQUEID" val="1280"/>
</p:tagLst>
</file>

<file path=ppt/tags/tag167.xml><?xml version="1.0" encoding="utf-8"?>
<p:tagLst xmlns:p="http://schemas.openxmlformats.org/presentationml/2006/main">
  <p:tag name="AS_UNIQUEID" val="1281"/>
</p:tagLst>
</file>

<file path=ppt/tags/tag168.xml><?xml version="1.0" encoding="utf-8"?>
<p:tagLst xmlns:p="http://schemas.openxmlformats.org/presentationml/2006/main">
  <p:tag name="AS_UNIQUEID" val="1282"/>
</p:tagLst>
</file>

<file path=ppt/tags/tag169.xml><?xml version="1.0" encoding="utf-8"?>
<p:tagLst xmlns:p="http://schemas.openxmlformats.org/presentationml/2006/main">
  <p:tag name="AS_UNIQUEID" val="1283"/>
</p:tagLst>
</file>

<file path=ppt/tags/tag17.xml><?xml version="1.0" encoding="utf-8"?>
<p:tagLst xmlns:p="http://schemas.openxmlformats.org/presentationml/2006/main">
  <p:tag name="AS_UNIQUEID" val="1200"/>
</p:tagLst>
</file>

<file path=ppt/tags/tag170.xml><?xml version="1.0" encoding="utf-8"?>
<p:tagLst xmlns:p="http://schemas.openxmlformats.org/presentationml/2006/main">
  <p:tag name="AS_UNIQUEID" val="1284"/>
</p:tagLst>
</file>

<file path=ppt/tags/tag171.xml><?xml version="1.0" encoding="utf-8"?>
<p:tagLst xmlns:p="http://schemas.openxmlformats.org/presentationml/2006/main">
  <p:tag name="AS_UNIQUEID" val="1285"/>
</p:tagLst>
</file>

<file path=ppt/tags/tag172.xml><?xml version="1.0" encoding="utf-8"?>
<p:tagLst xmlns:p="http://schemas.openxmlformats.org/presentationml/2006/main">
  <p:tag name="AS_UNIQUEID" val="1286"/>
</p:tagLst>
</file>

<file path=ppt/tags/tag173.xml><?xml version="1.0" encoding="utf-8"?>
<p:tagLst xmlns:p="http://schemas.openxmlformats.org/presentationml/2006/main">
  <p:tag name="AS_UNIQUEID" val="1287"/>
</p:tagLst>
</file>

<file path=ppt/tags/tag174.xml><?xml version="1.0" encoding="utf-8"?>
<p:tagLst xmlns:p="http://schemas.openxmlformats.org/presentationml/2006/main">
  <p:tag name="AS_UNIQUEID" val="1288"/>
</p:tagLst>
</file>

<file path=ppt/tags/tag175.xml><?xml version="1.0" encoding="utf-8"?>
<p:tagLst xmlns:p="http://schemas.openxmlformats.org/presentationml/2006/main">
  <p:tag name="AS_UNIQUEID" val="1289"/>
</p:tagLst>
</file>

<file path=ppt/tags/tag176.xml><?xml version="1.0" encoding="utf-8"?>
<p:tagLst xmlns:p="http://schemas.openxmlformats.org/presentationml/2006/main">
  <p:tag name="AS_UNIQUEID" val="1290"/>
</p:tagLst>
</file>

<file path=ppt/tags/tag177.xml><?xml version="1.0" encoding="utf-8"?>
<p:tagLst xmlns:p="http://schemas.openxmlformats.org/presentationml/2006/main">
  <p:tag name="AS_UNIQUEID" val="1291"/>
</p:tagLst>
</file>

<file path=ppt/tags/tag178.xml><?xml version="1.0" encoding="utf-8"?>
<p:tagLst xmlns:p="http://schemas.openxmlformats.org/presentationml/2006/main">
  <p:tag name="AS_UNIQUEID" val="1292"/>
</p:tagLst>
</file>

<file path=ppt/tags/tag179.xml><?xml version="1.0" encoding="utf-8"?>
<p:tagLst xmlns:p="http://schemas.openxmlformats.org/presentationml/2006/main">
  <p:tag name="AS_UNIQUEID" val="1293"/>
</p:tagLst>
</file>

<file path=ppt/tags/tag18.xml><?xml version="1.0" encoding="utf-8"?>
<p:tagLst xmlns:p="http://schemas.openxmlformats.org/presentationml/2006/main">
  <p:tag name="AS_UNIQUEID" val="1201"/>
</p:tagLst>
</file>

<file path=ppt/tags/tag180.xml><?xml version="1.0" encoding="utf-8"?>
<p:tagLst xmlns:p="http://schemas.openxmlformats.org/presentationml/2006/main">
  <p:tag name="AS_UNIQUEID" val="1294"/>
</p:tagLst>
</file>

<file path=ppt/tags/tag181.xml><?xml version="1.0" encoding="utf-8"?>
<p:tagLst xmlns:p="http://schemas.openxmlformats.org/presentationml/2006/main">
  <p:tag name="AS_UNIQUEID" val="1295"/>
</p:tagLst>
</file>

<file path=ppt/tags/tag182.xml><?xml version="1.0" encoding="utf-8"?>
<p:tagLst xmlns:p="http://schemas.openxmlformats.org/presentationml/2006/main">
  <p:tag name="AS_UNIQUEID" val="1296"/>
</p:tagLst>
</file>

<file path=ppt/tags/tag183.xml><?xml version="1.0" encoding="utf-8"?>
<p:tagLst xmlns:p="http://schemas.openxmlformats.org/presentationml/2006/main">
  <p:tag name="AS_UNIQUEID" val="1297"/>
</p:tagLst>
</file>

<file path=ppt/tags/tag184.xml><?xml version="1.0" encoding="utf-8"?>
<p:tagLst xmlns:p="http://schemas.openxmlformats.org/presentationml/2006/main">
  <p:tag name="AS_UNIQUEID" val="1298"/>
</p:tagLst>
</file>

<file path=ppt/tags/tag185.xml><?xml version="1.0" encoding="utf-8"?>
<p:tagLst xmlns:p="http://schemas.openxmlformats.org/presentationml/2006/main">
  <p:tag name="AS_UNIQUEID" val="1299"/>
</p:tagLst>
</file>

<file path=ppt/tags/tag186.xml><?xml version="1.0" encoding="utf-8"?>
<p:tagLst xmlns:p="http://schemas.openxmlformats.org/presentationml/2006/main">
  <p:tag name="AS_UNIQUEID" val="1300"/>
</p:tagLst>
</file>

<file path=ppt/tags/tag187.xml><?xml version="1.0" encoding="utf-8"?>
<p:tagLst xmlns:p="http://schemas.openxmlformats.org/presentationml/2006/main">
  <p:tag name="AS_UNIQUEID" val="1301"/>
</p:tagLst>
</file>

<file path=ppt/tags/tag188.xml><?xml version="1.0" encoding="utf-8"?>
<p:tagLst xmlns:p="http://schemas.openxmlformats.org/presentationml/2006/main">
  <p:tag name="AS_UNIQUEID" val="1302"/>
</p:tagLst>
</file>

<file path=ppt/tags/tag189.xml><?xml version="1.0" encoding="utf-8"?>
<p:tagLst xmlns:p="http://schemas.openxmlformats.org/presentationml/2006/main">
  <p:tag name="AS_UNIQUEID" val="1303"/>
</p:tagLst>
</file>

<file path=ppt/tags/tag19.xml><?xml version="1.0" encoding="utf-8"?>
<p:tagLst xmlns:p="http://schemas.openxmlformats.org/presentationml/2006/main">
  <p:tag name="AS_UNIQUEID" val="1202"/>
</p:tagLst>
</file>

<file path=ppt/tags/tag190.xml><?xml version="1.0" encoding="utf-8"?>
<p:tagLst xmlns:p="http://schemas.openxmlformats.org/presentationml/2006/main">
  <p:tag name="AS_UNIQUEID" val="1304"/>
</p:tagLst>
</file>

<file path=ppt/tags/tag191.xml><?xml version="1.0" encoding="utf-8"?>
<p:tagLst xmlns:p="http://schemas.openxmlformats.org/presentationml/2006/main">
  <p:tag name="AS_UNIQUEID" val="1305"/>
</p:tagLst>
</file>

<file path=ppt/tags/tag192.xml><?xml version="1.0" encoding="utf-8"?>
<p:tagLst xmlns:p="http://schemas.openxmlformats.org/presentationml/2006/main">
  <p:tag name="AS_UNIQUEID" val="1306"/>
</p:tagLst>
</file>

<file path=ppt/tags/tag193.xml><?xml version="1.0" encoding="utf-8"?>
<p:tagLst xmlns:p="http://schemas.openxmlformats.org/presentationml/2006/main">
  <p:tag name="AS_UNIQUEID" val="1307"/>
</p:tagLst>
</file>

<file path=ppt/tags/tag194.xml><?xml version="1.0" encoding="utf-8"?>
<p:tagLst xmlns:p="http://schemas.openxmlformats.org/presentationml/2006/main">
  <p:tag name="AS_UNIQUEID" val="1308"/>
</p:tagLst>
</file>

<file path=ppt/tags/tag195.xml><?xml version="1.0" encoding="utf-8"?>
<p:tagLst xmlns:p="http://schemas.openxmlformats.org/presentationml/2006/main">
  <p:tag name="AS_UNIQUEID" val="1309"/>
</p:tagLst>
</file>

<file path=ppt/tags/tag196.xml><?xml version="1.0" encoding="utf-8"?>
<p:tagLst xmlns:p="http://schemas.openxmlformats.org/presentationml/2006/main">
  <p:tag name="AS_UNIQUEID" val="1310"/>
</p:tagLst>
</file>

<file path=ppt/tags/tag197.xml><?xml version="1.0" encoding="utf-8"?>
<p:tagLst xmlns:p="http://schemas.openxmlformats.org/presentationml/2006/main">
  <p:tag name="AS_UNIQUEID" val="1311"/>
</p:tagLst>
</file>

<file path=ppt/tags/tag198.xml><?xml version="1.0" encoding="utf-8"?>
<p:tagLst xmlns:p="http://schemas.openxmlformats.org/presentationml/2006/main">
  <p:tag name="AS_UNIQUEID" val="1312"/>
</p:tagLst>
</file>

<file path=ppt/tags/tag199.xml><?xml version="1.0" encoding="utf-8"?>
<p:tagLst xmlns:p="http://schemas.openxmlformats.org/presentationml/2006/main">
  <p:tag name="AS_UNIQUEID" val="1313"/>
</p:tagLst>
</file>

<file path=ppt/tags/tag2.xml><?xml version="1.0" encoding="utf-8"?>
<p:tagLst xmlns:p="http://schemas.openxmlformats.org/presentationml/2006/main">
  <p:tag name="AS_UNIQUEID" val="1188"/>
</p:tagLst>
</file>

<file path=ppt/tags/tag20.xml><?xml version="1.0" encoding="utf-8"?>
<p:tagLst xmlns:p="http://schemas.openxmlformats.org/presentationml/2006/main">
  <p:tag name="AS_UNIQUEID" val="1203"/>
</p:tagLst>
</file>

<file path=ppt/tags/tag200.xml><?xml version="1.0" encoding="utf-8"?>
<p:tagLst xmlns:p="http://schemas.openxmlformats.org/presentationml/2006/main">
  <p:tag name="AS_UNIQUEID" val="1314"/>
</p:tagLst>
</file>

<file path=ppt/tags/tag201.xml><?xml version="1.0" encoding="utf-8"?>
<p:tagLst xmlns:p="http://schemas.openxmlformats.org/presentationml/2006/main">
  <p:tag name="AS_UNIQUEID" val="1315"/>
</p:tagLst>
</file>

<file path=ppt/tags/tag202.xml><?xml version="1.0" encoding="utf-8"?>
<p:tagLst xmlns:p="http://schemas.openxmlformats.org/presentationml/2006/main">
  <p:tag name="AS_UNIQUEID" val="1316"/>
</p:tagLst>
</file>

<file path=ppt/tags/tag203.xml><?xml version="1.0" encoding="utf-8"?>
<p:tagLst xmlns:p="http://schemas.openxmlformats.org/presentationml/2006/main">
  <p:tag name="AS_UNIQUEID" val="1317"/>
</p:tagLst>
</file>

<file path=ppt/tags/tag204.xml><?xml version="1.0" encoding="utf-8"?>
<p:tagLst xmlns:p="http://schemas.openxmlformats.org/presentationml/2006/main">
  <p:tag name="AS_UNIQUEID" val="1318"/>
</p:tagLst>
</file>

<file path=ppt/tags/tag205.xml><?xml version="1.0" encoding="utf-8"?>
<p:tagLst xmlns:p="http://schemas.openxmlformats.org/presentationml/2006/main">
  <p:tag name="AS_UNIQUEID" val="1319"/>
</p:tagLst>
</file>

<file path=ppt/tags/tag206.xml><?xml version="1.0" encoding="utf-8"?>
<p:tagLst xmlns:p="http://schemas.openxmlformats.org/presentationml/2006/main">
  <p:tag name="AS_UNIQUEID" val="1320"/>
</p:tagLst>
</file>

<file path=ppt/tags/tag207.xml><?xml version="1.0" encoding="utf-8"?>
<p:tagLst xmlns:p="http://schemas.openxmlformats.org/presentationml/2006/main">
  <p:tag name="AS_UNIQUEID" val="1321"/>
</p:tagLst>
</file>

<file path=ppt/tags/tag208.xml><?xml version="1.0" encoding="utf-8"?>
<p:tagLst xmlns:p="http://schemas.openxmlformats.org/presentationml/2006/main">
  <p:tag name="AS_UNIQUEID" val="1322"/>
</p:tagLst>
</file>

<file path=ppt/tags/tag209.xml><?xml version="1.0" encoding="utf-8"?>
<p:tagLst xmlns:p="http://schemas.openxmlformats.org/presentationml/2006/main">
  <p:tag name="AS_UNIQUEID" val="1323"/>
</p:tagLst>
</file>

<file path=ppt/tags/tag21.xml><?xml version="1.0" encoding="utf-8"?>
<p:tagLst xmlns:p="http://schemas.openxmlformats.org/presentationml/2006/main">
  <p:tag name="AS_UNIQUEID" val="1204"/>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10.xml><?xml version="1.0" encoding="utf-8"?>
<p:tagLst xmlns:p="http://schemas.openxmlformats.org/presentationml/2006/main">
  <p:tag name="AS_UNIQUEID" val="1324"/>
</p:tagLst>
</file>

<file path=ppt/tags/tag211.xml><?xml version="1.0" encoding="utf-8"?>
<p:tagLst xmlns:p="http://schemas.openxmlformats.org/presentationml/2006/main">
  <p:tag name="AS_UNIQUEID" val="1325"/>
</p:tagLst>
</file>

<file path=ppt/tags/tag212.xml><?xml version="1.0" encoding="utf-8"?>
<p:tagLst xmlns:p="http://schemas.openxmlformats.org/presentationml/2006/main">
  <p:tag name="AS_UNIQUEID" val="1326"/>
</p:tagLst>
</file>

<file path=ppt/tags/tag213.xml><?xml version="1.0" encoding="utf-8"?>
<p:tagLst xmlns:p="http://schemas.openxmlformats.org/presentationml/2006/main">
  <p:tag name="AS_UNIQUEID" val="1327"/>
</p:tagLst>
</file>

<file path=ppt/tags/tag214.xml><?xml version="1.0" encoding="utf-8"?>
<p:tagLst xmlns:p="http://schemas.openxmlformats.org/presentationml/2006/main">
  <p:tag name="AS_UNIQUEID" val="1328"/>
</p:tagLst>
</file>

<file path=ppt/tags/tag215.xml><?xml version="1.0" encoding="utf-8"?>
<p:tagLst xmlns:p="http://schemas.openxmlformats.org/presentationml/2006/main">
  <p:tag name="AS_UNIQUEID" val="1329"/>
</p:tagLst>
</file>

<file path=ppt/tags/tag216.xml><?xml version="1.0" encoding="utf-8"?>
<p:tagLst xmlns:p="http://schemas.openxmlformats.org/presentationml/2006/main">
  <p:tag name="AS_UNIQUEID" val="1330"/>
</p:tagLst>
</file>

<file path=ppt/tags/tag217.xml><?xml version="1.0" encoding="utf-8"?>
<p:tagLst xmlns:p="http://schemas.openxmlformats.org/presentationml/2006/main">
  <p:tag name="AS_UNIQUEID" val="1331"/>
</p:tagLst>
</file>

<file path=ppt/tags/tag218.xml><?xml version="1.0" encoding="utf-8"?>
<p:tagLst xmlns:p="http://schemas.openxmlformats.org/presentationml/2006/main">
  <p:tag name="AS_UNIQUEID" val="1332"/>
</p:tagLst>
</file>

<file path=ppt/tags/tag219.xml><?xml version="1.0" encoding="utf-8"?>
<p:tagLst xmlns:p="http://schemas.openxmlformats.org/presentationml/2006/main">
  <p:tag name="AS_UNIQUEID" val="1333"/>
</p:tagLst>
</file>

<file path=ppt/tags/tag22.xml><?xml version="1.0" encoding="utf-8"?>
<p:tagLst xmlns:p="http://schemas.openxmlformats.org/presentationml/2006/main">
  <p:tag name="AS_UNIQUEID" val="1205"/>
</p:tagLst>
</file>

<file path=ppt/tags/tag220.xml><?xml version="1.0" encoding="utf-8"?>
<p:tagLst xmlns:p="http://schemas.openxmlformats.org/presentationml/2006/main">
  <p:tag name="AS_UNIQUEID" val="1334"/>
</p:tagLst>
</file>

<file path=ppt/tags/tag221.xml><?xml version="1.0" encoding="utf-8"?>
<p:tagLst xmlns:p="http://schemas.openxmlformats.org/presentationml/2006/main">
  <p:tag name="AS_UNIQUEID" val="1335"/>
</p:tagLst>
</file>

<file path=ppt/tags/tag222.xml><?xml version="1.0" encoding="utf-8"?>
<p:tagLst xmlns:p="http://schemas.openxmlformats.org/presentationml/2006/main">
  <p:tag name="AS_UNIQUEID" val="1336"/>
</p:tagLst>
</file>

<file path=ppt/tags/tag223.xml><?xml version="1.0" encoding="utf-8"?>
<p:tagLst xmlns:p="http://schemas.openxmlformats.org/presentationml/2006/main">
  <p:tag name="AS_UNIQUEID" val="1337"/>
</p:tagLst>
</file>

<file path=ppt/tags/tag224.xml><?xml version="1.0" encoding="utf-8"?>
<p:tagLst xmlns:p="http://schemas.openxmlformats.org/presentationml/2006/main">
  <p:tag name="AS_UNIQUEID" val="1338"/>
</p:tagLst>
</file>

<file path=ppt/tags/tag225.xml><?xml version="1.0" encoding="utf-8"?>
<p:tagLst xmlns:p="http://schemas.openxmlformats.org/presentationml/2006/main">
  <p:tag name="AS_UNIQUEID" val="1339"/>
</p:tagLst>
</file>

<file path=ppt/tags/tag226.xml><?xml version="1.0" encoding="utf-8"?>
<p:tagLst xmlns:p="http://schemas.openxmlformats.org/presentationml/2006/main">
  <p:tag name="AS_UNIQUEID" val="1340"/>
</p:tagLst>
</file>

<file path=ppt/tags/tag227.xml><?xml version="1.0" encoding="utf-8"?>
<p:tagLst xmlns:p="http://schemas.openxmlformats.org/presentationml/2006/main">
  <p:tag name="AS_UNIQUEID" val="1341"/>
</p:tagLst>
</file>

<file path=ppt/tags/tag228.xml><?xml version="1.0" encoding="utf-8"?>
<p:tagLst xmlns:p="http://schemas.openxmlformats.org/presentationml/2006/main">
  <p:tag name="AS_UNIQUEID" val="1342"/>
</p:tagLst>
</file>

<file path=ppt/tags/tag229.xml><?xml version="1.0" encoding="utf-8"?>
<p:tagLst xmlns:p="http://schemas.openxmlformats.org/presentationml/2006/main">
  <p:tag name="AS_UNIQUEID" val="1343"/>
</p:tagLst>
</file>

<file path=ppt/tags/tag23.xml><?xml version="1.0" encoding="utf-8"?>
<p:tagLst xmlns:p="http://schemas.openxmlformats.org/presentationml/2006/main">
  <p:tag name="AS_UNIQUEID" val="1206"/>
</p:tagLst>
</file>

<file path=ppt/tags/tag230.xml><?xml version="1.0" encoding="utf-8"?>
<p:tagLst xmlns:p="http://schemas.openxmlformats.org/presentationml/2006/main">
  <p:tag name="AS_UNIQUEID" val="1344"/>
</p:tagLst>
</file>

<file path=ppt/tags/tag231.xml><?xml version="1.0" encoding="utf-8"?>
<p:tagLst xmlns:p="http://schemas.openxmlformats.org/presentationml/2006/main">
  <p:tag name="AS_UNIQUEID" val="1345"/>
</p:tagLst>
</file>

<file path=ppt/tags/tag232.xml><?xml version="1.0" encoding="utf-8"?>
<p:tagLst xmlns:p="http://schemas.openxmlformats.org/presentationml/2006/main">
  <p:tag name="AS_UNIQUEID" val="1346"/>
</p:tagLst>
</file>

<file path=ppt/tags/tag233.xml><?xml version="1.0" encoding="utf-8"?>
<p:tagLst xmlns:p="http://schemas.openxmlformats.org/presentationml/2006/main">
  <p:tag name="AS_UNIQUEID" val="1347"/>
</p:tagLst>
</file>

<file path=ppt/tags/tag234.xml><?xml version="1.0" encoding="utf-8"?>
<p:tagLst xmlns:p="http://schemas.openxmlformats.org/presentationml/2006/main">
  <p:tag name="AS_UNIQUEID" val="1348"/>
</p:tagLst>
</file>

<file path=ppt/tags/tag235.xml><?xml version="1.0" encoding="utf-8"?>
<p:tagLst xmlns:p="http://schemas.openxmlformats.org/presentationml/2006/main">
  <p:tag name="AS_UNIQUEID" val="1349"/>
</p:tagLst>
</file>

<file path=ppt/tags/tag236.xml><?xml version="1.0" encoding="utf-8"?>
<p:tagLst xmlns:p="http://schemas.openxmlformats.org/presentationml/2006/main">
  <p:tag name="AS_UNIQUEID" val="1350"/>
</p:tagLst>
</file>

<file path=ppt/tags/tag237.xml><?xml version="1.0" encoding="utf-8"?>
<p:tagLst xmlns:p="http://schemas.openxmlformats.org/presentationml/2006/main">
  <p:tag name="AS_UNIQUEID" val="1351"/>
</p:tagLst>
</file>

<file path=ppt/tags/tag238.xml><?xml version="1.0" encoding="utf-8"?>
<p:tagLst xmlns:p="http://schemas.openxmlformats.org/presentationml/2006/main">
  <p:tag name="AS_UNIQUEID" val="1352"/>
</p:tagLst>
</file>

<file path=ppt/tags/tag239.xml><?xml version="1.0" encoding="utf-8"?>
<p:tagLst xmlns:p="http://schemas.openxmlformats.org/presentationml/2006/main">
  <p:tag name="AS_UNIQUEID" val="1353"/>
</p:tagLst>
</file>

<file path=ppt/tags/tag24.xml><?xml version="1.0" encoding="utf-8"?>
<p:tagLst xmlns:p="http://schemas.openxmlformats.org/presentationml/2006/main">
  <p:tag name="AS_UNIQUEID" val="1207"/>
</p:tagLst>
</file>

<file path=ppt/tags/tag240.xml><?xml version="1.0" encoding="utf-8"?>
<p:tagLst xmlns:p="http://schemas.openxmlformats.org/presentationml/2006/main">
  <p:tag name="AS_UNIQUEID" val="1354"/>
</p:tagLst>
</file>

<file path=ppt/tags/tag241.xml><?xml version="1.0" encoding="utf-8"?>
<p:tagLst xmlns:p="http://schemas.openxmlformats.org/presentationml/2006/main">
  <p:tag name="AS_UNIQUEID" val="1355"/>
</p:tagLst>
</file>

<file path=ppt/tags/tag242.xml><?xml version="1.0" encoding="utf-8"?>
<p:tagLst xmlns:p="http://schemas.openxmlformats.org/presentationml/2006/main">
  <p:tag name="AS_UNIQUEID" val="1356"/>
</p:tagLst>
</file>

<file path=ppt/tags/tag243.xml><?xml version="1.0" encoding="utf-8"?>
<p:tagLst xmlns:p="http://schemas.openxmlformats.org/presentationml/2006/main">
  <p:tag name="AS_UNIQUEID" val="1357"/>
</p:tagLst>
</file>

<file path=ppt/tags/tag244.xml><?xml version="1.0" encoding="utf-8"?>
<p:tagLst xmlns:p="http://schemas.openxmlformats.org/presentationml/2006/main">
  <p:tag name="AS_UNIQUEID" val="1358"/>
</p:tagLst>
</file>

<file path=ppt/tags/tag245.xml><?xml version="1.0" encoding="utf-8"?>
<p:tagLst xmlns:p="http://schemas.openxmlformats.org/presentationml/2006/main">
  <p:tag name="AS_UNIQUEID" val="1359"/>
</p:tagLst>
</file>

<file path=ppt/tags/tag246.xml><?xml version="1.0" encoding="utf-8"?>
<p:tagLst xmlns:p="http://schemas.openxmlformats.org/presentationml/2006/main">
  <p:tag name="AS_UNIQUEID" val="1360"/>
</p:tagLst>
</file>

<file path=ppt/tags/tag247.xml><?xml version="1.0" encoding="utf-8"?>
<p:tagLst xmlns:p="http://schemas.openxmlformats.org/presentationml/2006/main">
  <p:tag name="AS_UNIQUEID" val="1361"/>
</p:tagLst>
</file>

<file path=ppt/tags/tag248.xml><?xml version="1.0" encoding="utf-8"?>
<p:tagLst xmlns:p="http://schemas.openxmlformats.org/presentationml/2006/main">
  <p:tag name="AS_UNIQUEID" val="1362"/>
</p:tagLst>
</file>

<file path=ppt/tags/tag249.xml><?xml version="1.0" encoding="utf-8"?>
<p:tagLst xmlns:p="http://schemas.openxmlformats.org/presentationml/2006/main">
  <p:tag name="AS_UNIQUEID" val="1363"/>
</p:tagLst>
</file>

<file path=ppt/tags/tag25.xml><?xml version="1.0" encoding="utf-8"?>
<p:tagLst xmlns:p="http://schemas.openxmlformats.org/presentationml/2006/main">
  <p:tag name="AS_UNIQUEID" val="1208"/>
</p:tagLst>
</file>

<file path=ppt/tags/tag250.xml><?xml version="1.0" encoding="utf-8"?>
<p:tagLst xmlns:p="http://schemas.openxmlformats.org/presentationml/2006/main">
  <p:tag name="AS_UNIQUEID" val="1364"/>
</p:tagLst>
</file>

<file path=ppt/tags/tag251.xml><?xml version="1.0" encoding="utf-8"?>
<p:tagLst xmlns:p="http://schemas.openxmlformats.org/presentationml/2006/main">
  <p:tag name="AS_UNIQUEID" val="1365"/>
</p:tagLst>
</file>

<file path=ppt/tags/tag252.xml><?xml version="1.0" encoding="utf-8"?>
<p:tagLst xmlns:p="http://schemas.openxmlformats.org/presentationml/2006/main">
  <p:tag name="AS_UNIQUEID" val="1366"/>
</p:tagLst>
</file>

<file path=ppt/tags/tag253.xml><?xml version="1.0" encoding="utf-8"?>
<p:tagLst xmlns:p="http://schemas.openxmlformats.org/presentationml/2006/main">
  <p:tag name="AS_UNIQUEID" val="1367"/>
</p:tagLst>
</file>

<file path=ppt/tags/tag254.xml><?xml version="1.0" encoding="utf-8"?>
<p:tagLst xmlns:p="http://schemas.openxmlformats.org/presentationml/2006/main">
  <p:tag name="AS_UNIQUEID" val="1368"/>
</p:tagLst>
</file>

<file path=ppt/tags/tag255.xml><?xml version="1.0" encoding="utf-8"?>
<p:tagLst xmlns:p="http://schemas.openxmlformats.org/presentationml/2006/main">
  <p:tag name="AS_UNIQUEID" val="1369"/>
</p:tagLst>
</file>

<file path=ppt/tags/tag256.xml><?xml version="1.0" encoding="utf-8"?>
<p:tagLst xmlns:p="http://schemas.openxmlformats.org/presentationml/2006/main">
  <p:tag name="AS_UNIQUEID" val="1370"/>
</p:tagLst>
</file>

<file path=ppt/tags/tag257.xml><?xml version="1.0" encoding="utf-8"?>
<p:tagLst xmlns:p="http://schemas.openxmlformats.org/presentationml/2006/main">
  <p:tag name="AS_UNIQUEID" val="1371"/>
</p:tagLst>
</file>

<file path=ppt/tags/tag258.xml><?xml version="1.0" encoding="utf-8"?>
<p:tagLst xmlns:p="http://schemas.openxmlformats.org/presentationml/2006/main">
  <p:tag name="AS_UNIQUEID" val="1372"/>
</p:tagLst>
</file>

<file path=ppt/tags/tag259.xml><?xml version="1.0" encoding="utf-8"?>
<p:tagLst xmlns:p="http://schemas.openxmlformats.org/presentationml/2006/main">
  <p:tag name="AS_UNIQUEID" val="1373"/>
</p:tagLst>
</file>

<file path=ppt/tags/tag26.xml><?xml version="1.0" encoding="utf-8"?>
<p:tagLst xmlns:p="http://schemas.openxmlformats.org/presentationml/2006/main">
  <p:tag name="AS_UNIQUEID" val="1209"/>
</p:tagLst>
</file>

<file path=ppt/tags/tag260.xml><?xml version="1.0" encoding="utf-8"?>
<p:tagLst xmlns:p="http://schemas.openxmlformats.org/presentationml/2006/main">
  <p:tag name="AS_UNIQUEID" val="1374"/>
</p:tagLst>
</file>

<file path=ppt/tags/tag261.xml><?xml version="1.0" encoding="utf-8"?>
<p:tagLst xmlns:p="http://schemas.openxmlformats.org/presentationml/2006/main">
  <p:tag name="AS_UNIQUEID" val="1375"/>
</p:tagLst>
</file>

<file path=ppt/tags/tag262.xml><?xml version="1.0" encoding="utf-8"?>
<p:tagLst xmlns:p="http://schemas.openxmlformats.org/presentationml/2006/main">
  <p:tag name="AS_UNIQUEID" val="1376"/>
</p:tagLst>
</file>

<file path=ppt/tags/tag263.xml><?xml version="1.0" encoding="utf-8"?>
<p:tagLst xmlns:p="http://schemas.openxmlformats.org/presentationml/2006/main">
  <p:tag name="AS_UNIQUEID" val="1377"/>
</p:tagLst>
</file>

<file path=ppt/tags/tag264.xml><?xml version="1.0" encoding="utf-8"?>
<p:tagLst xmlns:p="http://schemas.openxmlformats.org/presentationml/2006/main">
  <p:tag name="AS_UNIQUEID" val="1378"/>
</p:tagLst>
</file>

<file path=ppt/tags/tag265.xml><?xml version="1.0" encoding="utf-8"?>
<p:tagLst xmlns:p="http://schemas.openxmlformats.org/presentationml/2006/main">
  <p:tag name="AS_UNIQUEID" val="1379"/>
</p:tagLst>
</file>

<file path=ppt/tags/tag266.xml><?xml version="1.0" encoding="utf-8"?>
<p:tagLst xmlns:p="http://schemas.openxmlformats.org/presentationml/2006/main">
  <p:tag name="AS_UNIQUEID" val="1380"/>
</p:tagLst>
</file>

<file path=ppt/tags/tag267.xml><?xml version="1.0" encoding="utf-8"?>
<p:tagLst xmlns:p="http://schemas.openxmlformats.org/presentationml/2006/main">
  <p:tag name="AS_UNIQUEID" val="1381"/>
</p:tagLst>
</file>

<file path=ppt/tags/tag268.xml><?xml version="1.0" encoding="utf-8"?>
<p:tagLst xmlns:p="http://schemas.openxmlformats.org/presentationml/2006/main">
  <p:tag name="AS_UNIQUEID" val="1382"/>
</p:tagLst>
</file>

<file path=ppt/tags/tag269.xml><?xml version="1.0" encoding="utf-8"?>
<p:tagLst xmlns:p="http://schemas.openxmlformats.org/presentationml/2006/main">
  <p:tag name="AS_UNIQUEID" val="1383"/>
</p:tagLst>
</file>

<file path=ppt/tags/tag27.xml><?xml version="1.0" encoding="utf-8"?>
<p:tagLst xmlns:p="http://schemas.openxmlformats.org/presentationml/2006/main">
  <p:tag name="AS_UNIQUEID" val="1210"/>
</p:tagLst>
</file>

<file path=ppt/tags/tag270.xml><?xml version="1.0" encoding="utf-8"?>
<p:tagLst xmlns:p="http://schemas.openxmlformats.org/presentationml/2006/main">
  <p:tag name="AS_UNIQUEID" val="1384"/>
</p:tagLst>
</file>

<file path=ppt/tags/tag271.xml><?xml version="1.0" encoding="utf-8"?>
<p:tagLst xmlns:p="http://schemas.openxmlformats.org/presentationml/2006/main">
  <p:tag name="AS_UNIQUEID" val="1385"/>
</p:tagLst>
</file>

<file path=ppt/tags/tag272.xml><?xml version="1.0" encoding="utf-8"?>
<p:tagLst xmlns:p="http://schemas.openxmlformats.org/presentationml/2006/main">
  <p:tag name="AS_UNIQUEID" val="1386"/>
</p:tagLst>
</file>

<file path=ppt/tags/tag273.xml><?xml version="1.0" encoding="utf-8"?>
<p:tagLst xmlns:p="http://schemas.openxmlformats.org/presentationml/2006/main">
  <p:tag name="AS_UNIQUEID" val="1387"/>
</p:tagLst>
</file>

<file path=ppt/tags/tag274.xml><?xml version="1.0" encoding="utf-8"?>
<p:tagLst xmlns:p="http://schemas.openxmlformats.org/presentationml/2006/main">
  <p:tag name="AS_UNIQUEID" val="1388"/>
</p:tagLst>
</file>

<file path=ppt/tags/tag275.xml><?xml version="1.0" encoding="utf-8"?>
<p:tagLst xmlns:p="http://schemas.openxmlformats.org/presentationml/2006/main">
  <p:tag name="AS_UNIQUEID" val="1389"/>
</p:tagLst>
</file>

<file path=ppt/tags/tag276.xml><?xml version="1.0" encoding="utf-8"?>
<p:tagLst xmlns:p="http://schemas.openxmlformats.org/presentationml/2006/main">
  <p:tag name="AS_UNIQUEID" val="1390"/>
</p:tagLst>
</file>

<file path=ppt/tags/tag277.xml><?xml version="1.0" encoding="utf-8"?>
<p:tagLst xmlns:p="http://schemas.openxmlformats.org/presentationml/2006/main">
  <p:tag name="AS_UNIQUEID" val="1391"/>
</p:tagLst>
</file>

<file path=ppt/tags/tag278.xml><?xml version="1.0" encoding="utf-8"?>
<p:tagLst xmlns:p="http://schemas.openxmlformats.org/presentationml/2006/main">
  <p:tag name="AS_UNIQUEID" val="1392"/>
</p:tagLst>
</file>

<file path=ppt/tags/tag279.xml><?xml version="1.0" encoding="utf-8"?>
<p:tagLst xmlns:p="http://schemas.openxmlformats.org/presentationml/2006/main">
  <p:tag name="AS_UNIQUEID" val="1393"/>
</p:tagLst>
</file>

<file path=ppt/tags/tag28.xml><?xml version="1.0" encoding="utf-8"?>
<p:tagLst xmlns:p="http://schemas.openxmlformats.org/presentationml/2006/main">
  <p:tag name="AS_UNIQUEID" val="1211"/>
</p:tagLst>
</file>

<file path=ppt/tags/tag280.xml><?xml version="1.0" encoding="utf-8"?>
<p:tagLst xmlns:p="http://schemas.openxmlformats.org/presentationml/2006/main">
  <p:tag name="AS_UNIQUEID" val="1394"/>
</p:tagLst>
</file>

<file path=ppt/tags/tag281.xml><?xml version="1.0" encoding="utf-8"?>
<p:tagLst xmlns:p="http://schemas.openxmlformats.org/presentationml/2006/main">
  <p:tag name="AS_UNIQUEID" val="1395"/>
</p:tagLst>
</file>

<file path=ppt/tags/tag282.xml><?xml version="1.0" encoding="utf-8"?>
<p:tagLst xmlns:p="http://schemas.openxmlformats.org/presentationml/2006/main">
  <p:tag name="AS_UNIQUEID" val="1396"/>
</p:tagLst>
</file>

<file path=ppt/tags/tag283.xml><?xml version="1.0" encoding="utf-8"?>
<p:tagLst xmlns:p="http://schemas.openxmlformats.org/presentationml/2006/main">
  <p:tag name="AS_UNIQUEID" val="1397"/>
</p:tagLst>
</file>

<file path=ppt/tags/tag284.xml><?xml version="1.0" encoding="utf-8"?>
<p:tagLst xmlns:p="http://schemas.openxmlformats.org/presentationml/2006/main">
  <p:tag name="AS_UNIQUEID" val="1398"/>
</p:tagLst>
</file>

<file path=ppt/tags/tag285.xml><?xml version="1.0" encoding="utf-8"?>
<p:tagLst xmlns:p="http://schemas.openxmlformats.org/presentationml/2006/main">
  <p:tag name="AS_UNIQUEID" val="1399"/>
</p:tagLst>
</file>

<file path=ppt/tags/tag286.xml><?xml version="1.0" encoding="utf-8"?>
<p:tagLst xmlns:p="http://schemas.openxmlformats.org/presentationml/2006/main">
  <p:tag name="AS_UNIQUEID" val="1400"/>
</p:tagLst>
</file>

<file path=ppt/tags/tag287.xml><?xml version="1.0" encoding="utf-8"?>
<p:tagLst xmlns:p="http://schemas.openxmlformats.org/presentationml/2006/main">
  <p:tag name="AS_UNIQUEID" val="1401"/>
</p:tagLst>
</file>

<file path=ppt/tags/tag288.xml><?xml version="1.0" encoding="utf-8"?>
<p:tagLst xmlns:p="http://schemas.openxmlformats.org/presentationml/2006/main">
  <p:tag name="AS_UNIQUEID" val="1402"/>
</p:tagLst>
</file>

<file path=ppt/tags/tag289.xml><?xml version="1.0" encoding="utf-8"?>
<p:tagLst xmlns:p="http://schemas.openxmlformats.org/presentationml/2006/main">
  <p:tag name="AS_UNIQUEID" val="1403"/>
</p:tagLst>
</file>

<file path=ppt/tags/tag29.xml><?xml version="1.0" encoding="utf-8"?>
<p:tagLst xmlns:p="http://schemas.openxmlformats.org/presentationml/2006/main">
  <p:tag name="AS_UNIQUEID" val="749"/>
</p:tagLst>
</file>

<file path=ppt/tags/tag290.xml><?xml version="1.0" encoding="utf-8"?>
<p:tagLst xmlns:p="http://schemas.openxmlformats.org/presentationml/2006/main">
  <p:tag name="AS_UNIQUEID" val="1404"/>
</p:tagLst>
</file>

<file path=ppt/tags/tag291.xml><?xml version="1.0" encoding="utf-8"?>
<p:tagLst xmlns:p="http://schemas.openxmlformats.org/presentationml/2006/main">
  <p:tag name="AS_UNIQUEID" val="1405"/>
</p:tagLst>
</file>

<file path=ppt/tags/tag292.xml><?xml version="1.0" encoding="utf-8"?>
<p:tagLst xmlns:p="http://schemas.openxmlformats.org/presentationml/2006/main">
  <p:tag name="AS_UNIQUEID" val="1406"/>
</p:tagLst>
</file>

<file path=ppt/tags/tag293.xml><?xml version="1.0" encoding="utf-8"?>
<p:tagLst xmlns:p="http://schemas.openxmlformats.org/presentationml/2006/main">
  <p:tag name="AS_UNIQUEID" val="1407"/>
</p:tagLst>
</file>

<file path=ppt/tags/tag294.xml><?xml version="1.0" encoding="utf-8"?>
<p:tagLst xmlns:p="http://schemas.openxmlformats.org/presentationml/2006/main">
  <p:tag name="AS_UNIQUEID" val="1408"/>
</p:tagLst>
</file>

<file path=ppt/tags/tag295.xml><?xml version="1.0" encoding="utf-8"?>
<p:tagLst xmlns:p="http://schemas.openxmlformats.org/presentationml/2006/main">
  <p:tag name="AS_UNIQUEID" val="1409"/>
</p:tagLst>
</file>

<file path=ppt/tags/tag296.xml><?xml version="1.0" encoding="utf-8"?>
<p:tagLst xmlns:p="http://schemas.openxmlformats.org/presentationml/2006/main">
  <p:tag name="AS_UNIQUEID" val="1410"/>
</p:tagLst>
</file>

<file path=ppt/tags/tag297.xml><?xml version="1.0" encoding="utf-8"?>
<p:tagLst xmlns:p="http://schemas.openxmlformats.org/presentationml/2006/main">
  <p:tag name="AS_UNIQUEID" val="1411"/>
</p:tagLst>
</file>

<file path=ppt/tags/tag298.xml><?xml version="1.0" encoding="utf-8"?>
<p:tagLst xmlns:p="http://schemas.openxmlformats.org/presentationml/2006/main">
  <p:tag name="AS_UNIQUEID" val="1412"/>
</p:tagLst>
</file>

<file path=ppt/tags/tag299.xml><?xml version="1.0" encoding="utf-8"?>
<p:tagLst xmlns:p="http://schemas.openxmlformats.org/presentationml/2006/main">
  <p:tag name="AS_UNIQUEID" val="1413"/>
</p:tagLst>
</file>

<file path=ppt/tags/tag3.xml><?xml version="1.0" encoding="utf-8"?>
<p:tagLst xmlns:p="http://schemas.openxmlformats.org/presentationml/2006/main">
  <p:tag name="AS_UNIQUEID" val="746"/>
</p:tagLst>
</file>

<file path=ppt/tags/tag30.xml><?xml version="1.0" encoding="utf-8"?>
<p:tagLst xmlns:p="http://schemas.openxmlformats.org/presentationml/2006/main">
  <p:tag name="AS_UNIQUEID" val="1184"/>
</p:tagLst>
</file>

<file path=ppt/tags/tag300.xml><?xml version="1.0" encoding="utf-8"?>
<p:tagLst xmlns:p="http://schemas.openxmlformats.org/presentationml/2006/main">
  <p:tag name="AS_UNIQUEID" val="1414"/>
</p:tagLst>
</file>

<file path=ppt/tags/tag301.xml><?xml version="1.0" encoding="utf-8"?>
<p:tagLst xmlns:p="http://schemas.openxmlformats.org/presentationml/2006/main">
  <p:tag name="AS_UNIQUEID" val="1415"/>
</p:tagLst>
</file>

<file path=ppt/tags/tag302.xml><?xml version="1.0" encoding="utf-8"?>
<p:tagLst xmlns:p="http://schemas.openxmlformats.org/presentationml/2006/main">
  <p:tag name="AS_UNIQUEID" val="1416"/>
</p:tagLst>
</file>

<file path=ppt/tags/tag303.xml><?xml version="1.0" encoding="utf-8"?>
<p:tagLst xmlns:p="http://schemas.openxmlformats.org/presentationml/2006/main">
  <p:tag name="AS_UNIQUEID" val="1417"/>
</p:tagLst>
</file>

<file path=ppt/tags/tag304.xml><?xml version="1.0" encoding="utf-8"?>
<p:tagLst xmlns:p="http://schemas.openxmlformats.org/presentationml/2006/main">
  <p:tag name="AS_UNIQUEID" val="1418"/>
</p:tagLst>
</file>

<file path=ppt/tags/tag305.xml><?xml version="1.0" encoding="utf-8"?>
<p:tagLst xmlns:p="http://schemas.openxmlformats.org/presentationml/2006/main">
  <p:tag name="AS_UNIQUEID" val="1419"/>
</p:tagLst>
</file>

<file path=ppt/tags/tag306.xml><?xml version="1.0" encoding="utf-8"?>
<p:tagLst xmlns:p="http://schemas.openxmlformats.org/presentationml/2006/main">
  <p:tag name="AS_UNIQUEID" val="1420"/>
</p:tagLst>
</file>

<file path=ppt/tags/tag307.xml><?xml version="1.0" encoding="utf-8"?>
<p:tagLst xmlns:p="http://schemas.openxmlformats.org/presentationml/2006/main">
  <p:tag name="AS_UNIQUEID" val="1421"/>
</p:tagLst>
</file>

<file path=ppt/tags/tag308.xml><?xml version="1.0" encoding="utf-8"?>
<p:tagLst xmlns:p="http://schemas.openxmlformats.org/presentationml/2006/main">
  <p:tag name="AS_UNIQUEID" val="1422"/>
</p:tagLst>
</file>

<file path=ppt/tags/tag309.xml><?xml version="1.0" encoding="utf-8"?>
<p:tagLst xmlns:p="http://schemas.openxmlformats.org/presentationml/2006/main">
  <p:tag name="AS_UNIQUEID" val="1423"/>
</p:tagLst>
</file>

<file path=ppt/tags/tag31.xml><?xml version="1.0" encoding="utf-8"?>
<p:tagLst xmlns:p="http://schemas.openxmlformats.org/presentationml/2006/main">
  <p:tag name="AS_UNIQUEID" val="1212"/>
</p:tagLst>
</file>

<file path=ppt/tags/tag310.xml><?xml version="1.0" encoding="utf-8"?>
<p:tagLst xmlns:p="http://schemas.openxmlformats.org/presentationml/2006/main">
  <p:tag name="AS_UNIQUEID" val="1424"/>
</p:tagLst>
</file>

<file path=ppt/tags/tag311.xml><?xml version="1.0" encoding="utf-8"?>
<p:tagLst xmlns:p="http://schemas.openxmlformats.org/presentationml/2006/main">
  <p:tag name="AS_UNIQUEID" val="1425"/>
</p:tagLst>
</file>

<file path=ppt/tags/tag312.xml><?xml version="1.0" encoding="utf-8"?>
<p:tagLst xmlns:p="http://schemas.openxmlformats.org/presentationml/2006/main">
  <p:tag name="AS_UNIQUEID" val="1426"/>
</p:tagLst>
</file>

<file path=ppt/tags/tag313.xml><?xml version="1.0" encoding="utf-8"?>
<p:tagLst xmlns:p="http://schemas.openxmlformats.org/presentationml/2006/main">
  <p:tag name="AS_UNIQUEID" val="1427"/>
</p:tagLst>
</file>

<file path=ppt/tags/tag314.xml><?xml version="1.0" encoding="utf-8"?>
<p:tagLst xmlns:p="http://schemas.openxmlformats.org/presentationml/2006/main">
  <p:tag name="AS_UNIQUEID" val="1428"/>
</p:tagLst>
</file>

<file path=ppt/tags/tag315.xml><?xml version="1.0" encoding="utf-8"?>
<p:tagLst xmlns:p="http://schemas.openxmlformats.org/presentationml/2006/main">
  <p:tag name="AS_UNIQUEID" val="1429"/>
</p:tagLst>
</file>

<file path=ppt/tags/tag316.xml><?xml version="1.0" encoding="utf-8"?>
<p:tagLst xmlns:p="http://schemas.openxmlformats.org/presentationml/2006/main">
  <p:tag name="AS_UNIQUEID" val="1430"/>
</p:tagLst>
</file>

<file path=ppt/tags/tag317.xml><?xml version="1.0" encoding="utf-8"?>
<p:tagLst xmlns:p="http://schemas.openxmlformats.org/presentationml/2006/main">
  <p:tag name="AS_UNIQUEID" val="1431"/>
</p:tagLst>
</file>

<file path=ppt/tags/tag318.xml><?xml version="1.0" encoding="utf-8"?>
<p:tagLst xmlns:p="http://schemas.openxmlformats.org/presentationml/2006/main">
  <p:tag name="AS_UNIQUEID" val="1432"/>
</p:tagLst>
</file>

<file path=ppt/tags/tag319.xml><?xml version="1.0" encoding="utf-8"?>
<p:tagLst xmlns:p="http://schemas.openxmlformats.org/presentationml/2006/main">
  <p:tag name="AS_UNIQUEID" val="1433"/>
</p:tagLst>
</file>

<file path=ppt/tags/tag3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20.xml><?xml version="1.0" encoding="utf-8"?>
<p:tagLst xmlns:p="http://schemas.openxmlformats.org/presentationml/2006/main">
  <p:tag name="AS_UNIQUEID" val="1434"/>
</p:tagLst>
</file>

<file path=ppt/tags/tag321.xml><?xml version="1.0" encoding="utf-8"?>
<p:tagLst xmlns:p="http://schemas.openxmlformats.org/presentationml/2006/main">
  <p:tag name="AS_UNIQUEID" val="1435"/>
</p:tagLst>
</file>

<file path=ppt/tags/tag322.xml><?xml version="1.0" encoding="utf-8"?>
<p:tagLst xmlns:p="http://schemas.openxmlformats.org/presentationml/2006/main">
  <p:tag name="AS_UNIQUEID" val="1436"/>
</p:tagLst>
</file>

<file path=ppt/tags/tag323.xml><?xml version="1.0" encoding="utf-8"?>
<p:tagLst xmlns:p="http://schemas.openxmlformats.org/presentationml/2006/main">
  <p:tag name="AS_UNIQUEID" val="1437"/>
</p:tagLst>
</file>

<file path=ppt/tags/tag324.xml><?xml version="1.0" encoding="utf-8"?>
<p:tagLst xmlns:p="http://schemas.openxmlformats.org/presentationml/2006/main">
  <p:tag name="AS_UNIQUEID" val="1438"/>
</p:tagLst>
</file>

<file path=ppt/tags/tag325.xml><?xml version="1.0" encoding="utf-8"?>
<p:tagLst xmlns:p="http://schemas.openxmlformats.org/presentationml/2006/main">
  <p:tag name="AS_UNIQUEID" val="1439"/>
</p:tagLst>
</file>

<file path=ppt/tags/tag326.xml><?xml version="1.0" encoding="utf-8"?>
<p:tagLst xmlns:p="http://schemas.openxmlformats.org/presentationml/2006/main">
  <p:tag name="AS_UNIQUEID" val="1440"/>
</p:tagLst>
</file>

<file path=ppt/tags/tag327.xml><?xml version="1.0" encoding="utf-8"?>
<p:tagLst xmlns:p="http://schemas.openxmlformats.org/presentationml/2006/main">
  <p:tag name="AS_UNIQUEID" val="1441"/>
</p:tagLst>
</file>

<file path=ppt/tags/tag328.xml><?xml version="1.0" encoding="utf-8"?>
<p:tagLst xmlns:p="http://schemas.openxmlformats.org/presentationml/2006/main">
  <p:tag name="AS_UNIQUEID" val="1442"/>
</p:tagLst>
</file>

<file path=ppt/tags/tag329.xml><?xml version="1.0" encoding="utf-8"?>
<p:tagLst xmlns:p="http://schemas.openxmlformats.org/presentationml/2006/main">
  <p:tag name="AS_UNIQUEID" val="1443"/>
</p:tagLst>
</file>

<file path=ppt/tags/tag33.xml><?xml version="1.0" encoding="utf-8"?>
<p:tagLst xmlns:p="http://schemas.openxmlformats.org/presentationml/2006/main">
  <p:tag name="AS_UNIQUEID" val="1213"/>
</p:tagLst>
</file>

<file path=ppt/tags/tag330.xml><?xml version="1.0" encoding="utf-8"?>
<p:tagLst xmlns:p="http://schemas.openxmlformats.org/presentationml/2006/main">
  <p:tag name="AS_UNIQUEID" val="1444"/>
</p:tagLst>
</file>

<file path=ppt/tags/tag331.xml><?xml version="1.0" encoding="utf-8"?>
<p:tagLst xmlns:p="http://schemas.openxmlformats.org/presentationml/2006/main">
  <p:tag name="AS_UNIQUEID" val="1445"/>
</p:tagLst>
</file>

<file path=ppt/tags/tag332.xml><?xml version="1.0" encoding="utf-8"?>
<p:tagLst xmlns:p="http://schemas.openxmlformats.org/presentationml/2006/main">
  <p:tag name="AS_UNIQUEID" val="1446"/>
</p:tagLst>
</file>

<file path=ppt/tags/tag333.xml><?xml version="1.0" encoding="utf-8"?>
<p:tagLst xmlns:p="http://schemas.openxmlformats.org/presentationml/2006/main">
  <p:tag name="AS_UNIQUEID" val="1447"/>
</p:tagLst>
</file>

<file path=ppt/tags/tag334.xml><?xml version="1.0" encoding="utf-8"?>
<p:tagLst xmlns:p="http://schemas.openxmlformats.org/presentationml/2006/main">
  <p:tag name="AS_UNIQUEID" val="1448"/>
</p:tagLst>
</file>

<file path=ppt/tags/tag335.xml><?xml version="1.0" encoding="utf-8"?>
<p:tagLst xmlns:p="http://schemas.openxmlformats.org/presentationml/2006/main">
  <p:tag name="AS_UNIQUEID" val="1449"/>
</p:tagLst>
</file>

<file path=ppt/tags/tag336.xml><?xml version="1.0" encoding="utf-8"?>
<p:tagLst xmlns:p="http://schemas.openxmlformats.org/presentationml/2006/main">
  <p:tag name="AS_UNIQUEID" val="1450"/>
</p:tagLst>
</file>

<file path=ppt/tags/tag337.xml><?xml version="1.0" encoding="utf-8"?>
<p:tagLst xmlns:p="http://schemas.openxmlformats.org/presentationml/2006/main">
  <p:tag name="AS_UNIQUEID" val="1451"/>
</p:tagLst>
</file>

<file path=ppt/tags/tag338.xml><?xml version="1.0" encoding="utf-8"?>
<p:tagLst xmlns:p="http://schemas.openxmlformats.org/presentationml/2006/main">
  <p:tag name="AS_UNIQUEID" val="1452"/>
</p:tagLst>
</file>

<file path=ppt/tags/tag339.xml><?xml version="1.0" encoding="utf-8"?>
<p:tagLst xmlns:p="http://schemas.openxmlformats.org/presentationml/2006/main">
  <p:tag name="AS_UNIQUEID" val="1453"/>
</p:tagLst>
</file>

<file path=ppt/tags/tag34.xml><?xml version="1.0" encoding="utf-8"?>
<p:tagLst xmlns:p="http://schemas.openxmlformats.org/presentationml/2006/main">
  <p:tag name="AS_UNIQUEID" val="751"/>
</p:tagLst>
</file>

<file path=ppt/tags/tag340.xml><?xml version="1.0" encoding="utf-8"?>
<p:tagLst xmlns:p="http://schemas.openxmlformats.org/presentationml/2006/main">
  <p:tag name="AS_UNIQUEID" val="1454"/>
</p:tagLst>
</file>

<file path=ppt/tags/tag341.xml><?xml version="1.0" encoding="utf-8"?>
<p:tagLst xmlns:p="http://schemas.openxmlformats.org/presentationml/2006/main">
  <p:tag name="AS_UNIQUEID" val="1455"/>
</p:tagLst>
</file>

<file path=ppt/tags/tag342.xml><?xml version="1.0" encoding="utf-8"?>
<p:tagLst xmlns:p="http://schemas.openxmlformats.org/presentationml/2006/main">
  <p:tag name="AS_UNIQUEID" val="1456"/>
</p:tagLst>
</file>

<file path=ppt/tags/tag343.xml><?xml version="1.0" encoding="utf-8"?>
<p:tagLst xmlns:p="http://schemas.openxmlformats.org/presentationml/2006/main">
  <p:tag name="AS_UNIQUEID" val="1457"/>
</p:tagLst>
</file>

<file path=ppt/tags/tag344.xml><?xml version="1.0" encoding="utf-8"?>
<p:tagLst xmlns:p="http://schemas.openxmlformats.org/presentationml/2006/main">
  <p:tag name="AS_UNIQUEID" val="1458"/>
</p:tagLst>
</file>

<file path=ppt/tags/tag345.xml><?xml version="1.0" encoding="utf-8"?>
<p:tagLst xmlns:p="http://schemas.openxmlformats.org/presentationml/2006/main">
  <p:tag name="AS_UNIQUEID" val="1459"/>
</p:tagLst>
</file>

<file path=ppt/tags/tag346.xml><?xml version="1.0" encoding="utf-8"?>
<p:tagLst xmlns:p="http://schemas.openxmlformats.org/presentationml/2006/main">
  <p:tag name="AS_UNIQUEID" val="1460"/>
</p:tagLst>
</file>

<file path=ppt/tags/tag347.xml><?xml version="1.0" encoding="utf-8"?>
<p:tagLst xmlns:p="http://schemas.openxmlformats.org/presentationml/2006/main">
  <p:tag name="AS_UNIQUEID" val="1461"/>
</p:tagLst>
</file>

<file path=ppt/tags/tag348.xml><?xml version="1.0" encoding="utf-8"?>
<p:tagLst xmlns:p="http://schemas.openxmlformats.org/presentationml/2006/main">
  <p:tag name="AS_UNIQUEID" val="1462"/>
</p:tagLst>
</file>

<file path=ppt/tags/tag349.xml><?xml version="1.0" encoding="utf-8"?>
<p:tagLst xmlns:p="http://schemas.openxmlformats.org/presentationml/2006/main">
  <p:tag name="AS_UNIQUEID" val="1463"/>
</p:tagLst>
</file>

<file path=ppt/tags/tag35.xml><?xml version="1.0" encoding="utf-8"?>
<p:tagLst xmlns:p="http://schemas.openxmlformats.org/presentationml/2006/main">
  <p:tag name="AS_UNIQUEID" val="1186"/>
</p:tagLst>
</file>

<file path=ppt/tags/tag350.xml><?xml version="1.0" encoding="utf-8"?>
<p:tagLst xmlns:p="http://schemas.openxmlformats.org/presentationml/2006/main">
  <p:tag name="AS_UNIQUEID" val="1464"/>
</p:tagLst>
</file>

<file path=ppt/tags/tag351.xml><?xml version="1.0" encoding="utf-8"?>
<p:tagLst xmlns:p="http://schemas.openxmlformats.org/presentationml/2006/main">
  <p:tag name="AS_UNIQUEID" val="1465"/>
</p:tagLst>
</file>

<file path=ppt/tags/tag352.xml><?xml version="1.0" encoding="utf-8"?>
<p:tagLst xmlns:p="http://schemas.openxmlformats.org/presentationml/2006/main">
  <p:tag name="AS_UNIQUEID" val="1466"/>
</p:tagLst>
</file>

<file path=ppt/tags/tag353.xml><?xml version="1.0" encoding="utf-8"?>
<p:tagLst xmlns:p="http://schemas.openxmlformats.org/presentationml/2006/main">
  <p:tag name="AS_UNIQUEID" val="1467"/>
</p:tagLst>
</file>

<file path=ppt/tags/tag354.xml><?xml version="1.0" encoding="utf-8"?>
<p:tagLst xmlns:p="http://schemas.openxmlformats.org/presentationml/2006/main">
  <p:tag name="AS_UNIQUEID" val="1468"/>
</p:tagLst>
</file>

<file path=ppt/tags/tag355.xml><?xml version="1.0" encoding="utf-8"?>
<p:tagLst xmlns:p="http://schemas.openxmlformats.org/presentationml/2006/main">
  <p:tag name="AS_UNIQUEID" val="1469"/>
</p:tagLst>
</file>

<file path=ppt/tags/tag356.xml><?xml version="1.0" encoding="utf-8"?>
<p:tagLst xmlns:p="http://schemas.openxmlformats.org/presentationml/2006/main">
  <p:tag name="AS_UNIQUEID" val="1470"/>
</p:tagLst>
</file>

<file path=ppt/tags/tag357.xml><?xml version="1.0" encoding="utf-8"?>
<p:tagLst xmlns:p="http://schemas.openxmlformats.org/presentationml/2006/main">
  <p:tag name="AS_UNIQUEID" val="1471"/>
</p:tagLst>
</file>

<file path=ppt/tags/tag358.xml><?xml version="1.0" encoding="utf-8"?>
<p:tagLst xmlns:p="http://schemas.openxmlformats.org/presentationml/2006/main">
  <p:tag name="AS_UNIQUEID" val="1472"/>
</p:tagLst>
</file>

<file path=ppt/tags/tag359.xml><?xml version="1.0" encoding="utf-8"?>
<p:tagLst xmlns:p="http://schemas.openxmlformats.org/presentationml/2006/main">
  <p:tag name="AS_UNIQUEID" val="1473"/>
</p:tagLst>
</file>

<file path=ppt/tags/tag36.xml><?xml version="1.0" encoding="utf-8"?>
<p:tagLst xmlns:p="http://schemas.openxmlformats.org/presentationml/2006/main">
  <p:tag name="AS_UNIQUEID" val="1214"/>
</p:tagLst>
</file>

<file path=ppt/tags/tag360.xml><?xml version="1.0" encoding="utf-8"?>
<p:tagLst xmlns:p="http://schemas.openxmlformats.org/presentationml/2006/main">
  <p:tag name="AS_UNIQUEID" val="1474"/>
</p:tagLst>
</file>

<file path=ppt/tags/tag361.xml><?xml version="1.0" encoding="utf-8"?>
<p:tagLst xmlns:p="http://schemas.openxmlformats.org/presentationml/2006/main">
  <p:tag name="AS_UNIQUEID" val="1475"/>
</p:tagLst>
</file>

<file path=ppt/tags/tag362.xml><?xml version="1.0" encoding="utf-8"?>
<p:tagLst xmlns:p="http://schemas.openxmlformats.org/presentationml/2006/main">
  <p:tag name="AS_UNIQUEID" val="1476"/>
</p:tagLst>
</file>

<file path=ppt/tags/tag363.xml><?xml version="1.0" encoding="utf-8"?>
<p:tagLst xmlns:p="http://schemas.openxmlformats.org/presentationml/2006/main">
  <p:tag name="AS_UNIQUEID" val="1477"/>
</p:tagLst>
</file>

<file path=ppt/tags/tag364.xml><?xml version="1.0" encoding="utf-8"?>
<p:tagLst xmlns:p="http://schemas.openxmlformats.org/presentationml/2006/main">
  <p:tag name="AS_UNIQUEID" val="1478"/>
</p:tagLst>
</file>

<file path=ppt/tags/tag365.xml><?xml version="1.0" encoding="utf-8"?>
<p:tagLst xmlns:p="http://schemas.openxmlformats.org/presentationml/2006/main">
  <p:tag name="AS_UNIQUEID" val="1479"/>
</p:tagLst>
</file>

<file path=ppt/tags/tag366.xml><?xml version="1.0" encoding="utf-8"?>
<p:tagLst xmlns:p="http://schemas.openxmlformats.org/presentationml/2006/main">
  <p:tag name="AS_UNIQUEID" val="1480"/>
</p:tagLst>
</file>

<file path=ppt/tags/tag367.xml><?xml version="1.0" encoding="utf-8"?>
<p:tagLst xmlns:p="http://schemas.openxmlformats.org/presentationml/2006/main">
  <p:tag name="AS_UNIQUEID" val="1481"/>
</p:tagLst>
</file>

<file path=ppt/tags/tag368.xml><?xml version="1.0" encoding="utf-8"?>
<p:tagLst xmlns:p="http://schemas.openxmlformats.org/presentationml/2006/main">
  <p:tag name="AS_UNIQUEID" val="1482"/>
</p:tagLst>
</file>

<file path=ppt/tags/tag369.xml><?xml version="1.0" encoding="utf-8"?>
<p:tagLst xmlns:p="http://schemas.openxmlformats.org/presentationml/2006/main">
  <p:tag name="AS_UNIQUEID" val="1483"/>
</p:tagLst>
</file>

<file path=ppt/tags/tag37.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70.xml><?xml version="1.0" encoding="utf-8"?>
<p:tagLst xmlns:p="http://schemas.openxmlformats.org/presentationml/2006/main">
  <p:tag name="AS_UNIQUEID" val="1484"/>
</p:tagLst>
</file>

<file path=ppt/tags/tag371.xml><?xml version="1.0" encoding="utf-8"?>
<p:tagLst xmlns:p="http://schemas.openxmlformats.org/presentationml/2006/main">
  <p:tag name="AS_UNIQUEID" val="1485"/>
</p:tagLst>
</file>

<file path=ppt/tags/tag372.xml><?xml version="1.0" encoding="utf-8"?>
<p:tagLst xmlns:p="http://schemas.openxmlformats.org/presentationml/2006/main">
  <p:tag name="AS_UNIQUEID" val="1486"/>
</p:tagLst>
</file>

<file path=ppt/tags/tag373.xml><?xml version="1.0" encoding="utf-8"?>
<p:tagLst xmlns:p="http://schemas.openxmlformats.org/presentationml/2006/main">
  <p:tag name="AS_UNIQUEID" val="1487"/>
</p:tagLst>
</file>

<file path=ppt/tags/tag374.xml><?xml version="1.0" encoding="utf-8"?>
<p:tagLst xmlns:p="http://schemas.openxmlformats.org/presentationml/2006/main">
  <p:tag name="AS_UNIQUEID" val="1488"/>
</p:tagLst>
</file>

<file path=ppt/tags/tag375.xml><?xml version="1.0" encoding="utf-8"?>
<p:tagLst xmlns:p="http://schemas.openxmlformats.org/presentationml/2006/main">
  <p:tag name="AS_UNIQUEID" val="1489"/>
</p:tagLst>
</file>

<file path=ppt/tags/tag376.xml><?xml version="1.0" encoding="utf-8"?>
<p:tagLst xmlns:p="http://schemas.openxmlformats.org/presentationml/2006/main">
  <p:tag name="AS_UNIQUEID" val="1490"/>
</p:tagLst>
</file>

<file path=ppt/tags/tag377.xml><?xml version="1.0" encoding="utf-8"?>
<p:tagLst xmlns:p="http://schemas.openxmlformats.org/presentationml/2006/main">
  <p:tag name="AS_UNIQUEID" val="1491"/>
</p:tagLst>
</file>

<file path=ppt/tags/tag378.xml><?xml version="1.0" encoding="utf-8"?>
<p:tagLst xmlns:p="http://schemas.openxmlformats.org/presentationml/2006/main">
  <p:tag name="AS_UNIQUEID" val="1492"/>
</p:tagLst>
</file>

<file path=ppt/tags/tag379.xml><?xml version="1.0" encoding="utf-8"?>
<p:tagLst xmlns:p="http://schemas.openxmlformats.org/presentationml/2006/main">
  <p:tag name="AS_UNIQUEID" val="1493"/>
</p:tagLst>
</file>

<file path=ppt/tags/tag38.xml><?xml version="1.0" encoding="utf-8"?>
<p:tagLst xmlns:p="http://schemas.openxmlformats.org/presentationml/2006/main">
  <p:tag name="AS_UNIQUEID" val="1215"/>
</p:tagLst>
</file>

<file path=ppt/tags/tag380.xml><?xml version="1.0" encoding="utf-8"?>
<p:tagLst xmlns:p="http://schemas.openxmlformats.org/presentationml/2006/main">
  <p:tag name="AS_UNIQUEID" val="1494"/>
</p:tagLst>
</file>

<file path=ppt/tags/tag381.xml><?xml version="1.0" encoding="utf-8"?>
<p:tagLst xmlns:p="http://schemas.openxmlformats.org/presentationml/2006/main">
  <p:tag name="AS_UNIQUEID" val="1495"/>
</p:tagLst>
</file>

<file path=ppt/tags/tag382.xml><?xml version="1.0" encoding="utf-8"?>
<p:tagLst xmlns:p="http://schemas.openxmlformats.org/presentationml/2006/main">
  <p:tag name="AS_UNIQUEID" val="1496"/>
</p:tagLst>
</file>

<file path=ppt/tags/tag383.xml><?xml version="1.0" encoding="utf-8"?>
<p:tagLst xmlns:p="http://schemas.openxmlformats.org/presentationml/2006/main">
  <p:tag name="AS_UNIQUEID" val="1497"/>
</p:tagLst>
</file>

<file path=ppt/tags/tag384.xml><?xml version="1.0" encoding="utf-8"?>
<p:tagLst xmlns:p="http://schemas.openxmlformats.org/presentationml/2006/main">
  <p:tag name="AS_UNIQUEID" val="1498"/>
</p:tagLst>
</file>

<file path=ppt/tags/tag385.xml><?xml version="1.0" encoding="utf-8"?>
<p:tagLst xmlns:p="http://schemas.openxmlformats.org/presentationml/2006/main">
  <p:tag name="AS_UNIQUEID" val="1499"/>
</p:tagLst>
</file>

<file path=ppt/tags/tag386.xml><?xml version="1.0" encoding="utf-8"?>
<p:tagLst xmlns:p="http://schemas.openxmlformats.org/presentationml/2006/main">
  <p:tag name="AS_UNIQUEID" val="1500"/>
</p:tagLst>
</file>

<file path=ppt/tags/tag387.xml><?xml version="1.0" encoding="utf-8"?>
<p:tagLst xmlns:p="http://schemas.openxmlformats.org/presentationml/2006/main">
  <p:tag name="AS_UNIQUEID" val="1501"/>
</p:tagLst>
</file>

<file path=ppt/tags/tag388.xml><?xml version="1.0" encoding="utf-8"?>
<p:tagLst xmlns:p="http://schemas.openxmlformats.org/presentationml/2006/main">
  <p:tag name="AS_UNIQUEID" val="1502"/>
</p:tagLst>
</file>

<file path=ppt/tags/tag389.xml><?xml version="1.0" encoding="utf-8"?>
<p:tagLst xmlns:p="http://schemas.openxmlformats.org/presentationml/2006/main">
  <p:tag name="AS_UNIQUEID" val="1503"/>
</p:tagLst>
</file>

<file path=ppt/tags/tag39.xml><?xml version="1.0" encoding="utf-8"?>
<p:tagLst xmlns:p="http://schemas.openxmlformats.org/presentationml/2006/main">
  <p:tag name="AS_UNIQUEID" val="480"/>
</p:tagLst>
</file>

<file path=ppt/tags/tag390.xml><?xml version="1.0" encoding="utf-8"?>
<p:tagLst xmlns:p="http://schemas.openxmlformats.org/presentationml/2006/main">
  <p:tag name="AS_UNIQUEID" val="1504"/>
</p:tagLst>
</file>

<file path=ppt/tags/tag391.xml><?xml version="1.0" encoding="utf-8"?>
<p:tagLst xmlns:p="http://schemas.openxmlformats.org/presentationml/2006/main">
  <p:tag name="AS_UNIQUEID" val="1505"/>
</p:tagLst>
</file>

<file path=ppt/tags/tag392.xml><?xml version="1.0" encoding="utf-8"?>
<p:tagLst xmlns:p="http://schemas.openxmlformats.org/presentationml/2006/main">
  <p:tag name="AS_UNIQUEID" val="1506"/>
</p:tagLst>
</file>

<file path=ppt/tags/tag393.xml><?xml version="1.0" encoding="utf-8"?>
<p:tagLst xmlns:p="http://schemas.openxmlformats.org/presentationml/2006/main">
  <p:tag name="AS_UNIQUEID" val="1507"/>
</p:tagLst>
</file>

<file path=ppt/tags/tag394.xml><?xml version="1.0" encoding="utf-8"?>
<p:tagLst xmlns:p="http://schemas.openxmlformats.org/presentationml/2006/main">
  <p:tag name="AS_UNIQUEID" val="1508"/>
</p:tagLst>
</file>

<file path=ppt/tags/tag395.xml><?xml version="1.0" encoding="utf-8"?>
<p:tagLst xmlns:p="http://schemas.openxmlformats.org/presentationml/2006/main">
  <p:tag name="AS_UNIQUEID" val="1509"/>
</p:tagLst>
</file>

<file path=ppt/tags/tag396.xml><?xml version="1.0" encoding="utf-8"?>
<p:tagLst xmlns:p="http://schemas.openxmlformats.org/presentationml/2006/main">
  <p:tag name="AS_UNIQUEID" val="1510"/>
</p:tagLst>
</file>

<file path=ppt/tags/tag397.xml><?xml version="1.0" encoding="utf-8"?>
<p:tagLst xmlns:p="http://schemas.openxmlformats.org/presentationml/2006/main">
  <p:tag name="AS_UNIQUEID" val="1511"/>
</p:tagLst>
</file>

<file path=ppt/tags/tag398.xml><?xml version="1.0" encoding="utf-8"?>
<p:tagLst xmlns:p="http://schemas.openxmlformats.org/presentationml/2006/main">
  <p:tag name="AS_UNIQUEID" val="1512"/>
</p:tagLst>
</file>

<file path=ppt/tags/tag399.xml><?xml version="1.0" encoding="utf-8"?>
<p:tagLst xmlns:p="http://schemas.openxmlformats.org/presentationml/2006/main">
  <p:tag name="AS_UNIQUEID" val="1513"/>
</p:tagLst>
</file>

<file path=ppt/tags/tag4.xml><?xml version="1.0" encoding="utf-8"?>
<p:tagLst xmlns:p="http://schemas.openxmlformats.org/presentationml/2006/main">
  <p:tag name="AS_UNIQUEID" val="1181"/>
</p:tagLst>
</file>

<file path=ppt/tags/tag40.xml><?xml version="1.0" encoding="utf-8"?>
<p:tagLst xmlns:p="http://schemas.openxmlformats.org/presentationml/2006/main">
  <p:tag name="AS_UNIQUEID" val="481"/>
</p:tagLst>
</file>

<file path=ppt/tags/tag400.xml><?xml version="1.0" encoding="utf-8"?>
<p:tagLst xmlns:p="http://schemas.openxmlformats.org/presentationml/2006/main">
  <p:tag name="AS_UNIQUEID" val="1514"/>
</p:tagLst>
</file>

<file path=ppt/tags/tag401.xml><?xml version="1.0" encoding="utf-8"?>
<p:tagLst xmlns:p="http://schemas.openxmlformats.org/presentationml/2006/main">
  <p:tag name="AS_UNIQUEID" val="1515"/>
</p:tagLst>
</file>

<file path=ppt/tags/tag402.xml><?xml version="1.0" encoding="utf-8"?>
<p:tagLst xmlns:p="http://schemas.openxmlformats.org/presentationml/2006/main">
  <p:tag name="AS_UNIQUEID" val="1516"/>
</p:tagLst>
</file>

<file path=ppt/tags/tag403.xml><?xml version="1.0" encoding="utf-8"?>
<p:tagLst xmlns:p="http://schemas.openxmlformats.org/presentationml/2006/main">
  <p:tag name="AS_UNIQUEID" val="1517"/>
</p:tagLst>
</file>

<file path=ppt/tags/tag404.xml><?xml version="1.0" encoding="utf-8"?>
<p:tagLst xmlns:p="http://schemas.openxmlformats.org/presentationml/2006/main">
  <p:tag name="AS_UNIQUEID" val="1518"/>
</p:tagLst>
</file>

<file path=ppt/tags/tag405.xml><?xml version="1.0" encoding="utf-8"?>
<p:tagLst xmlns:p="http://schemas.openxmlformats.org/presentationml/2006/main">
  <p:tag name="AS_UNIQUEID" val="1519"/>
</p:tagLst>
</file>

<file path=ppt/tags/tag406.xml><?xml version="1.0" encoding="utf-8"?>
<p:tagLst xmlns:p="http://schemas.openxmlformats.org/presentationml/2006/main">
  <p:tag name="AS_UNIQUEID" val="1520"/>
</p:tagLst>
</file>

<file path=ppt/tags/tag407.xml><?xml version="1.0" encoding="utf-8"?>
<p:tagLst xmlns:p="http://schemas.openxmlformats.org/presentationml/2006/main">
  <p:tag name="AS_UNIQUEID" val="1521"/>
</p:tagLst>
</file>

<file path=ppt/tags/tag408.xml><?xml version="1.0" encoding="utf-8"?>
<p:tagLst xmlns:p="http://schemas.openxmlformats.org/presentationml/2006/main">
  <p:tag name="AS_UNIQUEID" val="1522"/>
</p:tagLst>
</file>

<file path=ppt/tags/tag409.xml><?xml version="1.0" encoding="utf-8"?>
<p:tagLst xmlns:p="http://schemas.openxmlformats.org/presentationml/2006/main">
  <p:tag name="AS_UNIQUEID" val="1523"/>
</p:tagLst>
</file>

<file path=ppt/tags/tag41.xml><?xml version="1.0" encoding="utf-8"?>
<p:tagLst xmlns:p="http://schemas.openxmlformats.org/presentationml/2006/main">
  <p:tag name="AS_UNIQUEID" val="482"/>
</p:tagLst>
</file>

<file path=ppt/tags/tag410.xml><?xml version="1.0" encoding="utf-8"?>
<p:tagLst xmlns:p="http://schemas.openxmlformats.org/presentationml/2006/main">
  <p:tag name="AS_UNIQUEID" val="1524"/>
</p:tagLst>
</file>

<file path=ppt/tags/tag411.xml><?xml version="1.0" encoding="utf-8"?>
<p:tagLst xmlns:p="http://schemas.openxmlformats.org/presentationml/2006/main">
  <p:tag name="AS_UNIQUEID" val="1525"/>
</p:tagLst>
</file>

<file path=ppt/tags/tag412.xml><?xml version="1.0" encoding="utf-8"?>
<p:tagLst xmlns:p="http://schemas.openxmlformats.org/presentationml/2006/main">
  <p:tag name="AS_UNIQUEID" val="1526"/>
</p:tagLst>
</file>

<file path=ppt/tags/tag413.xml><?xml version="1.0" encoding="utf-8"?>
<p:tagLst xmlns:p="http://schemas.openxmlformats.org/presentationml/2006/main">
  <p:tag name="AS_UNIQUEID" val="1527"/>
</p:tagLst>
</file>

<file path=ppt/tags/tag414.xml><?xml version="1.0" encoding="utf-8"?>
<p:tagLst xmlns:p="http://schemas.openxmlformats.org/presentationml/2006/main">
  <p:tag name="AS_UNIQUEID" val="1528"/>
</p:tagLst>
</file>

<file path=ppt/tags/tag415.xml><?xml version="1.0" encoding="utf-8"?>
<p:tagLst xmlns:p="http://schemas.openxmlformats.org/presentationml/2006/main">
  <p:tag name="AS_UNIQUEID" val="1529"/>
</p:tagLst>
</file>

<file path=ppt/tags/tag416.xml><?xml version="1.0" encoding="utf-8"?>
<p:tagLst xmlns:p="http://schemas.openxmlformats.org/presentationml/2006/main">
  <p:tag name="AS_UNIQUEID" val="1530"/>
</p:tagLst>
</file>

<file path=ppt/tags/tag417.xml><?xml version="1.0" encoding="utf-8"?>
<p:tagLst xmlns:p="http://schemas.openxmlformats.org/presentationml/2006/main">
  <p:tag name="AS_UNIQUEID" val="1531"/>
</p:tagLst>
</file>

<file path=ppt/tags/tag418.xml><?xml version="1.0" encoding="utf-8"?>
<p:tagLst xmlns:p="http://schemas.openxmlformats.org/presentationml/2006/main">
  <p:tag name="AS_UNIQUEID" val="1532"/>
</p:tagLst>
</file>

<file path=ppt/tags/tag419.xml><?xml version="1.0" encoding="utf-8"?>
<p:tagLst xmlns:p="http://schemas.openxmlformats.org/presentationml/2006/main">
  <p:tag name="AS_UNIQUEID" val="1533"/>
</p:tagLst>
</file>

<file path=ppt/tags/tag42.xml><?xml version="1.0" encoding="utf-8"?>
<p:tagLst xmlns:p="http://schemas.openxmlformats.org/presentationml/2006/main">
  <p:tag name="AS_UNIQUEID" val="483"/>
</p:tagLst>
</file>

<file path=ppt/tags/tag420.xml><?xml version="1.0" encoding="utf-8"?>
<p:tagLst xmlns:p="http://schemas.openxmlformats.org/presentationml/2006/main">
  <p:tag name="AS_UNIQUEID" val="1534"/>
</p:tagLst>
</file>

<file path=ppt/tags/tag421.xml><?xml version="1.0" encoding="utf-8"?>
<p:tagLst xmlns:p="http://schemas.openxmlformats.org/presentationml/2006/main">
  <p:tag name="AS_UNIQUEID" val="1535"/>
</p:tagLst>
</file>

<file path=ppt/tags/tag422.xml><?xml version="1.0" encoding="utf-8"?>
<p:tagLst xmlns:p="http://schemas.openxmlformats.org/presentationml/2006/main">
  <p:tag name="AS_UNIQUEID" val="1536"/>
</p:tagLst>
</file>

<file path=ppt/tags/tag423.xml><?xml version="1.0" encoding="utf-8"?>
<p:tagLst xmlns:p="http://schemas.openxmlformats.org/presentationml/2006/main">
  <p:tag name="AS_UNIQUEID" val="1537"/>
</p:tagLst>
</file>

<file path=ppt/tags/tag424.xml><?xml version="1.0" encoding="utf-8"?>
<p:tagLst xmlns:p="http://schemas.openxmlformats.org/presentationml/2006/main">
  <p:tag name="AS_UNIQUEID" val="1538"/>
</p:tagLst>
</file>

<file path=ppt/tags/tag425.xml><?xml version="1.0" encoding="utf-8"?>
<p:tagLst xmlns:p="http://schemas.openxmlformats.org/presentationml/2006/main">
  <p:tag name="AS_UNIQUEID" val="1539"/>
</p:tagLst>
</file>

<file path=ppt/tags/tag426.xml><?xml version="1.0" encoding="utf-8"?>
<p:tagLst xmlns:p="http://schemas.openxmlformats.org/presentationml/2006/main">
  <p:tag name="AS_UNIQUEID" val="1540"/>
</p:tagLst>
</file>

<file path=ppt/tags/tag427.xml><?xml version="1.0" encoding="utf-8"?>
<p:tagLst xmlns:p="http://schemas.openxmlformats.org/presentationml/2006/main">
  <p:tag name="AS_UNIQUEID" val="1541"/>
</p:tagLst>
</file>

<file path=ppt/tags/tag428.xml><?xml version="1.0" encoding="utf-8"?>
<p:tagLst xmlns:p="http://schemas.openxmlformats.org/presentationml/2006/main">
  <p:tag name="AS_UNIQUEID" val="1542"/>
</p:tagLst>
</file>

<file path=ppt/tags/tag429.xml><?xml version="1.0" encoding="utf-8"?>
<p:tagLst xmlns:p="http://schemas.openxmlformats.org/presentationml/2006/main">
  <p:tag name="AS_UNIQUEID" val="1543"/>
</p:tagLst>
</file>

<file path=ppt/tags/tag43.xml><?xml version="1.0" encoding="utf-8"?>
<p:tagLst xmlns:p="http://schemas.openxmlformats.org/presentationml/2006/main">
  <p:tag name="AS_UNIQUEID" val="484"/>
</p:tagLst>
</file>

<file path=ppt/tags/tag430.xml><?xml version="1.0" encoding="utf-8"?>
<p:tagLst xmlns:p="http://schemas.openxmlformats.org/presentationml/2006/main">
  <p:tag name="AS_UNIQUEID" val="1544"/>
</p:tagLst>
</file>

<file path=ppt/tags/tag431.xml><?xml version="1.0" encoding="utf-8"?>
<p:tagLst xmlns:p="http://schemas.openxmlformats.org/presentationml/2006/main">
  <p:tag name="AS_UNIQUEID" val="1545"/>
</p:tagLst>
</file>

<file path=ppt/tags/tag432.xml><?xml version="1.0" encoding="utf-8"?>
<p:tagLst xmlns:p="http://schemas.openxmlformats.org/presentationml/2006/main">
  <p:tag name="AS_UNIQUEID" val="1546"/>
</p:tagLst>
</file>

<file path=ppt/tags/tag433.xml><?xml version="1.0" encoding="utf-8"?>
<p:tagLst xmlns:p="http://schemas.openxmlformats.org/presentationml/2006/main">
  <p:tag name="AS_UNIQUEID" val="1547"/>
</p:tagLst>
</file>

<file path=ppt/tags/tag434.xml><?xml version="1.0" encoding="utf-8"?>
<p:tagLst xmlns:p="http://schemas.openxmlformats.org/presentationml/2006/main">
  <p:tag name="AS_UNIQUEID" val="1548"/>
</p:tagLst>
</file>

<file path=ppt/tags/tag435.xml><?xml version="1.0" encoding="utf-8"?>
<p:tagLst xmlns:p="http://schemas.openxmlformats.org/presentationml/2006/main">
  <p:tag name="AS_UNIQUEID" val="1549"/>
</p:tagLst>
</file>

<file path=ppt/tags/tag436.xml><?xml version="1.0" encoding="utf-8"?>
<p:tagLst xmlns:p="http://schemas.openxmlformats.org/presentationml/2006/main">
  <p:tag name="AS_UNIQUEID" val="1550"/>
</p:tagLst>
</file>

<file path=ppt/tags/tag437.xml><?xml version="1.0" encoding="utf-8"?>
<p:tagLst xmlns:p="http://schemas.openxmlformats.org/presentationml/2006/main">
  <p:tag name="AS_UNIQUEID" val="1551"/>
</p:tagLst>
</file>

<file path=ppt/tags/tag438.xml><?xml version="1.0" encoding="utf-8"?>
<p:tagLst xmlns:p="http://schemas.openxmlformats.org/presentationml/2006/main">
  <p:tag name="AS_UNIQUEID" val="1552"/>
</p:tagLst>
</file>

<file path=ppt/tags/tag439.xml><?xml version="1.0" encoding="utf-8"?>
<p:tagLst xmlns:p="http://schemas.openxmlformats.org/presentationml/2006/main">
  <p:tag name="AS_UNIQUEID" val="1553"/>
</p:tagLst>
</file>

<file path=ppt/tags/tag44.xml><?xml version="1.0" encoding="utf-8"?>
<p:tagLst xmlns:p="http://schemas.openxmlformats.org/presentationml/2006/main">
  <p:tag name="AS_UNIQUEID" val="485"/>
</p:tagLst>
</file>

<file path=ppt/tags/tag440.xml><?xml version="1.0" encoding="utf-8"?>
<p:tagLst xmlns:p="http://schemas.openxmlformats.org/presentationml/2006/main">
  <p:tag name="AS_UNIQUEID" val="1554"/>
</p:tagLst>
</file>

<file path=ppt/tags/tag441.xml><?xml version="1.0" encoding="utf-8"?>
<p:tagLst xmlns:p="http://schemas.openxmlformats.org/presentationml/2006/main">
  <p:tag name="AS_UNIQUEID" val="1555"/>
</p:tagLst>
</file>

<file path=ppt/tags/tag442.xml><?xml version="1.0" encoding="utf-8"?>
<p:tagLst xmlns:p="http://schemas.openxmlformats.org/presentationml/2006/main">
  <p:tag name="AS_UNIQUEID" val="1556"/>
</p:tagLst>
</file>

<file path=ppt/tags/tag443.xml><?xml version="1.0" encoding="utf-8"?>
<p:tagLst xmlns:p="http://schemas.openxmlformats.org/presentationml/2006/main">
  <p:tag name="AS_UNIQUEID" val="1557"/>
</p:tagLst>
</file>

<file path=ppt/tags/tag444.xml><?xml version="1.0" encoding="utf-8"?>
<p:tagLst xmlns:p="http://schemas.openxmlformats.org/presentationml/2006/main">
  <p:tag name="AS_UNIQUEID" val="1558"/>
</p:tagLst>
</file>

<file path=ppt/tags/tag445.xml><?xml version="1.0" encoding="utf-8"?>
<p:tagLst xmlns:p="http://schemas.openxmlformats.org/presentationml/2006/main">
  <p:tag name="AS_UNIQUEID" val="1559"/>
</p:tagLst>
</file>

<file path=ppt/tags/tag446.xml><?xml version="1.0" encoding="utf-8"?>
<p:tagLst xmlns:p="http://schemas.openxmlformats.org/presentationml/2006/main">
  <p:tag name="AS_UNIQUEID" val="1560"/>
</p:tagLst>
</file>

<file path=ppt/tags/tag447.xml><?xml version="1.0" encoding="utf-8"?>
<p:tagLst xmlns:p="http://schemas.openxmlformats.org/presentationml/2006/main">
  <p:tag name="AS_UNIQUEID" val="1561"/>
</p:tagLst>
</file>

<file path=ppt/tags/tag448.xml><?xml version="1.0" encoding="utf-8"?>
<p:tagLst xmlns:p="http://schemas.openxmlformats.org/presentationml/2006/main">
  <p:tag name="AS_UNIQUEID" val="1562"/>
</p:tagLst>
</file>

<file path=ppt/tags/tag449.xml><?xml version="1.0" encoding="utf-8"?>
<p:tagLst xmlns:p="http://schemas.openxmlformats.org/presentationml/2006/main">
  <p:tag name="AS_UNIQUEID" val="1563"/>
</p:tagLst>
</file>

<file path=ppt/tags/tag45.xml><?xml version="1.0" encoding="utf-8"?>
<p:tagLst xmlns:p="http://schemas.openxmlformats.org/presentationml/2006/main">
  <p:tag name="AS_UNIQUEID" val="1216"/>
</p:tagLst>
</file>

<file path=ppt/tags/tag450.xml><?xml version="1.0" encoding="utf-8"?>
<p:tagLst xmlns:p="http://schemas.openxmlformats.org/presentationml/2006/main">
  <p:tag name="AS_UNIQUEID" val="1564"/>
</p:tagLst>
</file>

<file path=ppt/tags/tag451.xml><?xml version="1.0" encoding="utf-8"?>
<p:tagLst xmlns:p="http://schemas.openxmlformats.org/presentationml/2006/main">
  <p:tag name="AS_UNIQUEID" val="1565"/>
</p:tagLst>
</file>

<file path=ppt/tags/tag452.xml><?xml version="1.0" encoding="utf-8"?>
<p:tagLst xmlns:p="http://schemas.openxmlformats.org/presentationml/2006/main">
  <p:tag name="AS_UNIQUEID" val="1566"/>
</p:tagLst>
</file>

<file path=ppt/tags/tag453.xml><?xml version="1.0" encoding="utf-8"?>
<p:tagLst xmlns:p="http://schemas.openxmlformats.org/presentationml/2006/main">
  <p:tag name="AS_UNIQUEID" val="1567"/>
</p:tagLst>
</file>

<file path=ppt/tags/tag454.xml><?xml version="1.0" encoding="utf-8"?>
<p:tagLst xmlns:p="http://schemas.openxmlformats.org/presentationml/2006/main">
  <p:tag name="AS_UNIQUEID" val="1568"/>
</p:tagLst>
</file>

<file path=ppt/tags/tag455.xml><?xml version="1.0" encoding="utf-8"?>
<p:tagLst xmlns:p="http://schemas.openxmlformats.org/presentationml/2006/main">
  <p:tag name="AS_UNIQUEID" val="1569"/>
</p:tagLst>
</file>

<file path=ppt/tags/tag456.xml><?xml version="1.0" encoding="utf-8"?>
<p:tagLst xmlns:p="http://schemas.openxmlformats.org/presentationml/2006/main">
  <p:tag name="AS_UNIQUEID" val="1570"/>
</p:tagLst>
</file>

<file path=ppt/tags/tag457.xml><?xml version="1.0" encoding="utf-8"?>
<p:tagLst xmlns:p="http://schemas.openxmlformats.org/presentationml/2006/main">
  <p:tag name="AS_UNIQUEID" val="1571"/>
</p:tagLst>
</file>

<file path=ppt/tags/tag458.xml><?xml version="1.0" encoding="utf-8"?>
<p:tagLst xmlns:p="http://schemas.openxmlformats.org/presentationml/2006/main">
  <p:tag name="AS_UNIQUEID" val="1572"/>
</p:tagLst>
</file>

<file path=ppt/tags/tag459.xml><?xml version="1.0" encoding="utf-8"?>
<p:tagLst xmlns:p="http://schemas.openxmlformats.org/presentationml/2006/main">
  <p:tag name="AS_UNIQUEID" val="1573"/>
</p:tagLst>
</file>

<file path=ppt/tags/tag46.xml><?xml version="1.0" encoding="utf-8"?>
<p:tagLst xmlns:p="http://schemas.openxmlformats.org/presentationml/2006/main">
  <p:tag name="AS_UNIQUEID" val="487"/>
</p:tagLst>
</file>

<file path=ppt/tags/tag460.xml><?xml version="1.0" encoding="utf-8"?>
<p:tagLst xmlns:p="http://schemas.openxmlformats.org/presentationml/2006/main">
  <p:tag name="AS_UNIQUEID" val="1574"/>
</p:tagLst>
</file>

<file path=ppt/tags/tag461.xml><?xml version="1.0" encoding="utf-8"?>
<p:tagLst xmlns:p="http://schemas.openxmlformats.org/presentationml/2006/main">
  <p:tag name="AS_UNIQUEID" val="1575"/>
</p:tagLst>
</file>

<file path=ppt/tags/tag462.xml><?xml version="1.0" encoding="utf-8"?>
<p:tagLst xmlns:p="http://schemas.openxmlformats.org/presentationml/2006/main">
  <p:tag name="AS_UNIQUEID" val="1576"/>
</p:tagLst>
</file>

<file path=ppt/tags/tag463.xml><?xml version="1.0" encoding="utf-8"?>
<p:tagLst xmlns:p="http://schemas.openxmlformats.org/presentationml/2006/main">
  <p:tag name="AS_UNIQUEID" val="1577"/>
</p:tagLst>
</file>

<file path=ppt/tags/tag464.xml><?xml version="1.0" encoding="utf-8"?>
<p:tagLst xmlns:p="http://schemas.openxmlformats.org/presentationml/2006/main">
  <p:tag name="AS_UNIQUEID" val="1578"/>
</p:tagLst>
</file>

<file path=ppt/tags/tag465.xml><?xml version="1.0" encoding="utf-8"?>
<p:tagLst xmlns:p="http://schemas.openxmlformats.org/presentationml/2006/main">
  <p:tag name="AS_UNIQUEID" val="1579"/>
</p:tagLst>
</file>

<file path=ppt/tags/tag466.xml><?xml version="1.0" encoding="utf-8"?>
<p:tagLst xmlns:p="http://schemas.openxmlformats.org/presentationml/2006/main">
  <p:tag name="AS_UNIQUEID" val="1580"/>
</p:tagLst>
</file>

<file path=ppt/tags/tag467.xml><?xml version="1.0" encoding="utf-8"?>
<p:tagLst xmlns:p="http://schemas.openxmlformats.org/presentationml/2006/main">
  <p:tag name="AS_UNIQUEID" val="1581"/>
</p:tagLst>
</file>

<file path=ppt/tags/tag468.xml><?xml version="1.0" encoding="utf-8"?>
<p:tagLst xmlns:p="http://schemas.openxmlformats.org/presentationml/2006/main">
  <p:tag name="AS_UNIQUEID" val="1582"/>
</p:tagLst>
</file>

<file path=ppt/tags/tag469.xml><?xml version="1.0" encoding="utf-8"?>
<p:tagLst xmlns:p="http://schemas.openxmlformats.org/presentationml/2006/main">
  <p:tag name="AS_UNIQUEID" val="1583"/>
</p:tagLst>
</file>

<file path=ppt/tags/tag47.xml><?xml version="1.0" encoding="utf-8"?>
<p:tagLst xmlns:p="http://schemas.openxmlformats.org/presentationml/2006/main">
  <p:tag name="AS_UNIQUEID" val="488"/>
</p:tagLst>
</file>

<file path=ppt/tags/tag470.xml><?xml version="1.0" encoding="utf-8"?>
<p:tagLst xmlns:p="http://schemas.openxmlformats.org/presentationml/2006/main">
  <p:tag name="AS_UNIQUEID" val="1584"/>
</p:tagLst>
</file>

<file path=ppt/tags/tag471.xml><?xml version="1.0" encoding="utf-8"?>
<p:tagLst xmlns:p="http://schemas.openxmlformats.org/presentationml/2006/main">
  <p:tag name="AS_UNIQUEID" val="1585"/>
</p:tagLst>
</file>

<file path=ppt/tags/tag472.xml><?xml version="1.0" encoding="utf-8"?>
<p:tagLst xmlns:p="http://schemas.openxmlformats.org/presentationml/2006/main">
  <p:tag name="AS_UNIQUEID" val="1586"/>
</p:tagLst>
</file>

<file path=ppt/tags/tag473.xml><?xml version="1.0" encoding="utf-8"?>
<p:tagLst xmlns:p="http://schemas.openxmlformats.org/presentationml/2006/main">
  <p:tag name="AS_UNIQUEID" val="1587"/>
</p:tagLst>
</file>

<file path=ppt/tags/tag474.xml><?xml version="1.0" encoding="utf-8"?>
<p:tagLst xmlns:p="http://schemas.openxmlformats.org/presentationml/2006/main">
  <p:tag name="AS_UNIQUEID" val="1588"/>
</p:tagLst>
</file>

<file path=ppt/tags/tag475.xml><?xml version="1.0" encoding="utf-8"?>
<p:tagLst xmlns:p="http://schemas.openxmlformats.org/presentationml/2006/main">
  <p:tag name="AS_UNIQUEID" val="1589"/>
</p:tagLst>
</file>

<file path=ppt/tags/tag476.xml><?xml version="1.0" encoding="utf-8"?>
<p:tagLst xmlns:p="http://schemas.openxmlformats.org/presentationml/2006/main">
  <p:tag name="AS_UNIQUEID" val="1590"/>
</p:tagLst>
</file>

<file path=ppt/tags/tag477.xml><?xml version="1.0" encoding="utf-8"?>
<p:tagLst xmlns:p="http://schemas.openxmlformats.org/presentationml/2006/main">
  <p:tag name="AS_UNIQUEID" val="1591"/>
</p:tagLst>
</file>

<file path=ppt/tags/tag478.xml><?xml version="1.0" encoding="utf-8"?>
<p:tagLst xmlns:p="http://schemas.openxmlformats.org/presentationml/2006/main">
  <p:tag name="AS_UNIQUEID" val="1592"/>
</p:tagLst>
</file>

<file path=ppt/tags/tag479.xml><?xml version="1.0" encoding="utf-8"?>
<p:tagLst xmlns:p="http://schemas.openxmlformats.org/presentationml/2006/main">
  <p:tag name="AS_UNIQUEID" val="1593"/>
</p:tagLst>
</file>

<file path=ppt/tags/tag48.xml><?xml version="1.0" encoding="utf-8"?>
<p:tagLst xmlns:p="http://schemas.openxmlformats.org/presentationml/2006/main">
  <p:tag name="AS_UNIQUEID" val="1217"/>
</p:tagLst>
</file>

<file path=ppt/tags/tag480.xml><?xml version="1.0" encoding="utf-8"?>
<p:tagLst xmlns:p="http://schemas.openxmlformats.org/presentationml/2006/main">
  <p:tag name="AS_UNIQUEID" val="1594"/>
</p:tagLst>
</file>

<file path=ppt/tags/tag481.xml><?xml version="1.0" encoding="utf-8"?>
<p:tagLst xmlns:p="http://schemas.openxmlformats.org/presentationml/2006/main">
  <p:tag name="AS_UNIQUEID" val="1595"/>
</p:tagLst>
</file>

<file path=ppt/tags/tag482.xml><?xml version="1.0" encoding="utf-8"?>
<p:tagLst xmlns:p="http://schemas.openxmlformats.org/presentationml/2006/main">
  <p:tag name="AS_UNIQUEID" val="1596"/>
</p:tagLst>
</file>

<file path=ppt/tags/tag483.xml><?xml version="1.0" encoding="utf-8"?>
<p:tagLst xmlns:p="http://schemas.openxmlformats.org/presentationml/2006/main">
  <p:tag name="AS_UNIQUEID" val="1597"/>
</p:tagLst>
</file>

<file path=ppt/tags/tag484.xml><?xml version="1.0" encoding="utf-8"?>
<p:tagLst xmlns:p="http://schemas.openxmlformats.org/presentationml/2006/main">
  <p:tag name="AS_UNIQUEID" val="1598"/>
</p:tagLst>
</file>

<file path=ppt/tags/tag485.xml><?xml version="1.0" encoding="utf-8"?>
<p:tagLst xmlns:p="http://schemas.openxmlformats.org/presentationml/2006/main">
  <p:tag name="AS_UNIQUEID" val="1599"/>
</p:tagLst>
</file>

<file path=ppt/tags/tag486.xml><?xml version="1.0" encoding="utf-8"?>
<p:tagLst xmlns:p="http://schemas.openxmlformats.org/presentationml/2006/main">
  <p:tag name="AS_UNIQUEID" val="1600"/>
</p:tagLst>
</file>

<file path=ppt/tags/tag487.xml><?xml version="1.0" encoding="utf-8"?>
<p:tagLst xmlns:p="http://schemas.openxmlformats.org/presentationml/2006/main">
  <p:tag name="AS_UNIQUEID" val="1601"/>
</p:tagLst>
</file>

<file path=ppt/tags/tag488.xml><?xml version="1.0" encoding="utf-8"?>
<p:tagLst xmlns:p="http://schemas.openxmlformats.org/presentationml/2006/main">
  <p:tag name="AS_UNIQUEID" val="1602"/>
</p:tagLst>
</file>

<file path=ppt/tags/tag489.xml><?xml version="1.0" encoding="utf-8"?>
<p:tagLst xmlns:p="http://schemas.openxmlformats.org/presentationml/2006/main">
  <p:tag name="AS_UNIQUEID" val="1603"/>
</p:tagLst>
</file>

<file path=ppt/tags/tag49.xml><?xml version="1.0" encoding="utf-8"?>
<p:tagLst xmlns:p="http://schemas.openxmlformats.org/presentationml/2006/main">
  <p:tag name="AS_UNIQUEID" val="755"/>
</p:tagLst>
</file>

<file path=ppt/tags/tag490.xml><?xml version="1.0" encoding="utf-8"?>
<p:tagLst xmlns:p="http://schemas.openxmlformats.org/presentationml/2006/main">
  <p:tag name="AS_UNIQUEID" val="1604"/>
</p:tagLst>
</file>

<file path=ppt/tags/tag491.xml><?xml version="1.0" encoding="utf-8"?>
<p:tagLst xmlns:p="http://schemas.openxmlformats.org/presentationml/2006/main">
  <p:tag name="AS_UNIQUEID" val="1605"/>
</p:tagLst>
</file>

<file path=ppt/tags/tag492.xml><?xml version="1.0" encoding="utf-8"?>
<p:tagLst xmlns:p="http://schemas.openxmlformats.org/presentationml/2006/main">
  <p:tag name="AS_UNIQUEID" val="1606"/>
</p:tagLst>
</file>

<file path=ppt/tags/tag493.xml><?xml version="1.0" encoding="utf-8"?>
<p:tagLst xmlns:p="http://schemas.openxmlformats.org/presentationml/2006/main">
  <p:tag name="AS_UNIQUEID" val="1607"/>
</p:tagLst>
</file>

<file path=ppt/tags/tag494.xml><?xml version="1.0" encoding="utf-8"?>
<p:tagLst xmlns:p="http://schemas.openxmlformats.org/presentationml/2006/main">
  <p:tag name="AS_UNIQUEID" val="1608"/>
</p:tagLst>
</file>

<file path=ppt/tags/tag495.xml><?xml version="1.0" encoding="utf-8"?>
<p:tagLst xmlns:p="http://schemas.openxmlformats.org/presentationml/2006/main">
  <p:tag name="AS_UNIQUEID" val="1609"/>
</p:tagLst>
</file>

<file path=ppt/tags/tag496.xml><?xml version="1.0" encoding="utf-8"?>
<p:tagLst xmlns:p="http://schemas.openxmlformats.org/presentationml/2006/main">
  <p:tag name="AS_UNIQUEID" val="1610"/>
</p:tagLst>
</file>

<file path=ppt/tags/tag497.xml><?xml version="1.0" encoding="utf-8"?>
<p:tagLst xmlns:p="http://schemas.openxmlformats.org/presentationml/2006/main">
  <p:tag name="AS_UNIQUEID" val="1611"/>
</p:tagLst>
</file>

<file path=ppt/tags/tag498.xml><?xml version="1.0" encoding="utf-8"?>
<p:tagLst xmlns:p="http://schemas.openxmlformats.org/presentationml/2006/main">
  <p:tag name="AS_UNIQUEID" val="1612"/>
</p:tagLst>
</file>

<file path=ppt/tags/tag499.xml><?xml version="1.0" encoding="utf-8"?>
<p:tagLst xmlns:p="http://schemas.openxmlformats.org/presentationml/2006/main">
  <p:tag name="AS_UNIQUEID" val="1613"/>
</p:tagLst>
</file>

<file path=ppt/tags/tag5.xml><?xml version="1.0" encoding="utf-8"?>
<p:tagLst xmlns:p="http://schemas.openxmlformats.org/presentationml/2006/main">
  <p:tag name="AS_UNIQUEID" val="1189"/>
</p:tagLst>
</file>

<file path=ppt/tags/tag50.xml><?xml version="1.0" encoding="utf-8"?>
<p:tagLst xmlns:p="http://schemas.openxmlformats.org/presentationml/2006/main">
  <p:tag name="AS_UNIQUEID" val="502"/>
</p:tagLst>
</file>

<file path=ppt/tags/tag500.xml><?xml version="1.0" encoding="utf-8"?>
<p:tagLst xmlns:p="http://schemas.openxmlformats.org/presentationml/2006/main">
  <p:tag name="AS_UNIQUEID" val="1614"/>
</p:tagLst>
</file>

<file path=ppt/tags/tag501.xml><?xml version="1.0" encoding="utf-8"?>
<p:tagLst xmlns:p="http://schemas.openxmlformats.org/presentationml/2006/main">
  <p:tag name="AS_UNIQUEID" val="1615"/>
</p:tagLst>
</file>

<file path=ppt/tags/tag502.xml><?xml version="1.0" encoding="utf-8"?>
<p:tagLst xmlns:p="http://schemas.openxmlformats.org/presentationml/2006/main">
  <p:tag name="AS_UNIQUEID" val="1616"/>
</p:tagLst>
</file>

<file path=ppt/tags/tag503.xml><?xml version="1.0" encoding="utf-8"?>
<p:tagLst xmlns:p="http://schemas.openxmlformats.org/presentationml/2006/main">
  <p:tag name="AS_UNIQUEID" val="1617"/>
</p:tagLst>
</file>

<file path=ppt/tags/tag504.xml><?xml version="1.0" encoding="utf-8"?>
<p:tagLst xmlns:p="http://schemas.openxmlformats.org/presentationml/2006/main">
  <p:tag name="AS_UNIQUEID" val="1618"/>
</p:tagLst>
</file>

<file path=ppt/tags/tag505.xml><?xml version="1.0" encoding="utf-8"?>
<p:tagLst xmlns:p="http://schemas.openxmlformats.org/presentationml/2006/main">
  <p:tag name="AS_UNIQUEID" val="1619"/>
</p:tagLst>
</file>

<file path=ppt/tags/tag506.xml><?xml version="1.0" encoding="utf-8"?>
<p:tagLst xmlns:p="http://schemas.openxmlformats.org/presentationml/2006/main">
  <p:tag name="AS_UNIQUEID" val="1620"/>
</p:tagLst>
</file>

<file path=ppt/tags/tag507.xml><?xml version="1.0" encoding="utf-8"?>
<p:tagLst xmlns:p="http://schemas.openxmlformats.org/presentationml/2006/main">
  <p:tag name="AS_UNIQUEID" val="1621"/>
</p:tagLst>
</file>

<file path=ppt/tags/tag508.xml><?xml version="1.0" encoding="utf-8"?>
<p:tagLst xmlns:p="http://schemas.openxmlformats.org/presentationml/2006/main">
  <p:tag name="AS_UNIQUEID" val="1622"/>
</p:tagLst>
</file>

<file path=ppt/tags/tag509.xml><?xml version="1.0" encoding="utf-8"?>
<p:tagLst xmlns:p="http://schemas.openxmlformats.org/presentationml/2006/main">
  <p:tag name="AS_UNIQUEID" val="1623"/>
</p:tagLst>
</file>

<file path=ppt/tags/tag51.xml><?xml version="1.0" encoding="utf-8"?>
<p:tagLst xmlns:p="http://schemas.openxmlformats.org/presentationml/2006/main">
  <p:tag name="AS_UNIQUEID" val="517"/>
</p:tagLst>
</file>

<file path=ppt/tags/tag510.xml><?xml version="1.0" encoding="utf-8"?>
<p:tagLst xmlns:p="http://schemas.openxmlformats.org/presentationml/2006/main">
  <p:tag name="AS_UNIQUEID" val="1624"/>
</p:tagLst>
</file>

<file path=ppt/tags/tag511.xml><?xml version="1.0" encoding="utf-8"?>
<p:tagLst xmlns:p="http://schemas.openxmlformats.org/presentationml/2006/main">
  <p:tag name="AS_UNIQUEID" val="1625"/>
</p:tagLst>
</file>

<file path=ppt/tags/tag512.xml><?xml version="1.0" encoding="utf-8"?>
<p:tagLst xmlns:p="http://schemas.openxmlformats.org/presentationml/2006/main">
  <p:tag name="AS_UNIQUEID" val="1626"/>
</p:tagLst>
</file>

<file path=ppt/tags/tag513.xml><?xml version="1.0" encoding="utf-8"?>
<p:tagLst xmlns:p="http://schemas.openxmlformats.org/presentationml/2006/main">
  <p:tag name="AS_UNIQUEID" val="1627"/>
</p:tagLst>
</file>

<file path=ppt/tags/tag514.xml><?xml version="1.0" encoding="utf-8"?>
<p:tagLst xmlns:p="http://schemas.openxmlformats.org/presentationml/2006/main">
  <p:tag name="AS_UNIQUEID" val="1628"/>
</p:tagLst>
</file>

<file path=ppt/tags/tag515.xml><?xml version="1.0" encoding="utf-8"?>
<p:tagLst xmlns:p="http://schemas.openxmlformats.org/presentationml/2006/main">
  <p:tag name="AS_UNIQUEID" val="1629"/>
</p:tagLst>
</file>

<file path=ppt/tags/tag516.xml><?xml version="1.0" encoding="utf-8"?>
<p:tagLst xmlns:p="http://schemas.openxmlformats.org/presentationml/2006/main">
  <p:tag name="AS_UNIQUEID" val="1630"/>
</p:tagLst>
</file>

<file path=ppt/tags/tag517.xml><?xml version="1.0" encoding="utf-8"?>
<p:tagLst xmlns:p="http://schemas.openxmlformats.org/presentationml/2006/main">
  <p:tag name="AS_UNIQUEID" val="1631"/>
</p:tagLst>
</file>

<file path=ppt/tags/tag518.xml><?xml version="1.0" encoding="utf-8"?>
<p:tagLst xmlns:p="http://schemas.openxmlformats.org/presentationml/2006/main">
  <p:tag name="AS_UNIQUEID" val="1632"/>
</p:tagLst>
</file>

<file path=ppt/tags/tag519.xml><?xml version="1.0" encoding="utf-8"?>
<p:tagLst xmlns:p="http://schemas.openxmlformats.org/presentationml/2006/main">
  <p:tag name="AS_UNIQUEID" val="1633"/>
</p:tagLst>
</file>

<file path=ppt/tags/tag52.xml><?xml version="1.0" encoding="utf-8"?>
<p:tagLst xmlns:p="http://schemas.openxmlformats.org/presentationml/2006/main">
  <p:tag name="AS_UNIQUEID" val="756"/>
</p:tagLst>
</file>

<file path=ppt/tags/tag520.xml><?xml version="1.0" encoding="utf-8"?>
<p:tagLst xmlns:p="http://schemas.openxmlformats.org/presentationml/2006/main">
  <p:tag name="AS_UNIQUEID" val="1634"/>
</p:tagLst>
</file>

<file path=ppt/tags/tag521.xml><?xml version="1.0" encoding="utf-8"?>
<p:tagLst xmlns:p="http://schemas.openxmlformats.org/presentationml/2006/main">
  <p:tag name="AS_UNIQUEID" val="1635"/>
</p:tagLst>
</file>

<file path=ppt/tags/tag522.xml><?xml version="1.0" encoding="utf-8"?>
<p:tagLst xmlns:p="http://schemas.openxmlformats.org/presentationml/2006/main">
  <p:tag name="AS_UNIQUEID" val="1636"/>
</p:tagLst>
</file>

<file path=ppt/tags/tag523.xml><?xml version="1.0" encoding="utf-8"?>
<p:tagLst xmlns:p="http://schemas.openxmlformats.org/presentationml/2006/main">
  <p:tag name="AS_UNIQUEID" val="1637"/>
</p:tagLst>
</file>

<file path=ppt/tags/tag524.xml><?xml version="1.0" encoding="utf-8"?>
<p:tagLst xmlns:p="http://schemas.openxmlformats.org/presentationml/2006/main">
  <p:tag name="AS_UNIQUEID" val="1638"/>
</p:tagLst>
</file>

<file path=ppt/tags/tag525.xml><?xml version="1.0" encoding="utf-8"?>
<p:tagLst xmlns:p="http://schemas.openxmlformats.org/presentationml/2006/main">
  <p:tag name="AS_UNIQUEID" val="1639"/>
</p:tagLst>
</file>

<file path=ppt/tags/tag526.xml><?xml version="1.0" encoding="utf-8"?>
<p:tagLst xmlns:p="http://schemas.openxmlformats.org/presentationml/2006/main">
  <p:tag name="AS_UNIQUEID" val="1640"/>
</p:tagLst>
</file>

<file path=ppt/tags/tag527.xml><?xml version="1.0" encoding="utf-8"?>
<p:tagLst xmlns:p="http://schemas.openxmlformats.org/presentationml/2006/main">
  <p:tag name="AS_UNIQUEID" val="1641"/>
</p:tagLst>
</file>

<file path=ppt/tags/tag528.xml><?xml version="1.0" encoding="utf-8"?>
<p:tagLst xmlns:p="http://schemas.openxmlformats.org/presentationml/2006/main">
  <p:tag name="AS_UNIQUEID" val="1642"/>
</p:tagLst>
</file>

<file path=ppt/tags/tag529.xml><?xml version="1.0" encoding="utf-8"?>
<p:tagLst xmlns:p="http://schemas.openxmlformats.org/presentationml/2006/main">
  <p:tag name="AS_UNIQUEID" val="1643"/>
</p:tagLst>
</file>

<file path=ppt/tags/tag53.xml><?xml version="1.0" encoding="utf-8"?>
<p:tagLst xmlns:p="http://schemas.openxmlformats.org/presentationml/2006/main">
  <p:tag name="AS_UNIQUEID" val="498"/>
</p:tagLst>
</file>

<file path=ppt/tags/tag530.xml><?xml version="1.0" encoding="utf-8"?>
<p:tagLst xmlns:p="http://schemas.openxmlformats.org/presentationml/2006/main">
  <p:tag name="AS_UNIQUEID" val="1644"/>
</p:tagLst>
</file>

<file path=ppt/tags/tag531.xml><?xml version="1.0" encoding="utf-8"?>
<p:tagLst xmlns:p="http://schemas.openxmlformats.org/presentationml/2006/main">
  <p:tag name="AS_UNIQUEID" val="1645"/>
</p:tagLst>
</file>

<file path=ppt/tags/tag532.xml><?xml version="1.0" encoding="utf-8"?>
<p:tagLst xmlns:p="http://schemas.openxmlformats.org/presentationml/2006/main">
  <p:tag name="AS_UNIQUEID" val="1646"/>
</p:tagLst>
</file>

<file path=ppt/tags/tag533.xml><?xml version="1.0" encoding="utf-8"?>
<p:tagLst xmlns:p="http://schemas.openxmlformats.org/presentationml/2006/main">
  <p:tag name="AS_UNIQUEID" val="1647"/>
</p:tagLst>
</file>

<file path=ppt/tags/tag534.xml><?xml version="1.0" encoding="utf-8"?>
<p:tagLst xmlns:p="http://schemas.openxmlformats.org/presentationml/2006/main">
  <p:tag name="AS_UNIQUEID" val="1648"/>
</p:tagLst>
</file>

<file path=ppt/tags/tag535.xml><?xml version="1.0" encoding="utf-8"?>
<p:tagLst xmlns:p="http://schemas.openxmlformats.org/presentationml/2006/main">
  <p:tag name="AS_UNIQUEID" val="1649"/>
</p:tagLst>
</file>

<file path=ppt/tags/tag536.xml><?xml version="1.0" encoding="utf-8"?>
<p:tagLst xmlns:p="http://schemas.openxmlformats.org/presentationml/2006/main">
  <p:tag name="AS_UNIQUEID" val="1650"/>
</p:tagLst>
</file>

<file path=ppt/tags/tag537.xml><?xml version="1.0" encoding="utf-8"?>
<p:tagLst xmlns:p="http://schemas.openxmlformats.org/presentationml/2006/main">
  <p:tag name="AS_UNIQUEID" val="1651"/>
</p:tagLst>
</file>

<file path=ppt/tags/tag538.xml><?xml version="1.0" encoding="utf-8"?>
<p:tagLst xmlns:p="http://schemas.openxmlformats.org/presentationml/2006/main">
  <p:tag name="AS_UNIQUEID" val="1652"/>
</p:tagLst>
</file>

<file path=ppt/tags/tag539.xml><?xml version="1.0" encoding="utf-8"?>
<p:tagLst xmlns:p="http://schemas.openxmlformats.org/presentationml/2006/main">
  <p:tag name="AS_UNIQUEID" val="1653"/>
</p:tagLst>
</file>

<file path=ppt/tags/tag54.xml><?xml version="1.0" encoding="utf-8"?>
<p:tagLst xmlns:p="http://schemas.openxmlformats.org/presentationml/2006/main">
  <p:tag name="AS_UNIQUEID" val="743"/>
</p:tagLst>
</file>

<file path=ppt/tags/tag540.xml><?xml version="1.0" encoding="utf-8"?>
<p:tagLst xmlns:p="http://schemas.openxmlformats.org/presentationml/2006/main">
  <p:tag name="AS_UNIQUEID" val="1654"/>
</p:tagLst>
</file>

<file path=ppt/tags/tag541.xml><?xml version="1.0" encoding="utf-8"?>
<p:tagLst xmlns:p="http://schemas.openxmlformats.org/presentationml/2006/main">
  <p:tag name="AS_UNIQUEID" val="1655"/>
</p:tagLst>
</file>

<file path=ppt/tags/tag542.xml><?xml version="1.0" encoding="utf-8"?>
<p:tagLst xmlns:p="http://schemas.openxmlformats.org/presentationml/2006/main">
  <p:tag name="AS_UNIQUEID" val="1656"/>
</p:tagLst>
</file>

<file path=ppt/tags/tag543.xml><?xml version="1.0" encoding="utf-8"?>
<p:tagLst xmlns:p="http://schemas.openxmlformats.org/presentationml/2006/main">
  <p:tag name="AS_UNIQUEID" val="1657"/>
</p:tagLst>
</file>

<file path=ppt/tags/tag544.xml><?xml version="1.0" encoding="utf-8"?>
<p:tagLst xmlns:p="http://schemas.openxmlformats.org/presentationml/2006/main">
  <p:tag name="AS_UNIQUEID" val="1658"/>
</p:tagLst>
</file>

<file path=ppt/tags/tag545.xml><?xml version="1.0" encoding="utf-8"?>
<p:tagLst xmlns:p="http://schemas.openxmlformats.org/presentationml/2006/main">
  <p:tag name="AS_UNIQUEID" val="1659"/>
</p:tagLst>
</file>

<file path=ppt/tags/tag546.xml><?xml version="1.0" encoding="utf-8"?>
<p:tagLst xmlns:p="http://schemas.openxmlformats.org/presentationml/2006/main">
  <p:tag name="AS_UNIQUEID" val="1660"/>
</p:tagLst>
</file>

<file path=ppt/tags/tag547.xml><?xml version="1.0" encoding="utf-8"?>
<p:tagLst xmlns:p="http://schemas.openxmlformats.org/presentationml/2006/main">
  <p:tag name="AS_UNIQUEID" val="1661"/>
</p:tagLst>
</file>

<file path=ppt/tags/tag548.xml><?xml version="1.0" encoding="utf-8"?>
<p:tagLst xmlns:p="http://schemas.openxmlformats.org/presentationml/2006/main">
  <p:tag name="AS_UNIQUEID" val="1662"/>
</p:tagLst>
</file>

<file path=ppt/tags/tag549.xml><?xml version="1.0" encoding="utf-8"?>
<p:tagLst xmlns:p="http://schemas.openxmlformats.org/presentationml/2006/main">
  <p:tag name="AS_UNIQUEID" val="1663"/>
</p:tagLst>
</file>

<file path=ppt/tags/tag55.xml><?xml version="1.0" encoding="utf-8"?>
<p:tagLst xmlns:p="http://schemas.openxmlformats.org/presentationml/2006/main">
  <p:tag name="AS_UNIQUEID" val="757"/>
</p:tagLst>
</file>

<file path=ppt/tags/tag550.xml><?xml version="1.0" encoding="utf-8"?>
<p:tagLst xmlns:p="http://schemas.openxmlformats.org/presentationml/2006/main">
  <p:tag name="AS_UNIQUEID" val="1664"/>
</p:tagLst>
</file>

<file path=ppt/tags/tag551.xml><?xml version="1.0" encoding="utf-8"?>
<p:tagLst xmlns:p="http://schemas.openxmlformats.org/presentationml/2006/main">
  <p:tag name="AS_UNIQUEID" val="1665"/>
</p:tagLst>
</file>

<file path=ppt/tags/tag552.xml><?xml version="1.0" encoding="utf-8"?>
<p:tagLst xmlns:p="http://schemas.openxmlformats.org/presentationml/2006/main">
  <p:tag name="AS_UNIQUEID" val="1666"/>
</p:tagLst>
</file>

<file path=ppt/tags/tag553.xml><?xml version="1.0" encoding="utf-8"?>
<p:tagLst xmlns:p="http://schemas.openxmlformats.org/presentationml/2006/main">
  <p:tag name="AS_UNIQUEID" val="1667"/>
</p:tagLst>
</file>

<file path=ppt/tags/tag554.xml><?xml version="1.0" encoding="utf-8"?>
<p:tagLst xmlns:p="http://schemas.openxmlformats.org/presentationml/2006/main">
  <p:tag name="AS_UNIQUEID" val="1668"/>
</p:tagLst>
</file>

<file path=ppt/tags/tag555.xml><?xml version="1.0" encoding="utf-8"?>
<p:tagLst xmlns:p="http://schemas.openxmlformats.org/presentationml/2006/main">
  <p:tag name="AS_UNIQUEID" val="1669"/>
</p:tagLst>
</file>

<file path=ppt/tags/tag556.xml><?xml version="1.0" encoding="utf-8"?>
<p:tagLst xmlns:p="http://schemas.openxmlformats.org/presentationml/2006/main">
  <p:tag name="AS_UNIQUEID" val="1670"/>
</p:tagLst>
</file>

<file path=ppt/tags/tag557.xml><?xml version="1.0" encoding="utf-8"?>
<p:tagLst xmlns:p="http://schemas.openxmlformats.org/presentationml/2006/main">
  <p:tag name="AS_UNIQUEID" val="1671"/>
</p:tagLst>
</file>

<file path=ppt/tags/tag558.xml><?xml version="1.0" encoding="utf-8"?>
<p:tagLst xmlns:p="http://schemas.openxmlformats.org/presentationml/2006/main">
  <p:tag name="AS_UNIQUEID" val="1672"/>
</p:tagLst>
</file>

<file path=ppt/tags/tag559.xml><?xml version="1.0" encoding="utf-8"?>
<p:tagLst xmlns:p="http://schemas.openxmlformats.org/presentationml/2006/main">
  <p:tag name="AS_UNIQUEID" val="1673"/>
</p:tagLst>
</file>

<file path=ppt/tags/tag56.xml><?xml version="1.0" encoding="utf-8"?>
<p:tagLst xmlns:p="http://schemas.openxmlformats.org/presentationml/2006/main">
  <p:tag name="AS_UNIQUEID" val="491"/>
  <p:tag name="KSO_WM_DIAGRAM_VIRTUALLY_FRAME" val="{&quot;height&quot;:377.45236220472447,&quot;left&quot;:394.9966929133858,&quot;top&quot;:138.0355118110236,&quot;width&quot;:404.24787401574815}"/>
</p:tagLst>
</file>

<file path=ppt/tags/tag560.xml><?xml version="1.0" encoding="utf-8"?>
<p:tagLst xmlns:p="http://schemas.openxmlformats.org/presentationml/2006/main">
  <p:tag name="AS_UNIQUEID" val="1674"/>
</p:tagLst>
</file>

<file path=ppt/tags/tag561.xml><?xml version="1.0" encoding="utf-8"?>
<p:tagLst xmlns:p="http://schemas.openxmlformats.org/presentationml/2006/main">
  <p:tag name="AS_UNIQUEID" val="1675"/>
</p:tagLst>
</file>

<file path=ppt/tags/tag562.xml><?xml version="1.0" encoding="utf-8"?>
<p:tagLst xmlns:p="http://schemas.openxmlformats.org/presentationml/2006/main">
  <p:tag name="AS_UNIQUEID" val="1676"/>
</p:tagLst>
</file>

<file path=ppt/tags/tag563.xml><?xml version="1.0" encoding="utf-8"?>
<p:tagLst xmlns:p="http://schemas.openxmlformats.org/presentationml/2006/main">
  <p:tag name="AS_UNIQUEID" val="1677"/>
</p:tagLst>
</file>

<file path=ppt/tags/tag564.xml><?xml version="1.0" encoding="utf-8"?>
<p:tagLst xmlns:p="http://schemas.openxmlformats.org/presentationml/2006/main">
  <p:tag name="AS_UNIQUEID" val="1678"/>
</p:tagLst>
</file>

<file path=ppt/tags/tag565.xml><?xml version="1.0" encoding="utf-8"?>
<p:tagLst xmlns:p="http://schemas.openxmlformats.org/presentationml/2006/main">
  <p:tag name="AS_UNIQUEID" val="1679"/>
</p:tagLst>
</file>

<file path=ppt/tags/tag566.xml><?xml version="1.0" encoding="utf-8"?>
<p:tagLst xmlns:p="http://schemas.openxmlformats.org/presentationml/2006/main">
  <p:tag name="AS_UNIQUEID" val="1680"/>
</p:tagLst>
</file>

<file path=ppt/tags/tag567.xml><?xml version="1.0" encoding="utf-8"?>
<p:tagLst xmlns:p="http://schemas.openxmlformats.org/presentationml/2006/main">
  <p:tag name="AS_UNIQUEID" val="1681"/>
</p:tagLst>
</file>

<file path=ppt/tags/tag568.xml><?xml version="1.0" encoding="utf-8"?>
<p:tagLst xmlns:p="http://schemas.openxmlformats.org/presentationml/2006/main">
  <p:tag name="AS_UNIQUEID" val="1682"/>
</p:tagLst>
</file>

<file path=ppt/tags/tag569.xml><?xml version="1.0" encoding="utf-8"?>
<p:tagLst xmlns:p="http://schemas.openxmlformats.org/presentationml/2006/main">
  <p:tag name="AS_UNIQUEID" val="1683"/>
</p:tagLst>
</file>

<file path=ppt/tags/tag57.xml><?xml version="1.0" encoding="utf-8"?>
<p:tagLst xmlns:p="http://schemas.openxmlformats.org/presentationml/2006/main">
  <p:tag name="AS_UNIQUEID" val="758"/>
</p:tagLst>
</file>

<file path=ppt/tags/tag570.xml><?xml version="1.0" encoding="utf-8"?>
<p:tagLst xmlns:p="http://schemas.openxmlformats.org/presentationml/2006/main">
  <p:tag name="AS_UNIQUEID" val="1684"/>
</p:tagLst>
</file>

<file path=ppt/tags/tag571.xml><?xml version="1.0" encoding="utf-8"?>
<p:tagLst xmlns:p="http://schemas.openxmlformats.org/presentationml/2006/main">
  <p:tag name="AS_UNIQUEID" val="1685"/>
</p:tagLst>
</file>

<file path=ppt/tags/tag572.xml><?xml version="1.0" encoding="utf-8"?>
<p:tagLst xmlns:p="http://schemas.openxmlformats.org/presentationml/2006/main">
  <p:tag name="AS_UNIQUEID" val="1686"/>
</p:tagLst>
</file>

<file path=ppt/tags/tag573.xml><?xml version="1.0" encoding="utf-8"?>
<p:tagLst xmlns:p="http://schemas.openxmlformats.org/presentationml/2006/main">
  <p:tag name="AS_UNIQUEID" val="1687"/>
</p:tagLst>
</file>

<file path=ppt/tags/tag574.xml><?xml version="1.0" encoding="utf-8"?>
<p:tagLst xmlns:p="http://schemas.openxmlformats.org/presentationml/2006/main">
  <p:tag name="AS_UNIQUEID" val="1688"/>
</p:tagLst>
</file>

<file path=ppt/tags/tag575.xml><?xml version="1.0" encoding="utf-8"?>
<p:tagLst xmlns:p="http://schemas.openxmlformats.org/presentationml/2006/main">
  <p:tag name="AS_UNIQUEID" val="1689"/>
</p:tagLst>
</file>

<file path=ppt/tags/tag576.xml><?xml version="1.0" encoding="utf-8"?>
<p:tagLst xmlns:p="http://schemas.openxmlformats.org/presentationml/2006/main">
  <p:tag name="AS_UNIQUEID" val="1690"/>
</p:tagLst>
</file>

<file path=ppt/tags/tag577.xml><?xml version="1.0" encoding="utf-8"?>
<p:tagLst xmlns:p="http://schemas.openxmlformats.org/presentationml/2006/main">
  <p:tag name="AS_UNIQUEID" val="1691"/>
</p:tagLst>
</file>

<file path=ppt/tags/tag578.xml><?xml version="1.0" encoding="utf-8"?>
<p:tagLst xmlns:p="http://schemas.openxmlformats.org/presentationml/2006/main">
  <p:tag name="AS_UNIQUEID" val="1692"/>
</p:tagLst>
</file>

<file path=ppt/tags/tag579.xml><?xml version="1.0" encoding="utf-8"?>
<p:tagLst xmlns:p="http://schemas.openxmlformats.org/presentationml/2006/main">
  <p:tag name="AS_UNIQUEID" val="1693"/>
</p:tagLst>
</file>

<file path=ppt/tags/tag58.xml><?xml version="1.0" encoding="utf-8"?>
<p:tagLst xmlns:p="http://schemas.openxmlformats.org/presentationml/2006/main">
  <p:tag name="AS_UNIQUEID" val="1218"/>
</p:tagLst>
</file>

<file path=ppt/tags/tag580.xml><?xml version="1.0" encoding="utf-8"?>
<p:tagLst xmlns:p="http://schemas.openxmlformats.org/presentationml/2006/main">
  <p:tag name="AS_UNIQUEID" val="1694"/>
</p:tagLst>
</file>

<file path=ppt/tags/tag581.xml><?xml version="1.0" encoding="utf-8"?>
<p:tagLst xmlns:p="http://schemas.openxmlformats.org/presentationml/2006/main">
  <p:tag name="AS_UNIQUEID" val="1695"/>
</p:tagLst>
</file>

<file path=ppt/tags/tag582.xml><?xml version="1.0" encoding="utf-8"?>
<p:tagLst xmlns:p="http://schemas.openxmlformats.org/presentationml/2006/main">
  <p:tag name="AS_UNIQUEID" val="1696"/>
</p:tagLst>
</file>

<file path=ppt/tags/tag583.xml><?xml version="1.0" encoding="utf-8"?>
<p:tagLst xmlns:p="http://schemas.openxmlformats.org/presentationml/2006/main">
  <p:tag name="AS_UNIQUEID" val="1697"/>
</p:tagLst>
</file>

<file path=ppt/tags/tag584.xml><?xml version="1.0" encoding="utf-8"?>
<p:tagLst xmlns:p="http://schemas.openxmlformats.org/presentationml/2006/main">
  <p:tag name="AS_UNIQUEID" val="1698"/>
</p:tagLst>
</file>

<file path=ppt/tags/tag585.xml><?xml version="1.0" encoding="utf-8"?>
<p:tagLst xmlns:p="http://schemas.openxmlformats.org/presentationml/2006/main">
  <p:tag name="AS_UNIQUEID" val="1699"/>
</p:tagLst>
</file>

<file path=ppt/tags/tag586.xml><?xml version="1.0" encoding="utf-8"?>
<p:tagLst xmlns:p="http://schemas.openxmlformats.org/presentationml/2006/main">
  <p:tag name="AS_UNIQUEID" val="1700"/>
</p:tagLst>
</file>

<file path=ppt/tags/tag587.xml><?xml version="1.0" encoding="utf-8"?>
<p:tagLst xmlns:p="http://schemas.openxmlformats.org/presentationml/2006/main">
  <p:tag name="AS_UNIQUEID" val="1701"/>
</p:tagLst>
</file>

<file path=ppt/tags/tag588.xml><?xml version="1.0" encoding="utf-8"?>
<p:tagLst xmlns:p="http://schemas.openxmlformats.org/presentationml/2006/main">
  <p:tag name="AS_UNIQUEID" val="1702"/>
</p:tagLst>
</file>

<file path=ppt/tags/tag589.xml><?xml version="1.0" encoding="utf-8"?>
<p:tagLst xmlns:p="http://schemas.openxmlformats.org/presentationml/2006/main">
  <p:tag name="AS_UNIQUEID" val="1703"/>
</p:tagLst>
</file>

<file path=ppt/tags/tag59.xml><?xml version="1.0" encoding="utf-8"?>
<p:tagLst xmlns:p="http://schemas.openxmlformats.org/presentationml/2006/main">
  <p:tag name="AS_UNIQUEID" val="760"/>
</p:tagLst>
</file>

<file path=ppt/tags/tag590.xml><?xml version="1.0" encoding="utf-8"?>
<p:tagLst xmlns:p="http://schemas.openxmlformats.org/presentationml/2006/main">
  <p:tag name="AS_UNIQUEID" val="1704"/>
</p:tagLst>
</file>

<file path=ppt/tags/tag591.xml><?xml version="1.0" encoding="utf-8"?>
<p:tagLst xmlns:p="http://schemas.openxmlformats.org/presentationml/2006/main">
  <p:tag name="AS_UNIQUEID" val="1705"/>
</p:tagLst>
</file>

<file path=ppt/tags/tag592.xml><?xml version="1.0" encoding="utf-8"?>
<p:tagLst xmlns:p="http://schemas.openxmlformats.org/presentationml/2006/main">
  <p:tag name="AS_UNIQUEID" val="1706"/>
</p:tagLst>
</file>

<file path=ppt/tags/tag593.xml><?xml version="1.0" encoding="utf-8"?>
<p:tagLst xmlns:p="http://schemas.openxmlformats.org/presentationml/2006/main">
  <p:tag name="AS_UNIQUEID" val="1707"/>
</p:tagLst>
</file>

<file path=ppt/tags/tag594.xml><?xml version="1.0" encoding="utf-8"?>
<p:tagLst xmlns:p="http://schemas.openxmlformats.org/presentationml/2006/main">
  <p:tag name="AS_UNIQUEID" val="1708"/>
</p:tagLst>
</file>

<file path=ppt/tags/tag595.xml><?xml version="1.0" encoding="utf-8"?>
<p:tagLst xmlns:p="http://schemas.openxmlformats.org/presentationml/2006/main">
  <p:tag name="AS_UNIQUEID" val="1709"/>
</p:tagLst>
</file>

<file path=ppt/tags/tag596.xml><?xml version="1.0" encoding="utf-8"?>
<p:tagLst xmlns:p="http://schemas.openxmlformats.org/presentationml/2006/main">
  <p:tag name="AS_UNIQUEID" val="1710"/>
</p:tagLst>
</file>

<file path=ppt/tags/tag597.xml><?xml version="1.0" encoding="utf-8"?>
<p:tagLst xmlns:p="http://schemas.openxmlformats.org/presentationml/2006/main">
  <p:tag name="AS_UNIQUEID" val="1711"/>
</p:tagLst>
</file>

<file path=ppt/tags/tag598.xml><?xml version="1.0" encoding="utf-8"?>
<p:tagLst xmlns:p="http://schemas.openxmlformats.org/presentationml/2006/main">
  <p:tag name="AS_UNIQUEID" val="1712"/>
</p:tagLst>
</file>

<file path=ppt/tags/tag599.xml><?xml version="1.0" encoding="utf-8"?>
<p:tagLst xmlns:p="http://schemas.openxmlformats.org/presentationml/2006/main">
  <p:tag name="AS_UNIQUEID" val="1713"/>
</p:tagLst>
</file>

<file path=ppt/tags/tag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0.xml><?xml version="1.0" encoding="utf-8"?>
<p:tagLst xmlns:p="http://schemas.openxmlformats.org/presentationml/2006/main">
  <p:tag name="AS_UNIQUEID" val="524"/>
</p:tagLst>
</file>

<file path=ppt/tags/tag600.xml><?xml version="1.0" encoding="utf-8"?>
<p:tagLst xmlns:p="http://schemas.openxmlformats.org/presentationml/2006/main">
  <p:tag name="AS_UNIQUEID" val="1714"/>
</p:tagLst>
</file>

<file path=ppt/tags/tag601.xml><?xml version="1.0" encoding="utf-8"?>
<p:tagLst xmlns:p="http://schemas.openxmlformats.org/presentationml/2006/main">
  <p:tag name="AS_UNIQUEID" val="1715"/>
</p:tagLst>
</file>

<file path=ppt/tags/tag602.xml><?xml version="1.0" encoding="utf-8"?>
<p:tagLst xmlns:p="http://schemas.openxmlformats.org/presentationml/2006/main">
  <p:tag name="AS_UNIQUEID" val="1716"/>
</p:tagLst>
</file>

<file path=ppt/tags/tag603.xml><?xml version="1.0" encoding="utf-8"?>
<p:tagLst xmlns:p="http://schemas.openxmlformats.org/presentationml/2006/main">
  <p:tag name="AS_UNIQUEID" val="1717"/>
</p:tagLst>
</file>

<file path=ppt/tags/tag604.xml><?xml version="1.0" encoding="utf-8"?>
<p:tagLst xmlns:p="http://schemas.openxmlformats.org/presentationml/2006/main">
  <p:tag name="AS_UNIQUEID" val="1718"/>
</p:tagLst>
</file>

<file path=ppt/tags/tag605.xml><?xml version="1.0" encoding="utf-8"?>
<p:tagLst xmlns:p="http://schemas.openxmlformats.org/presentationml/2006/main">
  <p:tag name="AS_UNIQUEID" val="1719"/>
</p:tagLst>
</file>

<file path=ppt/tags/tag606.xml><?xml version="1.0" encoding="utf-8"?>
<p:tagLst xmlns:p="http://schemas.openxmlformats.org/presentationml/2006/main">
  <p:tag name="AS_UNIQUEID" val="1720"/>
</p:tagLst>
</file>

<file path=ppt/tags/tag607.xml><?xml version="1.0" encoding="utf-8"?>
<p:tagLst xmlns:p="http://schemas.openxmlformats.org/presentationml/2006/main">
  <p:tag name="AS_UNIQUEID" val="1721"/>
</p:tagLst>
</file>

<file path=ppt/tags/tag608.xml><?xml version="1.0" encoding="utf-8"?>
<p:tagLst xmlns:p="http://schemas.openxmlformats.org/presentationml/2006/main">
  <p:tag name="AS_UNIQUEID" val="1722"/>
</p:tagLst>
</file>

<file path=ppt/tags/tag609.xml><?xml version="1.0" encoding="utf-8"?>
<p:tagLst xmlns:p="http://schemas.openxmlformats.org/presentationml/2006/main">
  <p:tag name="AS_UNIQUEID" val="1723"/>
</p:tagLst>
</file>

<file path=ppt/tags/tag61.xml><?xml version="1.0" encoding="utf-8"?>
<p:tagLst xmlns:p="http://schemas.openxmlformats.org/presentationml/2006/main">
  <p:tag name="AS_UNIQUEID" val="525"/>
</p:tagLst>
</file>

<file path=ppt/tags/tag610.xml><?xml version="1.0" encoding="utf-8"?>
<p:tagLst xmlns:p="http://schemas.openxmlformats.org/presentationml/2006/main">
  <p:tag name="AS_UNIQUEID" val="1724"/>
</p:tagLst>
</file>

<file path=ppt/tags/tag611.xml><?xml version="1.0" encoding="utf-8"?>
<p:tagLst xmlns:p="http://schemas.openxmlformats.org/presentationml/2006/main">
  <p:tag name="AS_UNIQUEID" val="1725"/>
</p:tagLst>
</file>

<file path=ppt/tags/tag612.xml><?xml version="1.0" encoding="utf-8"?>
<p:tagLst xmlns:p="http://schemas.openxmlformats.org/presentationml/2006/main">
  <p:tag name="AS_UNIQUEID" val="1726"/>
</p:tagLst>
</file>

<file path=ppt/tags/tag613.xml><?xml version="1.0" encoding="utf-8"?>
<p:tagLst xmlns:p="http://schemas.openxmlformats.org/presentationml/2006/main">
  <p:tag name="AS_UNIQUEID" val="1727"/>
</p:tagLst>
</file>

<file path=ppt/tags/tag614.xml><?xml version="1.0" encoding="utf-8"?>
<p:tagLst xmlns:p="http://schemas.openxmlformats.org/presentationml/2006/main">
  <p:tag name="AS_UNIQUEID" val="1728"/>
</p:tagLst>
</file>

<file path=ppt/tags/tag615.xml><?xml version="1.0" encoding="utf-8"?>
<p:tagLst xmlns:p="http://schemas.openxmlformats.org/presentationml/2006/main">
  <p:tag name="AS_UNIQUEID" val="1729"/>
</p:tagLst>
</file>

<file path=ppt/tags/tag616.xml><?xml version="1.0" encoding="utf-8"?>
<p:tagLst xmlns:p="http://schemas.openxmlformats.org/presentationml/2006/main">
  <p:tag name="AS_UNIQUEID" val="1730"/>
</p:tagLst>
</file>

<file path=ppt/tags/tag617.xml><?xml version="1.0" encoding="utf-8"?>
<p:tagLst xmlns:p="http://schemas.openxmlformats.org/presentationml/2006/main">
  <p:tag name="AS_UNIQUEID" val="1731"/>
</p:tagLst>
</file>

<file path=ppt/tags/tag618.xml><?xml version="1.0" encoding="utf-8"?>
<p:tagLst xmlns:p="http://schemas.openxmlformats.org/presentationml/2006/main">
  <p:tag name="AS_UNIQUEID" val="1732"/>
</p:tagLst>
</file>

<file path=ppt/tags/tag619.xml><?xml version="1.0" encoding="utf-8"?>
<p:tagLst xmlns:p="http://schemas.openxmlformats.org/presentationml/2006/main">
  <p:tag name="AS_UNIQUEID" val="1733"/>
</p:tagLst>
</file>

<file path=ppt/tags/tag62.xml><?xml version="1.0" encoding="utf-8"?>
<p:tagLst xmlns:p="http://schemas.openxmlformats.org/presentationml/2006/main">
  <p:tag name="AS_UNIQUEID" val="722"/>
</p:tagLst>
</file>

<file path=ppt/tags/tag620.xml><?xml version="1.0" encoding="utf-8"?>
<p:tagLst xmlns:p="http://schemas.openxmlformats.org/presentationml/2006/main">
  <p:tag name="AS_UNIQUEID" val="1734"/>
</p:tagLst>
</file>

<file path=ppt/tags/tag621.xml><?xml version="1.0" encoding="utf-8"?>
<p:tagLst xmlns:p="http://schemas.openxmlformats.org/presentationml/2006/main">
  <p:tag name="AS_UNIQUEID" val="1735"/>
</p:tagLst>
</file>

<file path=ppt/tags/tag622.xml><?xml version="1.0" encoding="utf-8"?>
<p:tagLst xmlns:p="http://schemas.openxmlformats.org/presentationml/2006/main">
  <p:tag name="AS_UNIQUEID" val="1736"/>
</p:tagLst>
</file>

<file path=ppt/tags/tag623.xml><?xml version="1.0" encoding="utf-8"?>
<p:tagLst xmlns:p="http://schemas.openxmlformats.org/presentationml/2006/main">
  <p:tag name="AS_UNIQUEID" val="1737"/>
</p:tagLst>
</file>

<file path=ppt/tags/tag624.xml><?xml version="1.0" encoding="utf-8"?>
<p:tagLst xmlns:p="http://schemas.openxmlformats.org/presentationml/2006/main">
  <p:tag name="AS_UNIQUEID" val="1738"/>
</p:tagLst>
</file>

<file path=ppt/tags/tag625.xml><?xml version="1.0" encoding="utf-8"?>
<p:tagLst xmlns:p="http://schemas.openxmlformats.org/presentationml/2006/main">
  <p:tag name="AS_UNIQUEID" val="1739"/>
</p:tagLst>
</file>

<file path=ppt/tags/tag626.xml><?xml version="1.0" encoding="utf-8"?>
<p:tagLst xmlns:p="http://schemas.openxmlformats.org/presentationml/2006/main">
  <p:tag name="AS_UNIQUEID" val="1740"/>
</p:tagLst>
</file>

<file path=ppt/tags/tag627.xml><?xml version="1.0" encoding="utf-8"?>
<p:tagLst xmlns:p="http://schemas.openxmlformats.org/presentationml/2006/main">
  <p:tag name="AS_UNIQUEID" val="1741"/>
</p:tagLst>
</file>

<file path=ppt/tags/tag628.xml><?xml version="1.0" encoding="utf-8"?>
<p:tagLst xmlns:p="http://schemas.openxmlformats.org/presentationml/2006/main">
  <p:tag name="AS_UNIQUEID" val="1742"/>
</p:tagLst>
</file>

<file path=ppt/tags/tag629.xml><?xml version="1.0" encoding="utf-8"?>
<p:tagLst xmlns:p="http://schemas.openxmlformats.org/presentationml/2006/main">
  <p:tag name="AS_UNIQUEID" val="1743"/>
</p:tagLst>
</file>

<file path=ppt/tags/tag63.xml><?xml version="1.0" encoding="utf-8"?>
<p:tagLst xmlns:p="http://schemas.openxmlformats.org/presentationml/2006/main">
  <p:tag name="AS_UNIQUEID" val="723"/>
</p:tagLst>
</file>

<file path=ppt/tags/tag630.xml><?xml version="1.0" encoding="utf-8"?>
<p:tagLst xmlns:p="http://schemas.openxmlformats.org/presentationml/2006/main">
  <p:tag name="AS_UNIQUEID" val="1744"/>
</p:tagLst>
</file>

<file path=ppt/tags/tag631.xml><?xml version="1.0" encoding="utf-8"?>
<p:tagLst xmlns:p="http://schemas.openxmlformats.org/presentationml/2006/main">
  <p:tag name="AS_UNIQUEID" val="1745"/>
</p:tagLst>
</file>

<file path=ppt/tags/tag632.xml><?xml version="1.0" encoding="utf-8"?>
<p:tagLst xmlns:p="http://schemas.openxmlformats.org/presentationml/2006/main">
  <p:tag name="AS_UNIQUEID" val="1746"/>
</p:tagLst>
</file>

<file path=ppt/tags/tag633.xml><?xml version="1.0" encoding="utf-8"?>
<p:tagLst xmlns:p="http://schemas.openxmlformats.org/presentationml/2006/main">
  <p:tag name="AS_UNIQUEID" val="1747"/>
</p:tagLst>
</file>

<file path=ppt/tags/tag634.xml><?xml version="1.0" encoding="utf-8"?>
<p:tagLst xmlns:p="http://schemas.openxmlformats.org/presentationml/2006/main">
  <p:tag name="AS_UNIQUEID" val="1748"/>
</p:tagLst>
</file>

<file path=ppt/tags/tag635.xml><?xml version="1.0" encoding="utf-8"?>
<p:tagLst xmlns:p="http://schemas.openxmlformats.org/presentationml/2006/main">
  <p:tag name="AS_UNIQUEID" val="1749"/>
</p:tagLst>
</file>

<file path=ppt/tags/tag636.xml><?xml version="1.0" encoding="utf-8"?>
<p:tagLst xmlns:p="http://schemas.openxmlformats.org/presentationml/2006/main">
  <p:tag name="AS_UNIQUEID" val="1750"/>
</p:tagLst>
</file>

<file path=ppt/tags/tag637.xml><?xml version="1.0" encoding="utf-8"?>
<p:tagLst xmlns:p="http://schemas.openxmlformats.org/presentationml/2006/main">
  <p:tag name="AS_UNIQUEID" val="1751"/>
</p:tagLst>
</file>

<file path=ppt/tags/tag638.xml><?xml version="1.0" encoding="utf-8"?>
<p:tagLst xmlns:p="http://schemas.openxmlformats.org/presentationml/2006/main">
  <p:tag name="AS_UNIQUEID" val="1752"/>
</p:tagLst>
</file>

<file path=ppt/tags/tag639.xml><?xml version="1.0" encoding="utf-8"?>
<p:tagLst xmlns:p="http://schemas.openxmlformats.org/presentationml/2006/main">
  <p:tag name="AS_UNIQUEID" val="1753"/>
</p:tagLst>
</file>

<file path=ppt/tags/tag64.xml><?xml version="1.0" encoding="utf-8"?>
<p:tagLst xmlns:p="http://schemas.openxmlformats.org/presentationml/2006/main">
  <p:tag name="AS_UNIQUEID" val="724"/>
</p:tagLst>
</file>

<file path=ppt/tags/tag640.xml><?xml version="1.0" encoding="utf-8"?>
<p:tagLst xmlns:p="http://schemas.openxmlformats.org/presentationml/2006/main">
  <p:tag name="AS_UNIQUEID" val="1754"/>
</p:tagLst>
</file>

<file path=ppt/tags/tag641.xml><?xml version="1.0" encoding="utf-8"?>
<p:tagLst xmlns:p="http://schemas.openxmlformats.org/presentationml/2006/main">
  <p:tag name="AS_UNIQUEID" val="1755"/>
</p:tagLst>
</file>

<file path=ppt/tags/tag642.xml><?xml version="1.0" encoding="utf-8"?>
<p:tagLst xmlns:p="http://schemas.openxmlformats.org/presentationml/2006/main">
  <p:tag name="AS_UNIQUEID" val="1756"/>
</p:tagLst>
</file>

<file path=ppt/tags/tag643.xml><?xml version="1.0" encoding="utf-8"?>
<p:tagLst xmlns:p="http://schemas.openxmlformats.org/presentationml/2006/main">
  <p:tag name="AS_UNIQUEID" val="1757"/>
</p:tagLst>
</file>

<file path=ppt/tags/tag644.xml><?xml version="1.0" encoding="utf-8"?>
<p:tagLst xmlns:p="http://schemas.openxmlformats.org/presentationml/2006/main">
  <p:tag name="AS_UNIQUEID" val="1758"/>
</p:tagLst>
</file>

<file path=ppt/tags/tag645.xml><?xml version="1.0" encoding="utf-8"?>
<p:tagLst xmlns:p="http://schemas.openxmlformats.org/presentationml/2006/main">
  <p:tag name="AS_UNIQUEID" val="1759"/>
</p:tagLst>
</file>

<file path=ppt/tags/tag646.xml><?xml version="1.0" encoding="utf-8"?>
<p:tagLst xmlns:p="http://schemas.openxmlformats.org/presentationml/2006/main">
  <p:tag name="AS_UNIQUEID" val="1760"/>
</p:tagLst>
</file>

<file path=ppt/tags/tag647.xml><?xml version="1.0" encoding="utf-8"?>
<p:tagLst xmlns:p="http://schemas.openxmlformats.org/presentationml/2006/main">
  <p:tag name="AS_UNIQUEID" val="1761"/>
</p:tagLst>
</file>

<file path=ppt/tags/tag648.xml><?xml version="1.0" encoding="utf-8"?>
<p:tagLst xmlns:p="http://schemas.openxmlformats.org/presentationml/2006/main">
  <p:tag name="AS_UNIQUEID" val="1762"/>
</p:tagLst>
</file>

<file path=ppt/tags/tag649.xml><?xml version="1.0" encoding="utf-8"?>
<p:tagLst xmlns:p="http://schemas.openxmlformats.org/presentationml/2006/main">
  <p:tag name="AS_UNIQUEID" val="1763"/>
</p:tagLst>
</file>

<file path=ppt/tags/tag65.xml><?xml version="1.0" encoding="utf-8"?>
<p:tagLst xmlns:p="http://schemas.openxmlformats.org/presentationml/2006/main">
  <p:tag name="AS_UNIQUEID" val="761"/>
</p:tagLst>
</file>

<file path=ppt/tags/tag650.xml><?xml version="1.0" encoding="utf-8"?>
<p:tagLst xmlns:p="http://schemas.openxmlformats.org/presentationml/2006/main">
  <p:tag name="AS_UNIQUEID" val="1764"/>
</p:tagLst>
</file>

<file path=ppt/tags/tag651.xml><?xml version="1.0" encoding="utf-8"?>
<p:tagLst xmlns:p="http://schemas.openxmlformats.org/presentationml/2006/main">
  <p:tag name="AS_UNIQUEID" val="1765"/>
</p:tagLst>
</file>

<file path=ppt/tags/tag652.xml><?xml version="1.0" encoding="utf-8"?>
<p:tagLst xmlns:p="http://schemas.openxmlformats.org/presentationml/2006/main">
  <p:tag name="AS_UNIQUEID" val="1766"/>
</p:tagLst>
</file>

<file path=ppt/tags/tag653.xml><?xml version="1.0" encoding="utf-8"?>
<p:tagLst xmlns:p="http://schemas.openxmlformats.org/presentationml/2006/main">
  <p:tag name="AS_UNIQUEID" val="1767"/>
</p:tagLst>
</file>

<file path=ppt/tags/tag654.xml><?xml version="1.0" encoding="utf-8"?>
<p:tagLst xmlns:p="http://schemas.openxmlformats.org/presentationml/2006/main">
  <p:tag name="AS_UNIQUEID" val="1768"/>
</p:tagLst>
</file>

<file path=ppt/tags/tag655.xml><?xml version="1.0" encoding="utf-8"?>
<p:tagLst xmlns:p="http://schemas.openxmlformats.org/presentationml/2006/main">
  <p:tag name="AS_UNIQUEID" val="1769"/>
</p:tagLst>
</file>

<file path=ppt/tags/tag656.xml><?xml version="1.0" encoding="utf-8"?>
<p:tagLst xmlns:p="http://schemas.openxmlformats.org/presentationml/2006/main">
  <p:tag name="AS_UNIQUEID" val="1770"/>
</p:tagLst>
</file>

<file path=ppt/tags/tag657.xml><?xml version="1.0" encoding="utf-8"?>
<p:tagLst xmlns:p="http://schemas.openxmlformats.org/presentationml/2006/main">
  <p:tag name="AS_UNIQUEID" val="1771"/>
</p:tagLst>
</file>

<file path=ppt/tags/tag658.xml><?xml version="1.0" encoding="utf-8"?>
<p:tagLst xmlns:p="http://schemas.openxmlformats.org/presentationml/2006/main">
  <p:tag name="AS_UNIQUEID" val="1772"/>
</p:tagLst>
</file>

<file path=ppt/tags/tag659.xml><?xml version="1.0" encoding="utf-8"?>
<p:tagLst xmlns:p="http://schemas.openxmlformats.org/presentationml/2006/main">
  <p:tag name="AS_UNIQUEID" val="1773"/>
</p:tagLst>
</file>

<file path=ppt/tags/tag66.xml><?xml version="1.0" encoding="utf-8"?>
<p:tagLst xmlns:p="http://schemas.openxmlformats.org/presentationml/2006/main">
  <p:tag name="AS_UNIQUEID" val="762"/>
</p:tagLst>
</file>

<file path=ppt/tags/tag660.xml><?xml version="1.0" encoding="utf-8"?>
<p:tagLst xmlns:p="http://schemas.openxmlformats.org/presentationml/2006/main">
  <p:tag name="AS_UNIQUEID" val="1774"/>
</p:tagLst>
</file>

<file path=ppt/tags/tag661.xml><?xml version="1.0" encoding="utf-8"?>
<p:tagLst xmlns:p="http://schemas.openxmlformats.org/presentationml/2006/main">
  <p:tag name="AS_UNIQUEID" val="1775"/>
</p:tagLst>
</file>

<file path=ppt/tags/tag662.xml><?xml version="1.0" encoding="utf-8"?>
<p:tagLst xmlns:p="http://schemas.openxmlformats.org/presentationml/2006/main">
  <p:tag name="AS_UNIQUEID" val="1776"/>
</p:tagLst>
</file>

<file path=ppt/tags/tag663.xml><?xml version="1.0" encoding="utf-8"?>
<p:tagLst xmlns:p="http://schemas.openxmlformats.org/presentationml/2006/main">
  <p:tag name="AS_UNIQUEID" val="1777"/>
</p:tagLst>
</file>

<file path=ppt/tags/tag664.xml><?xml version="1.0" encoding="utf-8"?>
<p:tagLst xmlns:p="http://schemas.openxmlformats.org/presentationml/2006/main">
  <p:tag name="AS_UNIQUEID" val="1778"/>
</p:tagLst>
</file>

<file path=ppt/tags/tag665.xml><?xml version="1.0" encoding="utf-8"?>
<p:tagLst xmlns:p="http://schemas.openxmlformats.org/presentationml/2006/main">
  <p:tag name="AS_UNIQUEID" val="1779"/>
</p:tagLst>
</file>

<file path=ppt/tags/tag666.xml><?xml version="1.0" encoding="utf-8"?>
<p:tagLst xmlns:p="http://schemas.openxmlformats.org/presentationml/2006/main">
  <p:tag name="AS_UNIQUEID" val="1780"/>
</p:tagLst>
</file>

<file path=ppt/tags/tag667.xml><?xml version="1.0" encoding="utf-8"?>
<p:tagLst xmlns:p="http://schemas.openxmlformats.org/presentationml/2006/main">
  <p:tag name="AS_UNIQUEID" val="1781"/>
</p:tagLst>
</file>

<file path=ppt/tags/tag668.xml><?xml version="1.0" encoding="utf-8"?>
<p:tagLst xmlns:p="http://schemas.openxmlformats.org/presentationml/2006/main">
  <p:tag name="AS_UNIQUEID" val="1782"/>
</p:tagLst>
</file>

<file path=ppt/tags/tag669.xml><?xml version="1.0" encoding="utf-8"?>
<p:tagLst xmlns:p="http://schemas.openxmlformats.org/presentationml/2006/main">
  <p:tag name="AS_UNIQUEID" val="1783"/>
</p:tagLst>
</file>

<file path=ppt/tags/tag67.xml><?xml version="1.0" encoding="utf-8"?>
<p:tagLst xmlns:p="http://schemas.openxmlformats.org/presentationml/2006/main">
  <p:tag name="AS_UNIQUEID" val="1219"/>
</p:tagLst>
</file>

<file path=ppt/tags/tag670.xml><?xml version="1.0" encoding="utf-8"?>
<p:tagLst xmlns:p="http://schemas.openxmlformats.org/presentationml/2006/main">
  <p:tag name="AS_UNIQUEID" val="1784"/>
</p:tagLst>
</file>

<file path=ppt/tags/tag671.xml><?xml version="1.0" encoding="utf-8"?>
<p:tagLst xmlns:p="http://schemas.openxmlformats.org/presentationml/2006/main">
  <p:tag name="AS_UNIQUEID" val="1785"/>
</p:tagLst>
</file>

<file path=ppt/tags/tag672.xml><?xml version="1.0" encoding="utf-8"?>
<p:tagLst xmlns:p="http://schemas.openxmlformats.org/presentationml/2006/main">
  <p:tag name="AS_UNIQUEID" val="1786"/>
</p:tagLst>
</file>

<file path=ppt/tags/tag673.xml><?xml version="1.0" encoding="utf-8"?>
<p:tagLst xmlns:p="http://schemas.openxmlformats.org/presentationml/2006/main">
  <p:tag name="AS_UNIQUEID" val="1787"/>
</p:tagLst>
</file>

<file path=ppt/tags/tag674.xml><?xml version="1.0" encoding="utf-8"?>
<p:tagLst xmlns:p="http://schemas.openxmlformats.org/presentationml/2006/main">
  <p:tag name="AS_UNIQUEID" val="1788"/>
</p:tagLst>
</file>

<file path=ppt/tags/tag675.xml><?xml version="1.0" encoding="utf-8"?>
<p:tagLst xmlns:p="http://schemas.openxmlformats.org/presentationml/2006/main">
  <p:tag name="AS_UNIQUEID" val="1789"/>
</p:tagLst>
</file>

<file path=ppt/tags/tag676.xml><?xml version="1.0" encoding="utf-8"?>
<p:tagLst xmlns:p="http://schemas.openxmlformats.org/presentationml/2006/main">
  <p:tag name="AS_UNIQUEID" val="1790"/>
</p:tagLst>
</file>

<file path=ppt/tags/tag677.xml><?xml version="1.0" encoding="utf-8"?>
<p:tagLst xmlns:p="http://schemas.openxmlformats.org/presentationml/2006/main">
  <p:tag name="AS_UNIQUEID" val="1791"/>
</p:tagLst>
</file>

<file path=ppt/tags/tag678.xml><?xml version="1.0" encoding="utf-8"?>
<p:tagLst xmlns:p="http://schemas.openxmlformats.org/presentationml/2006/main">
  <p:tag name="AS_UNIQUEID" val="1792"/>
</p:tagLst>
</file>

<file path=ppt/tags/tag679.xml><?xml version="1.0" encoding="utf-8"?>
<p:tagLst xmlns:p="http://schemas.openxmlformats.org/presentationml/2006/main">
  <p:tag name="AS_UNIQUEID" val="1793"/>
</p:tagLst>
</file>

<file path=ppt/tags/tag68.xml><?xml version="1.0" encoding="utf-8"?>
<p:tagLst xmlns:p="http://schemas.openxmlformats.org/presentationml/2006/main">
  <p:tag name="AS_UNIQUEID" val="764"/>
</p:tagLst>
</file>

<file path=ppt/tags/tag680.xml><?xml version="1.0" encoding="utf-8"?>
<p:tagLst xmlns:p="http://schemas.openxmlformats.org/presentationml/2006/main">
  <p:tag name="AS_UNIQUEID" val="1794"/>
</p:tagLst>
</file>

<file path=ppt/tags/tag681.xml><?xml version="1.0" encoding="utf-8"?>
<p:tagLst xmlns:p="http://schemas.openxmlformats.org/presentationml/2006/main">
  <p:tag name="AS_UNIQUEID" val="1795"/>
</p:tagLst>
</file>

<file path=ppt/tags/tag682.xml><?xml version="1.0" encoding="utf-8"?>
<p:tagLst xmlns:p="http://schemas.openxmlformats.org/presentationml/2006/main">
  <p:tag name="AS_UNIQUEID" val="1796"/>
</p:tagLst>
</file>

<file path=ppt/tags/tag683.xml><?xml version="1.0" encoding="utf-8"?>
<p:tagLst xmlns:p="http://schemas.openxmlformats.org/presentationml/2006/main">
  <p:tag name="AS_UNIQUEID" val="1797"/>
</p:tagLst>
</file>

<file path=ppt/tags/tag684.xml><?xml version="1.0" encoding="utf-8"?>
<p:tagLst xmlns:p="http://schemas.openxmlformats.org/presentationml/2006/main">
  <p:tag name="AS_UNIQUEID" val="1798"/>
</p:tagLst>
</file>

<file path=ppt/tags/tag685.xml><?xml version="1.0" encoding="utf-8"?>
<p:tagLst xmlns:p="http://schemas.openxmlformats.org/presentationml/2006/main">
  <p:tag name="AS_UNIQUEID" val="1799"/>
</p:tagLst>
</file>

<file path=ppt/tags/tag686.xml><?xml version="1.0" encoding="utf-8"?>
<p:tagLst xmlns:p="http://schemas.openxmlformats.org/presentationml/2006/main">
  <p:tag name="AS_UNIQUEID" val="1800"/>
</p:tagLst>
</file>

<file path=ppt/tags/tag687.xml><?xml version="1.0" encoding="utf-8"?>
<p:tagLst xmlns:p="http://schemas.openxmlformats.org/presentationml/2006/main">
  <p:tag name="AS_UNIQUEID" val="1801"/>
</p:tagLst>
</file>

<file path=ppt/tags/tag688.xml><?xml version="1.0" encoding="utf-8"?>
<p:tagLst xmlns:p="http://schemas.openxmlformats.org/presentationml/2006/main">
  <p:tag name="AS_UNIQUEID" val="1802"/>
</p:tagLst>
</file>

<file path=ppt/tags/tag689.xml><?xml version="1.0" encoding="utf-8"?>
<p:tagLst xmlns:p="http://schemas.openxmlformats.org/presentationml/2006/main">
  <p:tag name="AS_UNIQUEID" val="1803"/>
</p:tagLst>
</file>

<file path=ppt/tags/tag69.xml><?xml version="1.0" encoding="utf-8"?>
<p:tagLst xmlns:p="http://schemas.openxmlformats.org/presentationml/2006/main">
  <p:tag name="AS_UNIQUEID" val="765"/>
</p:tagLst>
</file>

<file path=ppt/tags/tag690.xml><?xml version="1.0" encoding="utf-8"?>
<p:tagLst xmlns:p="http://schemas.openxmlformats.org/presentationml/2006/main">
  <p:tag name="AS_UNIQUEID" val="1804"/>
</p:tagLst>
</file>

<file path=ppt/tags/tag691.xml><?xml version="1.0" encoding="utf-8"?>
<p:tagLst xmlns:p="http://schemas.openxmlformats.org/presentationml/2006/main">
  <p:tag name="AS_UNIQUEID" val="1805"/>
</p:tagLst>
</file>

<file path=ppt/tags/tag692.xml><?xml version="1.0" encoding="utf-8"?>
<p:tagLst xmlns:p="http://schemas.openxmlformats.org/presentationml/2006/main">
  <p:tag name="AS_UNIQUEID" val="1806"/>
</p:tagLst>
</file>

<file path=ppt/tags/tag693.xml><?xml version="1.0" encoding="utf-8"?>
<p:tagLst xmlns:p="http://schemas.openxmlformats.org/presentationml/2006/main">
  <p:tag name="AS_UNIQUEID" val="1807"/>
</p:tagLst>
</file>

<file path=ppt/tags/tag694.xml><?xml version="1.0" encoding="utf-8"?>
<p:tagLst xmlns:p="http://schemas.openxmlformats.org/presentationml/2006/main">
  <p:tag name="AS_UNIQUEID" val="1808"/>
</p:tagLst>
</file>

<file path=ppt/tags/tag695.xml><?xml version="1.0" encoding="utf-8"?>
<p:tagLst xmlns:p="http://schemas.openxmlformats.org/presentationml/2006/main">
  <p:tag name="AS_UNIQUEID" val="1809"/>
</p:tagLst>
</file>

<file path=ppt/tags/tag696.xml><?xml version="1.0" encoding="utf-8"?>
<p:tagLst xmlns:p="http://schemas.openxmlformats.org/presentationml/2006/main">
  <p:tag name="AS_UNIQUEID" val="1810"/>
</p:tagLst>
</file>

<file path=ppt/tags/tag697.xml><?xml version="1.0" encoding="utf-8"?>
<p:tagLst xmlns:p="http://schemas.openxmlformats.org/presentationml/2006/main">
  <p:tag name="AS_UNIQUEID" val="1811"/>
</p:tagLst>
</file>

<file path=ppt/tags/tag698.xml><?xml version="1.0" encoding="utf-8"?>
<p:tagLst xmlns:p="http://schemas.openxmlformats.org/presentationml/2006/main">
  <p:tag name="AS_UNIQUEID" val="1812"/>
</p:tagLst>
</file>

<file path=ppt/tags/tag699.xml><?xml version="1.0" encoding="utf-8"?>
<p:tagLst xmlns:p="http://schemas.openxmlformats.org/presentationml/2006/main">
  <p:tag name="AS_UNIQUEID" val="1813"/>
</p:tagLst>
</file>

<file path=ppt/tags/tag7.xml><?xml version="1.0" encoding="utf-8"?>
<p:tagLst xmlns:p="http://schemas.openxmlformats.org/presentationml/2006/main">
  <p:tag name="AS_UNIQUEID" val="1190"/>
</p:tagLst>
</file>

<file path=ppt/tags/tag70.xml><?xml version="1.0" encoding="utf-8"?>
<p:tagLst xmlns:p="http://schemas.openxmlformats.org/presentationml/2006/main">
  <p:tag name="AS_UNIQUEID" val="766"/>
</p:tagLst>
</file>

<file path=ppt/tags/tag700.xml><?xml version="1.0" encoding="utf-8"?>
<p:tagLst xmlns:p="http://schemas.openxmlformats.org/presentationml/2006/main">
  <p:tag name="AS_UNIQUEID" val="1814"/>
</p:tagLst>
</file>

<file path=ppt/tags/tag701.xml><?xml version="1.0" encoding="utf-8"?>
<p:tagLst xmlns:p="http://schemas.openxmlformats.org/presentationml/2006/main">
  <p:tag name="AS_UNIQUEID" val="1815"/>
</p:tagLst>
</file>

<file path=ppt/tags/tag702.xml><?xml version="1.0" encoding="utf-8"?>
<p:tagLst xmlns:p="http://schemas.openxmlformats.org/presentationml/2006/main">
  <p:tag name="AS_UNIQUEID" val="1816"/>
</p:tagLst>
</file>

<file path=ppt/tags/tag703.xml><?xml version="1.0" encoding="utf-8"?>
<p:tagLst xmlns:p="http://schemas.openxmlformats.org/presentationml/2006/main">
  <p:tag name="AS_UNIQUEID" val="1817"/>
</p:tagLst>
</file>

<file path=ppt/tags/tag704.xml><?xml version="1.0" encoding="utf-8"?>
<p:tagLst xmlns:p="http://schemas.openxmlformats.org/presentationml/2006/main">
  <p:tag name="AS_UNIQUEID" val="1818"/>
</p:tagLst>
</file>

<file path=ppt/tags/tag705.xml><?xml version="1.0" encoding="utf-8"?>
<p:tagLst xmlns:p="http://schemas.openxmlformats.org/presentationml/2006/main">
  <p:tag name="AS_UNIQUEID" val="1819"/>
</p:tagLst>
</file>

<file path=ppt/tags/tag706.xml><?xml version="1.0" encoding="utf-8"?>
<p:tagLst xmlns:p="http://schemas.openxmlformats.org/presentationml/2006/main">
  <p:tag name="AS_UNIQUEID" val="1820"/>
</p:tagLst>
</file>

<file path=ppt/tags/tag707.xml><?xml version="1.0" encoding="utf-8"?>
<p:tagLst xmlns:p="http://schemas.openxmlformats.org/presentationml/2006/main">
  <p:tag name="AS_UNIQUEID" val="1821"/>
</p:tagLst>
</file>

<file path=ppt/tags/tag708.xml><?xml version="1.0" encoding="utf-8"?>
<p:tagLst xmlns:p="http://schemas.openxmlformats.org/presentationml/2006/main">
  <p:tag name="AS_UNIQUEID" val="1822"/>
</p:tagLst>
</file>

<file path=ppt/tags/tag709.xml><?xml version="1.0" encoding="utf-8"?>
<p:tagLst xmlns:p="http://schemas.openxmlformats.org/presentationml/2006/main">
  <p:tag name="AS_UNIQUEID" val="1823"/>
</p:tagLst>
</file>

<file path=ppt/tags/tag71.xml><?xml version="1.0" encoding="utf-8"?>
<p:tagLst xmlns:p="http://schemas.openxmlformats.org/presentationml/2006/main">
  <p:tag name="AS_UNIQUEID" val="767"/>
  <p:tag name="KSO_WM_DIAGRAM_VIRTUALLY_FRAME" val="{&quot;height&quot;:281.5,&quot;left&quot;:27.7,&quot;top&quot;:189.5,&quot;width&quot;:664.2}"/>
</p:tagLst>
</file>

<file path=ppt/tags/tag710.xml><?xml version="1.0" encoding="utf-8"?>
<p:tagLst xmlns:p="http://schemas.openxmlformats.org/presentationml/2006/main">
  <p:tag name="AS_UNIQUEID" val="1824"/>
</p:tagLst>
</file>

<file path=ppt/tags/tag711.xml><?xml version="1.0" encoding="utf-8"?>
<p:tagLst xmlns:p="http://schemas.openxmlformats.org/presentationml/2006/main">
  <p:tag name="AS_UNIQUEID" val="1825"/>
</p:tagLst>
</file>

<file path=ppt/tags/tag712.xml><?xml version="1.0" encoding="utf-8"?>
<p:tagLst xmlns:p="http://schemas.openxmlformats.org/presentationml/2006/main">
  <p:tag name="AS_UNIQUEID" val="1826"/>
</p:tagLst>
</file>

<file path=ppt/tags/tag713.xml><?xml version="1.0" encoding="utf-8"?>
<p:tagLst xmlns:p="http://schemas.openxmlformats.org/presentationml/2006/main">
  <p:tag name="AS_UNIQUEID" val="1827"/>
</p:tagLst>
</file>

<file path=ppt/tags/tag714.xml><?xml version="1.0" encoding="utf-8"?>
<p:tagLst xmlns:p="http://schemas.openxmlformats.org/presentationml/2006/main">
  <p:tag name="AS_UNIQUEID" val="1828"/>
</p:tagLst>
</file>

<file path=ppt/tags/tag715.xml><?xml version="1.0" encoding="utf-8"?>
<p:tagLst xmlns:p="http://schemas.openxmlformats.org/presentationml/2006/main">
  <p:tag name="AS_UNIQUEID" val="1829"/>
</p:tagLst>
</file>

<file path=ppt/tags/tag716.xml><?xml version="1.0" encoding="utf-8"?>
<p:tagLst xmlns:p="http://schemas.openxmlformats.org/presentationml/2006/main">
  <p:tag name="AS_UNIQUEID" val="1830"/>
</p:tagLst>
</file>

<file path=ppt/tags/tag717.xml><?xml version="1.0" encoding="utf-8"?>
<p:tagLst xmlns:p="http://schemas.openxmlformats.org/presentationml/2006/main">
  <p:tag name="AS_UNIQUEID" val="1831"/>
</p:tagLst>
</file>

<file path=ppt/tags/tag718.xml><?xml version="1.0" encoding="utf-8"?>
<p:tagLst xmlns:p="http://schemas.openxmlformats.org/presentationml/2006/main">
  <p:tag name="AS_UNIQUEID" val="1832"/>
</p:tagLst>
</file>

<file path=ppt/tags/tag719.xml><?xml version="1.0" encoding="utf-8"?>
<p:tagLst xmlns:p="http://schemas.openxmlformats.org/presentationml/2006/main">
  <p:tag name="AS_UNIQUEID" val="1833"/>
</p:tagLst>
</file>

<file path=ppt/tags/tag72.xml><?xml version="1.0" encoding="utf-8"?>
<p:tagLst xmlns:p="http://schemas.openxmlformats.org/presentationml/2006/main">
  <p:tag name="AS_UNIQUEID" val="768"/>
  <p:tag name="KSO_WM_DIAGRAM_VIRTUALLY_FRAME" val="{&quot;height&quot;:281.5,&quot;left&quot;:27.7,&quot;top&quot;:189.5,&quot;width&quot;:664.2}"/>
</p:tagLst>
</file>

<file path=ppt/tags/tag720.xml><?xml version="1.0" encoding="utf-8"?>
<p:tagLst xmlns:p="http://schemas.openxmlformats.org/presentationml/2006/main">
  <p:tag name="AS_UNIQUEID" val="1834"/>
</p:tagLst>
</file>

<file path=ppt/tags/tag721.xml><?xml version="1.0" encoding="utf-8"?>
<p:tagLst xmlns:p="http://schemas.openxmlformats.org/presentationml/2006/main">
  <p:tag name="AS_UNIQUEID" val="1835"/>
</p:tagLst>
</file>

<file path=ppt/tags/tag722.xml><?xml version="1.0" encoding="utf-8"?>
<p:tagLst xmlns:p="http://schemas.openxmlformats.org/presentationml/2006/main">
  <p:tag name="AS_UNIQUEID" val="1836"/>
</p:tagLst>
</file>

<file path=ppt/tags/tag723.xml><?xml version="1.0" encoding="utf-8"?>
<p:tagLst xmlns:p="http://schemas.openxmlformats.org/presentationml/2006/main">
  <p:tag name="AS_UNIQUEID" val="1837"/>
</p:tagLst>
</file>

<file path=ppt/tags/tag724.xml><?xml version="1.0" encoding="utf-8"?>
<p:tagLst xmlns:p="http://schemas.openxmlformats.org/presentationml/2006/main">
  <p:tag name="AS_UNIQUEID" val="1838"/>
</p:tagLst>
</file>

<file path=ppt/tags/tag725.xml><?xml version="1.0" encoding="utf-8"?>
<p:tagLst xmlns:p="http://schemas.openxmlformats.org/presentationml/2006/main">
  <p:tag name="AS_UNIQUEID" val="1839"/>
</p:tagLst>
</file>

<file path=ppt/tags/tag726.xml><?xml version="1.0" encoding="utf-8"?>
<p:tagLst xmlns:p="http://schemas.openxmlformats.org/presentationml/2006/main">
  <p:tag name="AS_UNIQUEID" val="1840"/>
</p:tagLst>
</file>

<file path=ppt/tags/tag727.xml><?xml version="1.0" encoding="utf-8"?>
<p:tagLst xmlns:p="http://schemas.openxmlformats.org/presentationml/2006/main">
  <p:tag name="AS_UNIQUEID" val="1841"/>
</p:tagLst>
</file>

<file path=ppt/tags/tag728.xml><?xml version="1.0" encoding="utf-8"?>
<p:tagLst xmlns:p="http://schemas.openxmlformats.org/presentationml/2006/main">
  <p:tag name="AS_UNIQUEID" val="1842"/>
</p:tagLst>
</file>

<file path=ppt/tags/tag729.xml><?xml version="1.0" encoding="utf-8"?>
<p:tagLst xmlns:p="http://schemas.openxmlformats.org/presentationml/2006/main">
  <p:tag name="AS_UNIQUEID" val="1843"/>
</p:tagLst>
</file>

<file path=ppt/tags/tag73.xml><?xml version="1.0" encoding="utf-8"?>
<p:tagLst xmlns:p="http://schemas.openxmlformats.org/presentationml/2006/main">
  <p:tag name="AS_UNIQUEID" val="769"/>
  <p:tag name="KSO_WM_DIAGRAM_VIRTUALLY_FRAME" val="{&quot;height&quot;:281.5,&quot;left&quot;:27.7,&quot;top&quot;:189.5,&quot;width&quot;:664.2}"/>
</p:tagLst>
</file>

<file path=ppt/tags/tag730.xml><?xml version="1.0" encoding="utf-8"?>
<p:tagLst xmlns:p="http://schemas.openxmlformats.org/presentationml/2006/main">
  <p:tag name="AS_UNIQUEID" val="1844"/>
</p:tagLst>
</file>

<file path=ppt/tags/tag731.xml><?xml version="1.0" encoding="utf-8"?>
<p:tagLst xmlns:p="http://schemas.openxmlformats.org/presentationml/2006/main">
  <p:tag name="AS_UNIQUEID" val="1845"/>
</p:tagLst>
</file>

<file path=ppt/tags/tag732.xml><?xml version="1.0" encoding="utf-8"?>
<p:tagLst xmlns:p="http://schemas.openxmlformats.org/presentationml/2006/main">
  <p:tag name="AS_UNIQUEID" val="1846"/>
</p:tagLst>
</file>

<file path=ppt/tags/tag733.xml><?xml version="1.0" encoding="utf-8"?>
<p:tagLst xmlns:p="http://schemas.openxmlformats.org/presentationml/2006/main">
  <p:tag name="AS_UNIQUEID" val="1847"/>
</p:tagLst>
</file>

<file path=ppt/tags/tag734.xml><?xml version="1.0" encoding="utf-8"?>
<p:tagLst xmlns:p="http://schemas.openxmlformats.org/presentationml/2006/main">
  <p:tag name="AS_UNIQUEID" val="1848"/>
</p:tagLst>
</file>

<file path=ppt/tags/tag735.xml><?xml version="1.0" encoding="utf-8"?>
<p:tagLst xmlns:p="http://schemas.openxmlformats.org/presentationml/2006/main">
  <p:tag name="AS_UNIQUEID" val="1849"/>
</p:tagLst>
</file>

<file path=ppt/tags/tag736.xml><?xml version="1.0" encoding="utf-8"?>
<p:tagLst xmlns:p="http://schemas.openxmlformats.org/presentationml/2006/main">
  <p:tag name="AS_UNIQUEID" val="1850"/>
</p:tagLst>
</file>

<file path=ppt/tags/tag737.xml><?xml version="1.0" encoding="utf-8"?>
<p:tagLst xmlns:p="http://schemas.openxmlformats.org/presentationml/2006/main">
  <p:tag name="AS_UNIQUEID" val="1851"/>
</p:tagLst>
</file>

<file path=ppt/tags/tag738.xml><?xml version="1.0" encoding="utf-8"?>
<p:tagLst xmlns:p="http://schemas.openxmlformats.org/presentationml/2006/main">
  <p:tag name="AS_UNIQUEID" val="1852"/>
</p:tagLst>
</file>

<file path=ppt/tags/tag739.xml><?xml version="1.0" encoding="utf-8"?>
<p:tagLst xmlns:p="http://schemas.openxmlformats.org/presentationml/2006/main">
  <p:tag name="AS_UNIQUEID" val="1853"/>
</p:tagLst>
</file>

<file path=ppt/tags/tag74.xml><?xml version="1.0" encoding="utf-8"?>
<p:tagLst xmlns:p="http://schemas.openxmlformats.org/presentationml/2006/main">
  <p:tag name="AS_UNIQUEID" val="770"/>
  <p:tag name="KSO_WM_DIAGRAM_VIRTUALLY_FRAME" val="{&quot;height&quot;:281.5,&quot;left&quot;:27.7,&quot;top&quot;:189.5,&quot;width&quot;:664.2}"/>
</p:tagLst>
</file>

<file path=ppt/tags/tag740.xml><?xml version="1.0" encoding="utf-8"?>
<p:tagLst xmlns:p="http://schemas.openxmlformats.org/presentationml/2006/main">
  <p:tag name="AS_UNIQUEID" val="1854"/>
</p:tagLst>
</file>

<file path=ppt/tags/tag741.xml><?xml version="1.0" encoding="utf-8"?>
<p:tagLst xmlns:p="http://schemas.openxmlformats.org/presentationml/2006/main">
  <p:tag name="AS_UNIQUEID" val="1855"/>
</p:tagLst>
</file>

<file path=ppt/tags/tag742.xml><?xml version="1.0" encoding="utf-8"?>
<p:tagLst xmlns:p="http://schemas.openxmlformats.org/presentationml/2006/main">
  <p:tag name="AS_UNIQUEID" val="1856"/>
</p:tagLst>
</file>

<file path=ppt/tags/tag743.xml><?xml version="1.0" encoding="utf-8"?>
<p:tagLst xmlns:p="http://schemas.openxmlformats.org/presentationml/2006/main">
  <p:tag name="AS_UNIQUEID" val="1857"/>
</p:tagLst>
</file>

<file path=ppt/tags/tag744.xml><?xml version="1.0" encoding="utf-8"?>
<p:tagLst xmlns:p="http://schemas.openxmlformats.org/presentationml/2006/main">
  <p:tag name="AS_UNIQUEID" val="1858"/>
</p:tagLst>
</file>

<file path=ppt/tags/tag745.xml><?xml version="1.0" encoding="utf-8"?>
<p:tagLst xmlns:p="http://schemas.openxmlformats.org/presentationml/2006/main">
  <p:tag name="AS_UNIQUEID" val="1859"/>
</p:tagLst>
</file>

<file path=ppt/tags/tag746.xml><?xml version="1.0" encoding="utf-8"?>
<p:tagLst xmlns:p="http://schemas.openxmlformats.org/presentationml/2006/main">
  <p:tag name="AS_UNIQUEID" val="1860"/>
</p:tagLst>
</file>

<file path=ppt/tags/tag747.xml><?xml version="1.0" encoding="utf-8"?>
<p:tagLst xmlns:p="http://schemas.openxmlformats.org/presentationml/2006/main">
  <p:tag name="AS_UNIQUEID" val="1861"/>
</p:tagLst>
</file>

<file path=ppt/tags/tag748.xml><?xml version="1.0" encoding="utf-8"?>
<p:tagLst xmlns:p="http://schemas.openxmlformats.org/presentationml/2006/main">
  <p:tag name="AS_UNIQUEID" val="1862"/>
</p:tagLst>
</file>

<file path=ppt/tags/tag749.xml><?xml version="1.0" encoding="utf-8"?>
<p:tagLst xmlns:p="http://schemas.openxmlformats.org/presentationml/2006/main">
  <p:tag name="AS_UNIQUEID" val="1863"/>
</p:tagLst>
</file>

<file path=ppt/tags/tag75.xml><?xml version="1.0" encoding="utf-8"?>
<p:tagLst xmlns:p="http://schemas.openxmlformats.org/presentationml/2006/main">
  <p:tag name="AS_UNIQUEID" val="771"/>
  <p:tag name="KSO_WM_DIAGRAM_VIRTUALLY_FRAME" val="{&quot;height&quot;:281.5,&quot;left&quot;:27.7,&quot;top&quot;:189.5,&quot;width&quot;:664.2}"/>
</p:tagLst>
</file>

<file path=ppt/tags/tag750.xml><?xml version="1.0" encoding="utf-8"?>
<p:tagLst xmlns:p="http://schemas.openxmlformats.org/presentationml/2006/main">
  <p:tag name="AS_UNIQUEID" val="1864"/>
</p:tagLst>
</file>

<file path=ppt/tags/tag751.xml><?xml version="1.0" encoding="utf-8"?>
<p:tagLst xmlns:p="http://schemas.openxmlformats.org/presentationml/2006/main">
  <p:tag name="AS_UNIQUEID" val="1865"/>
</p:tagLst>
</file>

<file path=ppt/tags/tag752.xml><?xml version="1.0" encoding="utf-8"?>
<p:tagLst xmlns:p="http://schemas.openxmlformats.org/presentationml/2006/main">
  <p:tag name="AS_UNIQUEID" val="1866"/>
</p:tagLst>
</file>

<file path=ppt/tags/tag753.xml><?xml version="1.0" encoding="utf-8"?>
<p:tagLst xmlns:p="http://schemas.openxmlformats.org/presentationml/2006/main">
  <p:tag name="AS_UNIQUEID" val="1867"/>
</p:tagLst>
</file>

<file path=ppt/tags/tag754.xml><?xml version="1.0" encoding="utf-8"?>
<p:tagLst xmlns:p="http://schemas.openxmlformats.org/presentationml/2006/main">
  <p:tag name="AS_UNIQUEID" val="1868"/>
</p:tagLst>
</file>

<file path=ppt/tags/tag755.xml><?xml version="1.0" encoding="utf-8"?>
<p:tagLst xmlns:p="http://schemas.openxmlformats.org/presentationml/2006/main">
  <p:tag name="AS_UNIQUEID" val="1869"/>
</p:tagLst>
</file>

<file path=ppt/tags/tag756.xml><?xml version="1.0" encoding="utf-8"?>
<p:tagLst xmlns:p="http://schemas.openxmlformats.org/presentationml/2006/main">
  <p:tag name="AS_UNIQUEID" val="1870"/>
</p:tagLst>
</file>

<file path=ppt/tags/tag757.xml><?xml version="1.0" encoding="utf-8"?>
<p:tagLst xmlns:p="http://schemas.openxmlformats.org/presentationml/2006/main">
  <p:tag name="AS_UNIQUEID" val="1871"/>
</p:tagLst>
</file>

<file path=ppt/tags/tag758.xml><?xml version="1.0" encoding="utf-8"?>
<p:tagLst xmlns:p="http://schemas.openxmlformats.org/presentationml/2006/main">
  <p:tag name="AS_UNIQUEID" val="1872"/>
</p:tagLst>
</file>

<file path=ppt/tags/tag759.xml><?xml version="1.0" encoding="utf-8"?>
<p:tagLst xmlns:p="http://schemas.openxmlformats.org/presentationml/2006/main">
  <p:tag name="AS_UNIQUEID" val="1873"/>
</p:tagLst>
</file>

<file path=ppt/tags/tag76.xml><?xml version="1.0" encoding="utf-8"?>
<p:tagLst xmlns:p="http://schemas.openxmlformats.org/presentationml/2006/main">
  <p:tag name="AS_UNIQUEID" val="772"/>
  <p:tag name="KSO_WM_DIAGRAM_VIRTUALLY_FRAME" val="{&quot;height&quot;:281.5,&quot;left&quot;:27.7,&quot;top&quot;:189.5,&quot;width&quot;:664.2}"/>
</p:tagLst>
</file>

<file path=ppt/tags/tag760.xml><?xml version="1.0" encoding="utf-8"?>
<p:tagLst xmlns:p="http://schemas.openxmlformats.org/presentationml/2006/main">
  <p:tag name="AS_UNIQUEID" val="1874"/>
</p:tagLst>
</file>

<file path=ppt/tags/tag761.xml><?xml version="1.0" encoding="utf-8"?>
<p:tagLst xmlns:p="http://schemas.openxmlformats.org/presentationml/2006/main">
  <p:tag name="AS_UNIQUEID" val="1875"/>
</p:tagLst>
</file>

<file path=ppt/tags/tag762.xml><?xml version="1.0" encoding="utf-8"?>
<p:tagLst xmlns:p="http://schemas.openxmlformats.org/presentationml/2006/main">
  <p:tag name="AS_UNIQUEID" val="1876"/>
</p:tagLst>
</file>

<file path=ppt/tags/tag763.xml><?xml version="1.0" encoding="utf-8"?>
<p:tagLst xmlns:p="http://schemas.openxmlformats.org/presentationml/2006/main">
  <p:tag name="AS_UNIQUEID" val="1877"/>
</p:tagLst>
</file>

<file path=ppt/tags/tag764.xml><?xml version="1.0" encoding="utf-8"?>
<p:tagLst xmlns:p="http://schemas.openxmlformats.org/presentationml/2006/main">
  <p:tag name="AS_UNIQUEID" val="1878"/>
</p:tagLst>
</file>

<file path=ppt/tags/tag765.xml><?xml version="1.0" encoding="utf-8"?>
<p:tagLst xmlns:p="http://schemas.openxmlformats.org/presentationml/2006/main">
  <p:tag name="AS_UNIQUEID" val="1879"/>
</p:tagLst>
</file>

<file path=ppt/tags/tag766.xml><?xml version="1.0" encoding="utf-8"?>
<p:tagLst xmlns:p="http://schemas.openxmlformats.org/presentationml/2006/main">
  <p:tag name="AS_UNIQUEID" val="1880"/>
</p:tagLst>
</file>

<file path=ppt/tags/tag767.xml><?xml version="1.0" encoding="utf-8"?>
<p:tagLst xmlns:p="http://schemas.openxmlformats.org/presentationml/2006/main">
  <p:tag name="AS_UNIQUEID" val="1881"/>
</p:tagLst>
</file>

<file path=ppt/tags/tag768.xml><?xml version="1.0" encoding="utf-8"?>
<p:tagLst xmlns:p="http://schemas.openxmlformats.org/presentationml/2006/main">
  <p:tag name="AS_UNIQUEID" val="1882"/>
</p:tagLst>
</file>

<file path=ppt/tags/tag769.xml><?xml version="1.0" encoding="utf-8"?>
<p:tagLst xmlns:p="http://schemas.openxmlformats.org/presentationml/2006/main">
  <p:tag name="AS_UNIQUEID" val="1883"/>
</p:tagLst>
</file>

<file path=ppt/tags/tag77.xml><?xml version="1.0" encoding="utf-8"?>
<p:tagLst xmlns:p="http://schemas.openxmlformats.org/presentationml/2006/main">
  <p:tag name="AS_UNIQUEID" val="773"/>
  <p:tag name="KSO_WM_DIAGRAM_VIRTUALLY_FRAME" val="{&quot;height&quot;:281.5,&quot;left&quot;:27.7,&quot;top&quot;:189.5,&quot;width&quot;:664.2}"/>
</p:tagLst>
</file>

<file path=ppt/tags/tag770.xml><?xml version="1.0" encoding="utf-8"?>
<p:tagLst xmlns:p="http://schemas.openxmlformats.org/presentationml/2006/main">
  <p:tag name="AS_UNIQUEID" val="1884"/>
</p:tagLst>
</file>

<file path=ppt/tags/tag771.xml><?xml version="1.0" encoding="utf-8"?>
<p:tagLst xmlns:p="http://schemas.openxmlformats.org/presentationml/2006/main">
  <p:tag name="AS_UNIQUEID" val="1885"/>
</p:tagLst>
</file>

<file path=ppt/tags/tag772.xml><?xml version="1.0" encoding="utf-8"?>
<p:tagLst xmlns:p="http://schemas.openxmlformats.org/presentationml/2006/main">
  <p:tag name="AS_UNIQUEID" val="1886"/>
</p:tagLst>
</file>

<file path=ppt/tags/tag773.xml><?xml version="1.0" encoding="utf-8"?>
<p:tagLst xmlns:p="http://schemas.openxmlformats.org/presentationml/2006/main">
  <p:tag name="AS_UNIQUEID" val="1887"/>
</p:tagLst>
</file>

<file path=ppt/tags/tag774.xml><?xml version="1.0" encoding="utf-8"?>
<p:tagLst xmlns:p="http://schemas.openxmlformats.org/presentationml/2006/main">
  <p:tag name="AS_UNIQUEID" val="1888"/>
</p:tagLst>
</file>

<file path=ppt/tags/tag775.xml><?xml version="1.0" encoding="utf-8"?>
<p:tagLst xmlns:p="http://schemas.openxmlformats.org/presentationml/2006/main">
  <p:tag name="AS_UNIQUEID" val="1889"/>
</p:tagLst>
</file>

<file path=ppt/tags/tag776.xml><?xml version="1.0" encoding="utf-8"?>
<p:tagLst xmlns:p="http://schemas.openxmlformats.org/presentationml/2006/main">
  <p:tag name="AS_UNIQUEID" val="1890"/>
</p:tagLst>
</file>

<file path=ppt/tags/tag777.xml><?xml version="1.0" encoding="utf-8"?>
<p:tagLst xmlns:p="http://schemas.openxmlformats.org/presentationml/2006/main">
  <p:tag name="AS_UNIQUEID" val="1891"/>
</p:tagLst>
</file>

<file path=ppt/tags/tag778.xml><?xml version="1.0" encoding="utf-8"?>
<p:tagLst xmlns:p="http://schemas.openxmlformats.org/presentationml/2006/main">
  <p:tag name="AS_UNIQUEID" val="1892"/>
</p:tagLst>
</file>

<file path=ppt/tags/tag779.xml><?xml version="1.0" encoding="utf-8"?>
<p:tagLst xmlns:p="http://schemas.openxmlformats.org/presentationml/2006/main">
  <p:tag name="AS_UNIQUEID" val="1893"/>
</p:tagLst>
</file>

<file path=ppt/tags/tag78.xml><?xml version="1.0" encoding="utf-8"?>
<p:tagLst xmlns:p="http://schemas.openxmlformats.org/presentationml/2006/main">
  <p:tag name="AS_UNIQUEID" val="774"/>
  <p:tag name="KSO_WM_DIAGRAM_VIRTUALLY_FRAME" val="{&quot;height&quot;:281.5,&quot;left&quot;:27.7,&quot;top&quot;:189.5,&quot;width&quot;:664.2}"/>
</p:tagLst>
</file>

<file path=ppt/tags/tag780.xml><?xml version="1.0" encoding="utf-8"?>
<p:tagLst xmlns:p="http://schemas.openxmlformats.org/presentationml/2006/main">
  <p:tag name="AS_UNIQUEID" val="1894"/>
</p:tagLst>
</file>

<file path=ppt/tags/tag781.xml><?xml version="1.0" encoding="utf-8"?>
<p:tagLst xmlns:p="http://schemas.openxmlformats.org/presentationml/2006/main">
  <p:tag name="AS_UNIQUEID" val="1895"/>
</p:tagLst>
</file>

<file path=ppt/tags/tag782.xml><?xml version="1.0" encoding="utf-8"?>
<p:tagLst xmlns:p="http://schemas.openxmlformats.org/presentationml/2006/main">
  <p:tag name="AS_UNIQUEID" val="1896"/>
</p:tagLst>
</file>

<file path=ppt/tags/tag783.xml><?xml version="1.0" encoding="utf-8"?>
<p:tagLst xmlns:p="http://schemas.openxmlformats.org/presentationml/2006/main">
  <p:tag name="AS_UNIQUEID" val="1897"/>
</p:tagLst>
</file>

<file path=ppt/tags/tag784.xml><?xml version="1.0" encoding="utf-8"?>
<p:tagLst xmlns:p="http://schemas.openxmlformats.org/presentationml/2006/main">
  <p:tag name="AS_UNIQUEID" val="1898"/>
</p:tagLst>
</file>

<file path=ppt/tags/tag785.xml><?xml version="1.0" encoding="utf-8"?>
<p:tagLst xmlns:p="http://schemas.openxmlformats.org/presentationml/2006/main">
  <p:tag name="AS_UNIQUEID" val="1899"/>
</p:tagLst>
</file>

<file path=ppt/tags/tag786.xml><?xml version="1.0" encoding="utf-8"?>
<p:tagLst xmlns:p="http://schemas.openxmlformats.org/presentationml/2006/main">
  <p:tag name="AS_UNIQUEID" val="1900"/>
</p:tagLst>
</file>

<file path=ppt/tags/tag787.xml><?xml version="1.0" encoding="utf-8"?>
<p:tagLst xmlns:p="http://schemas.openxmlformats.org/presentationml/2006/main">
  <p:tag name="AS_UNIQUEID" val="1901"/>
</p:tagLst>
</file>

<file path=ppt/tags/tag788.xml><?xml version="1.0" encoding="utf-8"?>
<p:tagLst xmlns:p="http://schemas.openxmlformats.org/presentationml/2006/main">
  <p:tag name="AS_UNIQUEID" val="1902"/>
</p:tagLst>
</file>

<file path=ppt/tags/tag789.xml><?xml version="1.0" encoding="utf-8"?>
<p:tagLst xmlns:p="http://schemas.openxmlformats.org/presentationml/2006/main">
  <p:tag name="AS_UNIQUEID" val="1903"/>
</p:tagLst>
</file>

<file path=ppt/tags/tag79.xml><?xml version="1.0" encoding="utf-8"?>
<p:tagLst xmlns:p="http://schemas.openxmlformats.org/presentationml/2006/main">
  <p:tag name="AS_UNIQUEID" val="775"/>
  <p:tag name="KSO_WM_DIAGRAM_VIRTUALLY_FRAME" val="{&quot;height&quot;:281.5,&quot;left&quot;:27.7,&quot;top&quot;:189.5,&quot;width&quot;:664.2}"/>
</p:tagLst>
</file>

<file path=ppt/tags/tag790.xml><?xml version="1.0" encoding="utf-8"?>
<p:tagLst xmlns:p="http://schemas.openxmlformats.org/presentationml/2006/main">
  <p:tag name="AS_UNIQUEID" val="1904"/>
</p:tagLst>
</file>

<file path=ppt/tags/tag791.xml><?xml version="1.0" encoding="utf-8"?>
<p:tagLst xmlns:p="http://schemas.openxmlformats.org/presentationml/2006/main">
  <p:tag name="AS_UNIQUEID" val="1905"/>
</p:tagLst>
</file>

<file path=ppt/tags/tag792.xml><?xml version="1.0" encoding="utf-8"?>
<p:tagLst xmlns:p="http://schemas.openxmlformats.org/presentationml/2006/main">
  <p:tag name="AS_UNIQUEID" val="1906"/>
</p:tagLst>
</file>

<file path=ppt/tags/tag793.xml><?xml version="1.0" encoding="utf-8"?>
<p:tagLst xmlns:p="http://schemas.openxmlformats.org/presentationml/2006/main">
  <p:tag name="AS_UNIQUEID" val="1907"/>
</p:tagLst>
</file>

<file path=ppt/tags/tag794.xml><?xml version="1.0" encoding="utf-8"?>
<p:tagLst xmlns:p="http://schemas.openxmlformats.org/presentationml/2006/main">
  <p:tag name="AS_UNIQUEID" val="1908"/>
</p:tagLst>
</file>

<file path=ppt/tags/tag795.xml><?xml version="1.0" encoding="utf-8"?>
<p:tagLst xmlns:p="http://schemas.openxmlformats.org/presentationml/2006/main">
  <p:tag name="AS_UNIQUEID" val="1909"/>
</p:tagLst>
</file>

<file path=ppt/tags/tag796.xml><?xml version="1.0" encoding="utf-8"?>
<p:tagLst xmlns:p="http://schemas.openxmlformats.org/presentationml/2006/main">
  <p:tag name="AS_UNIQUEID" val="1910"/>
</p:tagLst>
</file>

<file path=ppt/tags/tag797.xml><?xml version="1.0" encoding="utf-8"?>
<p:tagLst xmlns:p="http://schemas.openxmlformats.org/presentationml/2006/main">
  <p:tag name="AS_UNIQUEID" val="1911"/>
</p:tagLst>
</file>

<file path=ppt/tags/tag798.xml><?xml version="1.0" encoding="utf-8"?>
<p:tagLst xmlns:p="http://schemas.openxmlformats.org/presentationml/2006/main">
  <p:tag name="AS_UNIQUEID" val="1912"/>
</p:tagLst>
</file>

<file path=ppt/tags/tag799.xml><?xml version="1.0" encoding="utf-8"?>
<p:tagLst xmlns:p="http://schemas.openxmlformats.org/presentationml/2006/main">
  <p:tag name="AS_UNIQUEID" val="1913"/>
</p:tagLst>
</file>

<file path=ppt/tags/tag8.xml><?xml version="1.0" encoding="utf-8"?>
<p:tagLst xmlns:p="http://schemas.openxmlformats.org/presentationml/2006/main">
  <p:tag name="AS_UNIQUEID" val="1191"/>
</p:tagLst>
</file>

<file path=ppt/tags/tag80.xml><?xml version="1.0" encoding="utf-8"?>
<p:tagLst xmlns:p="http://schemas.openxmlformats.org/presentationml/2006/main">
  <p:tag name="AS_UNIQUEID" val="776"/>
  <p:tag name="KSO_WM_DIAGRAM_VIRTUALLY_FRAME" val="{&quot;height&quot;:281.5,&quot;left&quot;:27.7,&quot;top&quot;:189.5,&quot;width&quot;:664.2}"/>
</p:tagLst>
</file>

<file path=ppt/tags/tag800.xml><?xml version="1.0" encoding="utf-8"?>
<p:tagLst xmlns:p="http://schemas.openxmlformats.org/presentationml/2006/main">
  <p:tag name="AS_UNIQUEID" val="1914"/>
</p:tagLst>
</file>

<file path=ppt/tags/tag801.xml><?xml version="1.0" encoding="utf-8"?>
<p:tagLst xmlns:p="http://schemas.openxmlformats.org/presentationml/2006/main">
  <p:tag name="AS_UNIQUEID" val="1915"/>
</p:tagLst>
</file>

<file path=ppt/tags/tag802.xml><?xml version="1.0" encoding="utf-8"?>
<p:tagLst xmlns:p="http://schemas.openxmlformats.org/presentationml/2006/main">
  <p:tag name="AS_UNIQUEID" val="1916"/>
</p:tagLst>
</file>

<file path=ppt/tags/tag803.xml><?xml version="1.0" encoding="utf-8"?>
<p:tagLst xmlns:p="http://schemas.openxmlformats.org/presentationml/2006/main">
  <p:tag name="AS_UNIQUEID" val="1917"/>
</p:tagLst>
</file>

<file path=ppt/tags/tag804.xml><?xml version="1.0" encoding="utf-8"?>
<p:tagLst xmlns:p="http://schemas.openxmlformats.org/presentationml/2006/main">
  <p:tag name="AS_UNIQUEID" val="1918"/>
</p:tagLst>
</file>

<file path=ppt/tags/tag805.xml><?xml version="1.0" encoding="utf-8"?>
<p:tagLst xmlns:p="http://schemas.openxmlformats.org/presentationml/2006/main">
  <p:tag name="AS_UNIQUEID" val="1919"/>
</p:tagLst>
</file>

<file path=ppt/tags/tag806.xml><?xml version="1.0" encoding="utf-8"?>
<p:tagLst xmlns:p="http://schemas.openxmlformats.org/presentationml/2006/main">
  <p:tag name="AS_UNIQUEID" val="1920"/>
</p:tagLst>
</file>

<file path=ppt/tags/tag807.xml><?xml version="1.0" encoding="utf-8"?>
<p:tagLst xmlns:p="http://schemas.openxmlformats.org/presentationml/2006/main">
  <p:tag name="AS_UNIQUEID" val="1921"/>
</p:tagLst>
</file>

<file path=ppt/tags/tag808.xml><?xml version="1.0" encoding="utf-8"?>
<p:tagLst xmlns:p="http://schemas.openxmlformats.org/presentationml/2006/main">
  <p:tag name="AS_UNIQUEID" val="1922"/>
</p:tagLst>
</file>

<file path=ppt/tags/tag809.xml><?xml version="1.0" encoding="utf-8"?>
<p:tagLst xmlns:p="http://schemas.openxmlformats.org/presentationml/2006/main">
  <p:tag name="AS_UNIQUEID" val="1923"/>
</p:tagLst>
</file>

<file path=ppt/tags/tag81.xml><?xml version="1.0" encoding="utf-8"?>
<p:tagLst xmlns:p="http://schemas.openxmlformats.org/presentationml/2006/main">
  <p:tag name="AS_UNIQUEID" val="777"/>
  <p:tag name="KSO_WM_DIAGRAM_VIRTUALLY_FRAME" val="{&quot;height&quot;:281.5,&quot;left&quot;:27.7,&quot;top&quot;:189.5,&quot;width&quot;:664.2}"/>
</p:tagLst>
</file>

<file path=ppt/tags/tag810.xml><?xml version="1.0" encoding="utf-8"?>
<p:tagLst xmlns:p="http://schemas.openxmlformats.org/presentationml/2006/main">
  <p:tag name="AS_UNIQUEID" val="1924"/>
</p:tagLst>
</file>

<file path=ppt/tags/tag811.xml><?xml version="1.0" encoding="utf-8"?>
<p:tagLst xmlns:p="http://schemas.openxmlformats.org/presentationml/2006/main">
  <p:tag name="AS_UNIQUEID" val="1925"/>
</p:tagLst>
</file>

<file path=ppt/tags/tag812.xml><?xml version="1.0" encoding="utf-8"?>
<p:tagLst xmlns:p="http://schemas.openxmlformats.org/presentationml/2006/main">
  <p:tag name="AS_UNIQUEID" val="1926"/>
</p:tagLst>
</file>

<file path=ppt/tags/tag813.xml><?xml version="1.0" encoding="utf-8"?>
<p:tagLst xmlns:p="http://schemas.openxmlformats.org/presentationml/2006/main">
  <p:tag name="AS_UNIQUEID" val="1927"/>
</p:tagLst>
</file>

<file path=ppt/tags/tag814.xml><?xml version="1.0" encoding="utf-8"?>
<p:tagLst xmlns:p="http://schemas.openxmlformats.org/presentationml/2006/main">
  <p:tag name="AS_UNIQUEID" val="1928"/>
</p:tagLst>
</file>

<file path=ppt/tags/tag815.xml><?xml version="1.0" encoding="utf-8"?>
<p:tagLst xmlns:p="http://schemas.openxmlformats.org/presentationml/2006/main">
  <p:tag name="AS_UNIQUEID" val="1929"/>
</p:tagLst>
</file>

<file path=ppt/tags/tag816.xml><?xml version="1.0" encoding="utf-8"?>
<p:tagLst xmlns:p="http://schemas.openxmlformats.org/presentationml/2006/main">
  <p:tag name="AS_UNIQUEID" val="1930"/>
</p:tagLst>
</file>

<file path=ppt/tags/tag817.xml><?xml version="1.0" encoding="utf-8"?>
<p:tagLst xmlns:p="http://schemas.openxmlformats.org/presentationml/2006/main">
  <p:tag name="AS_UNIQUEID" val="1931"/>
</p:tagLst>
</file>

<file path=ppt/tags/tag818.xml><?xml version="1.0" encoding="utf-8"?>
<p:tagLst xmlns:p="http://schemas.openxmlformats.org/presentationml/2006/main">
  <p:tag name="AS_UNIQUEID" val="1932"/>
</p:tagLst>
</file>

<file path=ppt/tags/tag819.xml><?xml version="1.0" encoding="utf-8"?>
<p:tagLst xmlns:p="http://schemas.openxmlformats.org/presentationml/2006/main">
  <p:tag name="AS_UNIQUEID" val="1933"/>
</p:tagLst>
</file>

<file path=ppt/tags/tag82.xml><?xml version="1.0" encoding="utf-8"?>
<p:tagLst xmlns:p="http://schemas.openxmlformats.org/presentationml/2006/main">
  <p:tag name="AS_UNIQUEID" val="778"/>
  <p:tag name="KSO_WM_DIAGRAM_VIRTUALLY_FRAME" val="{&quot;height&quot;:281.5,&quot;left&quot;:27.7,&quot;top&quot;:189.5,&quot;width&quot;:664.2}"/>
</p:tagLst>
</file>

<file path=ppt/tags/tag820.xml><?xml version="1.0" encoding="utf-8"?>
<p:tagLst xmlns:p="http://schemas.openxmlformats.org/presentationml/2006/main">
  <p:tag name="AS_UNIQUEID" val="1934"/>
</p:tagLst>
</file>

<file path=ppt/tags/tag821.xml><?xml version="1.0" encoding="utf-8"?>
<p:tagLst xmlns:p="http://schemas.openxmlformats.org/presentationml/2006/main">
  <p:tag name="AS_UNIQUEID" val="1935"/>
</p:tagLst>
</file>

<file path=ppt/tags/tag822.xml><?xml version="1.0" encoding="utf-8"?>
<p:tagLst xmlns:p="http://schemas.openxmlformats.org/presentationml/2006/main">
  <p:tag name="AS_UNIQUEID" val="1936"/>
</p:tagLst>
</file>

<file path=ppt/tags/tag823.xml><?xml version="1.0" encoding="utf-8"?>
<p:tagLst xmlns:p="http://schemas.openxmlformats.org/presentationml/2006/main">
  <p:tag name="AS_UNIQUEID" val="1937"/>
</p:tagLst>
</file>

<file path=ppt/tags/tag824.xml><?xml version="1.0" encoding="utf-8"?>
<p:tagLst xmlns:p="http://schemas.openxmlformats.org/presentationml/2006/main">
  <p:tag name="AS_UNIQUEID" val="1938"/>
</p:tagLst>
</file>

<file path=ppt/tags/tag825.xml><?xml version="1.0" encoding="utf-8"?>
<p:tagLst xmlns:p="http://schemas.openxmlformats.org/presentationml/2006/main">
  <p:tag name="AS_UNIQUEID" val="1939"/>
</p:tagLst>
</file>

<file path=ppt/tags/tag826.xml><?xml version="1.0" encoding="utf-8"?>
<p:tagLst xmlns:p="http://schemas.openxmlformats.org/presentationml/2006/main">
  <p:tag name="AS_UNIQUEID" val="1940"/>
</p:tagLst>
</file>

<file path=ppt/tags/tag827.xml><?xml version="1.0" encoding="utf-8"?>
<p:tagLst xmlns:p="http://schemas.openxmlformats.org/presentationml/2006/main">
  <p:tag name="AS_UNIQUEID" val="1941"/>
</p:tagLst>
</file>

<file path=ppt/tags/tag828.xml><?xml version="1.0" encoding="utf-8"?>
<p:tagLst xmlns:p="http://schemas.openxmlformats.org/presentationml/2006/main">
  <p:tag name="AS_UNIQUEID" val="1942"/>
</p:tagLst>
</file>

<file path=ppt/tags/tag829.xml><?xml version="1.0" encoding="utf-8"?>
<p:tagLst xmlns:p="http://schemas.openxmlformats.org/presentationml/2006/main">
  <p:tag name="AS_UNIQUEID" val="1943"/>
</p:tagLst>
</file>

<file path=ppt/tags/tag83.xml><?xml version="1.0" encoding="utf-8"?>
<p:tagLst xmlns:p="http://schemas.openxmlformats.org/presentationml/2006/main">
  <p:tag name="AS_UNIQUEID" val="779"/>
  <p:tag name="KSO_WM_DIAGRAM_VIRTUALLY_FRAME" val="{&quot;height&quot;:281.5,&quot;left&quot;:27.7,&quot;top&quot;:189.5,&quot;width&quot;:664.2}"/>
</p:tagLst>
</file>

<file path=ppt/tags/tag830.xml><?xml version="1.0" encoding="utf-8"?>
<p:tagLst xmlns:p="http://schemas.openxmlformats.org/presentationml/2006/main">
  <p:tag name="AS_UNIQUEID" val="1944"/>
</p:tagLst>
</file>

<file path=ppt/tags/tag831.xml><?xml version="1.0" encoding="utf-8"?>
<p:tagLst xmlns:p="http://schemas.openxmlformats.org/presentationml/2006/main">
  <p:tag name="AS_UNIQUEID" val="1945"/>
</p:tagLst>
</file>

<file path=ppt/tags/tag832.xml><?xml version="1.0" encoding="utf-8"?>
<p:tagLst xmlns:p="http://schemas.openxmlformats.org/presentationml/2006/main">
  <p:tag name="AS_UNIQUEID" val="1946"/>
</p:tagLst>
</file>

<file path=ppt/tags/tag833.xml><?xml version="1.0" encoding="utf-8"?>
<p:tagLst xmlns:p="http://schemas.openxmlformats.org/presentationml/2006/main">
  <p:tag name="AS_UNIQUEID" val="1947"/>
</p:tagLst>
</file>

<file path=ppt/tags/tag834.xml><?xml version="1.0" encoding="utf-8"?>
<p:tagLst xmlns:p="http://schemas.openxmlformats.org/presentationml/2006/main">
  <p:tag name="AS_UNIQUEID" val="1948"/>
</p:tagLst>
</file>

<file path=ppt/tags/tag835.xml><?xml version="1.0" encoding="utf-8"?>
<p:tagLst xmlns:p="http://schemas.openxmlformats.org/presentationml/2006/main">
  <p:tag name="AS_UNIQUEID" val="1949"/>
</p:tagLst>
</file>

<file path=ppt/tags/tag836.xml><?xml version="1.0" encoding="utf-8"?>
<p:tagLst xmlns:p="http://schemas.openxmlformats.org/presentationml/2006/main">
  <p:tag name="AS_UNIQUEID" val="1950"/>
</p:tagLst>
</file>

<file path=ppt/tags/tag837.xml><?xml version="1.0" encoding="utf-8"?>
<p:tagLst xmlns:p="http://schemas.openxmlformats.org/presentationml/2006/main">
  <p:tag name="AS_UNIQUEID" val="1951"/>
</p:tagLst>
</file>

<file path=ppt/tags/tag838.xml><?xml version="1.0" encoding="utf-8"?>
<p:tagLst xmlns:p="http://schemas.openxmlformats.org/presentationml/2006/main">
  <p:tag name="AS_UNIQUEID" val="1952"/>
</p:tagLst>
</file>

<file path=ppt/tags/tag839.xml><?xml version="1.0" encoding="utf-8"?>
<p:tagLst xmlns:p="http://schemas.openxmlformats.org/presentationml/2006/main">
  <p:tag name="AS_UNIQUEID" val="1953"/>
</p:tagLst>
</file>

<file path=ppt/tags/tag84.xml><?xml version="1.0" encoding="utf-8"?>
<p:tagLst xmlns:p="http://schemas.openxmlformats.org/presentationml/2006/main">
  <p:tag name="AS_UNIQUEID" val="780"/>
  <p:tag name="KSO_WM_DIAGRAM_VIRTUALLY_FRAME" val="{&quot;height&quot;:281.5,&quot;left&quot;:27.7,&quot;top&quot;:189.5,&quot;width&quot;:664.2}"/>
</p:tagLst>
</file>

<file path=ppt/tags/tag840.xml><?xml version="1.0" encoding="utf-8"?>
<p:tagLst xmlns:p="http://schemas.openxmlformats.org/presentationml/2006/main">
  <p:tag name="AS_UNIQUEID" val="1954"/>
</p:tagLst>
</file>

<file path=ppt/tags/tag841.xml><?xml version="1.0" encoding="utf-8"?>
<p:tagLst xmlns:p="http://schemas.openxmlformats.org/presentationml/2006/main">
  <p:tag name="AS_UNIQUEID" val="1955"/>
</p:tagLst>
</file>

<file path=ppt/tags/tag842.xml><?xml version="1.0" encoding="utf-8"?>
<p:tagLst xmlns:p="http://schemas.openxmlformats.org/presentationml/2006/main">
  <p:tag name="AS_UNIQUEID" val="1956"/>
</p:tagLst>
</file>

<file path=ppt/tags/tag843.xml><?xml version="1.0" encoding="utf-8"?>
<p:tagLst xmlns:p="http://schemas.openxmlformats.org/presentationml/2006/main">
  <p:tag name="AS_UNIQUEID" val="1957"/>
</p:tagLst>
</file>

<file path=ppt/tags/tag844.xml><?xml version="1.0" encoding="utf-8"?>
<p:tagLst xmlns:p="http://schemas.openxmlformats.org/presentationml/2006/main">
  <p:tag name="AS_UNIQUEID" val="1958"/>
</p:tagLst>
</file>

<file path=ppt/tags/tag845.xml><?xml version="1.0" encoding="utf-8"?>
<p:tagLst xmlns:p="http://schemas.openxmlformats.org/presentationml/2006/main">
  <p:tag name="AS_UNIQUEID" val="1959"/>
</p:tagLst>
</file>

<file path=ppt/tags/tag846.xml><?xml version="1.0" encoding="utf-8"?>
<p:tagLst xmlns:p="http://schemas.openxmlformats.org/presentationml/2006/main">
  <p:tag name="AS_UNIQUEID" val="1960"/>
</p:tagLst>
</file>

<file path=ppt/tags/tag847.xml><?xml version="1.0" encoding="utf-8"?>
<p:tagLst xmlns:p="http://schemas.openxmlformats.org/presentationml/2006/main">
  <p:tag name="AS_UNIQUEID" val="1961"/>
</p:tagLst>
</file>

<file path=ppt/tags/tag848.xml><?xml version="1.0" encoding="utf-8"?>
<p:tagLst xmlns:p="http://schemas.openxmlformats.org/presentationml/2006/main">
  <p:tag name="AS_UNIQUEID" val="1962"/>
</p:tagLst>
</file>

<file path=ppt/tags/tag849.xml><?xml version="1.0" encoding="utf-8"?>
<p:tagLst xmlns:p="http://schemas.openxmlformats.org/presentationml/2006/main">
  <p:tag name="AS_UNIQUEID" val="1963"/>
</p:tagLst>
</file>

<file path=ppt/tags/tag85.xml><?xml version="1.0" encoding="utf-8"?>
<p:tagLst xmlns:p="http://schemas.openxmlformats.org/presentationml/2006/main">
  <p:tag name="AS_UNIQUEID" val="781"/>
  <p:tag name="KSO_WM_DIAGRAM_VIRTUALLY_FRAME" val="{&quot;height&quot;:281.5,&quot;left&quot;:27.7,&quot;top&quot;:189.5,&quot;width&quot;:664.2}"/>
</p:tagLst>
</file>

<file path=ppt/tags/tag850.xml><?xml version="1.0" encoding="utf-8"?>
<p:tagLst xmlns:p="http://schemas.openxmlformats.org/presentationml/2006/main">
  <p:tag name="AS_UNIQUEID" val="1964"/>
</p:tagLst>
</file>

<file path=ppt/tags/tag851.xml><?xml version="1.0" encoding="utf-8"?>
<p:tagLst xmlns:p="http://schemas.openxmlformats.org/presentationml/2006/main">
  <p:tag name="AS_UNIQUEID" val="1965"/>
</p:tagLst>
</file>

<file path=ppt/tags/tag852.xml><?xml version="1.0" encoding="utf-8"?>
<p:tagLst xmlns:p="http://schemas.openxmlformats.org/presentationml/2006/main">
  <p:tag name="AS_UNIQUEID" val="1966"/>
</p:tagLst>
</file>

<file path=ppt/tags/tag853.xml><?xml version="1.0" encoding="utf-8"?>
<p:tagLst xmlns:p="http://schemas.openxmlformats.org/presentationml/2006/main">
  <p:tag name="AS_UNIQUEID" val="1967"/>
</p:tagLst>
</file>

<file path=ppt/tags/tag854.xml><?xml version="1.0" encoding="utf-8"?>
<p:tagLst xmlns:p="http://schemas.openxmlformats.org/presentationml/2006/main">
  <p:tag name="AS_UNIQUEID" val="1968"/>
</p:tagLst>
</file>

<file path=ppt/tags/tag855.xml><?xml version="1.0" encoding="utf-8"?>
<p:tagLst xmlns:p="http://schemas.openxmlformats.org/presentationml/2006/main">
  <p:tag name="AS_UNIQUEID" val="1969"/>
</p:tagLst>
</file>

<file path=ppt/tags/tag856.xml><?xml version="1.0" encoding="utf-8"?>
<p:tagLst xmlns:p="http://schemas.openxmlformats.org/presentationml/2006/main">
  <p:tag name="AS_UNIQUEID" val="1970"/>
</p:tagLst>
</file>

<file path=ppt/tags/tag857.xml><?xml version="1.0" encoding="utf-8"?>
<p:tagLst xmlns:p="http://schemas.openxmlformats.org/presentationml/2006/main">
  <p:tag name="AS_UNIQUEID" val="1971"/>
</p:tagLst>
</file>

<file path=ppt/tags/tag858.xml><?xml version="1.0" encoding="utf-8"?>
<p:tagLst xmlns:p="http://schemas.openxmlformats.org/presentationml/2006/main">
  <p:tag name="AS_UNIQUEID" val="1972"/>
</p:tagLst>
</file>

<file path=ppt/tags/tag859.xml><?xml version="1.0" encoding="utf-8"?>
<p:tagLst xmlns:p="http://schemas.openxmlformats.org/presentationml/2006/main">
  <p:tag name="AS_UNIQUEID" val="1973"/>
</p:tagLst>
</file>

<file path=ppt/tags/tag86.xml><?xml version="1.0" encoding="utf-8"?>
<p:tagLst xmlns:p="http://schemas.openxmlformats.org/presentationml/2006/main">
  <p:tag name="AS_UNIQUEID" val="782"/>
  <p:tag name="KSO_WM_DIAGRAM_VIRTUALLY_FRAME" val="{&quot;height&quot;:281.5,&quot;left&quot;:27.7,&quot;top&quot;:189.5,&quot;width&quot;:664.2}"/>
</p:tagLst>
</file>

<file path=ppt/tags/tag860.xml><?xml version="1.0" encoding="utf-8"?>
<p:tagLst xmlns:p="http://schemas.openxmlformats.org/presentationml/2006/main">
  <p:tag name="AS_UNIQUEID" val="1974"/>
</p:tagLst>
</file>

<file path=ppt/tags/tag861.xml><?xml version="1.0" encoding="utf-8"?>
<p:tagLst xmlns:p="http://schemas.openxmlformats.org/presentationml/2006/main">
  <p:tag name="AS_UNIQUEID" val="1975"/>
</p:tagLst>
</file>

<file path=ppt/tags/tag862.xml><?xml version="1.0" encoding="utf-8"?>
<p:tagLst xmlns:p="http://schemas.openxmlformats.org/presentationml/2006/main">
  <p:tag name="AS_UNIQUEID" val="1976"/>
</p:tagLst>
</file>

<file path=ppt/tags/tag863.xml><?xml version="1.0" encoding="utf-8"?>
<p:tagLst xmlns:p="http://schemas.openxmlformats.org/presentationml/2006/main">
  <p:tag name="AS_UNIQUEID" val="1977"/>
</p:tagLst>
</file>

<file path=ppt/tags/tag864.xml><?xml version="1.0" encoding="utf-8"?>
<p:tagLst xmlns:p="http://schemas.openxmlformats.org/presentationml/2006/main">
  <p:tag name="AS_UNIQUEID" val="1978"/>
</p:tagLst>
</file>

<file path=ppt/tags/tag865.xml><?xml version="1.0" encoding="utf-8"?>
<p:tagLst xmlns:p="http://schemas.openxmlformats.org/presentationml/2006/main">
  <p:tag name="AS_UNIQUEID" val="1979"/>
</p:tagLst>
</file>

<file path=ppt/tags/tag866.xml><?xml version="1.0" encoding="utf-8"?>
<p:tagLst xmlns:p="http://schemas.openxmlformats.org/presentationml/2006/main">
  <p:tag name="AS_UNIQUEID" val="1980"/>
</p:tagLst>
</file>

<file path=ppt/tags/tag867.xml><?xml version="1.0" encoding="utf-8"?>
<p:tagLst xmlns:p="http://schemas.openxmlformats.org/presentationml/2006/main">
  <p:tag name="AS_UNIQUEID" val="1981"/>
</p:tagLst>
</file>

<file path=ppt/tags/tag868.xml><?xml version="1.0" encoding="utf-8"?>
<p:tagLst xmlns:p="http://schemas.openxmlformats.org/presentationml/2006/main">
  <p:tag name="AS_UNIQUEID" val="1982"/>
</p:tagLst>
</file>

<file path=ppt/tags/tag869.xml><?xml version="1.0" encoding="utf-8"?>
<p:tagLst xmlns:p="http://schemas.openxmlformats.org/presentationml/2006/main">
  <p:tag name="AS_UNIQUEID" val="1983"/>
</p:tagLst>
</file>

<file path=ppt/tags/tag87.xml><?xml version="1.0" encoding="utf-8"?>
<p:tagLst xmlns:p="http://schemas.openxmlformats.org/presentationml/2006/main">
  <p:tag name="AS_UNIQUEID" val="783"/>
  <p:tag name="KSO_WM_DIAGRAM_VIRTUALLY_FRAME" val="{&quot;height&quot;:281.5,&quot;left&quot;:27.7,&quot;top&quot;:189.5,&quot;width&quot;:664.2}"/>
</p:tagLst>
</file>

<file path=ppt/tags/tag870.xml><?xml version="1.0" encoding="utf-8"?>
<p:tagLst xmlns:p="http://schemas.openxmlformats.org/presentationml/2006/main">
  <p:tag name="AS_UNIQUEID" val="1984"/>
</p:tagLst>
</file>

<file path=ppt/tags/tag871.xml><?xml version="1.0" encoding="utf-8"?>
<p:tagLst xmlns:p="http://schemas.openxmlformats.org/presentationml/2006/main">
  <p:tag name="AS_UNIQUEID" val="1985"/>
</p:tagLst>
</file>

<file path=ppt/tags/tag872.xml><?xml version="1.0" encoding="utf-8"?>
<p:tagLst xmlns:p="http://schemas.openxmlformats.org/presentationml/2006/main">
  <p:tag name="AS_UNIQUEID" val="1986"/>
</p:tagLst>
</file>

<file path=ppt/tags/tag873.xml><?xml version="1.0" encoding="utf-8"?>
<p:tagLst xmlns:p="http://schemas.openxmlformats.org/presentationml/2006/main">
  <p:tag name="AS_UNIQUEID" val="1987"/>
</p:tagLst>
</file>

<file path=ppt/tags/tag874.xml><?xml version="1.0" encoding="utf-8"?>
<p:tagLst xmlns:p="http://schemas.openxmlformats.org/presentationml/2006/main">
  <p:tag name="AS_UNIQUEID" val="1988"/>
</p:tagLst>
</file>

<file path=ppt/tags/tag875.xml><?xml version="1.0" encoding="utf-8"?>
<p:tagLst xmlns:p="http://schemas.openxmlformats.org/presentationml/2006/main">
  <p:tag name="AS_UNIQUEID" val="1989"/>
</p:tagLst>
</file>

<file path=ppt/tags/tag876.xml><?xml version="1.0" encoding="utf-8"?>
<p:tagLst xmlns:p="http://schemas.openxmlformats.org/presentationml/2006/main">
  <p:tag name="AS_UNIQUEID" val="1990"/>
</p:tagLst>
</file>

<file path=ppt/tags/tag877.xml><?xml version="1.0" encoding="utf-8"?>
<p:tagLst xmlns:p="http://schemas.openxmlformats.org/presentationml/2006/main">
  <p:tag name="AS_UNIQUEID" val="1991"/>
</p:tagLst>
</file>

<file path=ppt/tags/tag878.xml><?xml version="1.0" encoding="utf-8"?>
<p:tagLst xmlns:p="http://schemas.openxmlformats.org/presentationml/2006/main">
  <p:tag name="AS_UNIQUEID" val="1992"/>
</p:tagLst>
</file>

<file path=ppt/tags/tag879.xml><?xml version="1.0" encoding="utf-8"?>
<p:tagLst xmlns:p="http://schemas.openxmlformats.org/presentationml/2006/main">
  <p:tag name="AS_UNIQUEID" val="1993"/>
</p:tagLst>
</file>

<file path=ppt/tags/tag88.xml><?xml version="1.0" encoding="utf-8"?>
<p:tagLst xmlns:p="http://schemas.openxmlformats.org/presentationml/2006/main">
  <p:tag name="AS_UNIQUEID" val="784"/>
  <p:tag name="KSO_WM_DIAGRAM_VIRTUALLY_FRAME" val="{&quot;height&quot;:281.5,&quot;left&quot;:27.7,&quot;top&quot;:189.5,&quot;width&quot;:664.2}"/>
</p:tagLst>
</file>

<file path=ppt/tags/tag880.xml><?xml version="1.0" encoding="utf-8"?>
<p:tagLst xmlns:p="http://schemas.openxmlformats.org/presentationml/2006/main">
  <p:tag name="AS_UNIQUEID" val="1994"/>
</p:tagLst>
</file>

<file path=ppt/tags/tag881.xml><?xml version="1.0" encoding="utf-8"?>
<p:tagLst xmlns:p="http://schemas.openxmlformats.org/presentationml/2006/main">
  <p:tag name="AS_UNIQUEID" val="1995"/>
</p:tagLst>
</file>

<file path=ppt/tags/tag882.xml><?xml version="1.0" encoding="utf-8"?>
<p:tagLst xmlns:p="http://schemas.openxmlformats.org/presentationml/2006/main">
  <p:tag name="AS_UNIQUEID" val="1996"/>
</p:tagLst>
</file>

<file path=ppt/tags/tag883.xml><?xml version="1.0" encoding="utf-8"?>
<p:tagLst xmlns:p="http://schemas.openxmlformats.org/presentationml/2006/main">
  <p:tag name="AS_UNIQUEID" val="1997"/>
</p:tagLst>
</file>

<file path=ppt/tags/tag884.xml><?xml version="1.0" encoding="utf-8"?>
<p:tagLst xmlns:p="http://schemas.openxmlformats.org/presentationml/2006/main">
  <p:tag name="AS_UNIQUEID" val="1998"/>
</p:tagLst>
</file>

<file path=ppt/tags/tag885.xml><?xml version="1.0" encoding="utf-8"?>
<p:tagLst xmlns:p="http://schemas.openxmlformats.org/presentationml/2006/main">
  <p:tag name="AS_UNIQUEID" val="1999"/>
</p:tagLst>
</file>

<file path=ppt/tags/tag886.xml><?xml version="1.0" encoding="utf-8"?>
<p:tagLst xmlns:p="http://schemas.openxmlformats.org/presentationml/2006/main">
  <p:tag name="AS_UNIQUEID" val="2000"/>
</p:tagLst>
</file>

<file path=ppt/tags/tag887.xml><?xml version="1.0" encoding="utf-8"?>
<p:tagLst xmlns:p="http://schemas.openxmlformats.org/presentationml/2006/main">
  <p:tag name="AS_UNIQUEID" val="2001"/>
</p:tagLst>
</file>

<file path=ppt/tags/tag888.xml><?xml version="1.0" encoding="utf-8"?>
<p:tagLst xmlns:p="http://schemas.openxmlformats.org/presentationml/2006/main">
  <p:tag name="AS_UNIQUEID" val="2002"/>
</p:tagLst>
</file>

<file path=ppt/tags/tag889.xml><?xml version="1.0" encoding="utf-8"?>
<p:tagLst xmlns:p="http://schemas.openxmlformats.org/presentationml/2006/main">
  <p:tag name="AS_UNIQUEID" val="2003"/>
</p:tagLst>
</file>

<file path=ppt/tags/tag89.xml><?xml version="1.0" encoding="utf-8"?>
<p:tagLst xmlns:p="http://schemas.openxmlformats.org/presentationml/2006/main">
  <p:tag name="AS_UNIQUEID" val="785"/>
  <p:tag name="KSO_WM_DIAGRAM_VIRTUALLY_FRAME" val="{&quot;height&quot;:281.5,&quot;left&quot;:27.7,&quot;top&quot;:189.5,&quot;width&quot;:664.2}"/>
</p:tagLst>
</file>

<file path=ppt/tags/tag890.xml><?xml version="1.0" encoding="utf-8"?>
<p:tagLst xmlns:p="http://schemas.openxmlformats.org/presentationml/2006/main">
  <p:tag name="AS_UNIQUEID" val="2004"/>
</p:tagLst>
</file>

<file path=ppt/tags/tag891.xml><?xml version="1.0" encoding="utf-8"?>
<p:tagLst xmlns:p="http://schemas.openxmlformats.org/presentationml/2006/main">
  <p:tag name="AS_UNIQUEID" val="2005"/>
</p:tagLst>
</file>

<file path=ppt/tags/tag892.xml><?xml version="1.0" encoding="utf-8"?>
<p:tagLst xmlns:p="http://schemas.openxmlformats.org/presentationml/2006/main">
  <p:tag name="AS_UNIQUEID" val="2006"/>
</p:tagLst>
</file>

<file path=ppt/tags/tag893.xml><?xml version="1.0" encoding="utf-8"?>
<p:tagLst xmlns:p="http://schemas.openxmlformats.org/presentationml/2006/main">
  <p:tag name="AS_UNIQUEID" val="2007"/>
</p:tagLst>
</file>

<file path=ppt/tags/tag894.xml><?xml version="1.0" encoding="utf-8"?>
<p:tagLst xmlns:p="http://schemas.openxmlformats.org/presentationml/2006/main">
  <p:tag name="AS_UNIQUEID" val="2008"/>
</p:tagLst>
</file>

<file path=ppt/tags/tag895.xml><?xml version="1.0" encoding="utf-8"?>
<p:tagLst xmlns:p="http://schemas.openxmlformats.org/presentationml/2006/main">
  <p:tag name="AS_UNIQUEID" val="2009"/>
</p:tagLst>
</file>

<file path=ppt/tags/tag896.xml><?xml version="1.0" encoding="utf-8"?>
<p:tagLst xmlns:p="http://schemas.openxmlformats.org/presentationml/2006/main">
  <p:tag name="AS_UNIQUEID" val="2010"/>
</p:tagLst>
</file>

<file path=ppt/tags/tag897.xml><?xml version="1.0" encoding="utf-8"?>
<p:tagLst xmlns:p="http://schemas.openxmlformats.org/presentationml/2006/main">
  <p:tag name="AS_UNIQUEID" val="2011"/>
</p:tagLst>
</file>

<file path=ppt/tags/tag898.xml><?xml version="1.0" encoding="utf-8"?>
<p:tagLst xmlns:p="http://schemas.openxmlformats.org/presentationml/2006/main">
  <p:tag name="AS_UNIQUEID" val="2012"/>
</p:tagLst>
</file>

<file path=ppt/tags/tag899.xml><?xml version="1.0" encoding="utf-8"?>
<p:tagLst xmlns:p="http://schemas.openxmlformats.org/presentationml/2006/main">
  <p:tag name="AS_UNIQUEID" val="2013"/>
</p:tagLst>
</file>

<file path=ppt/tags/tag9.xml><?xml version="1.0" encoding="utf-8"?>
<p:tagLst xmlns:p="http://schemas.openxmlformats.org/presentationml/2006/main">
  <p:tag name="AS_UNIQUEID" val="1192"/>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0.xml><?xml version="1.0" encoding="utf-8"?>
<p:tagLst xmlns:p="http://schemas.openxmlformats.org/presentationml/2006/main">
  <p:tag name="AS_UNIQUEID" val="786"/>
  <p:tag name="KSO_WM_DIAGRAM_VIRTUALLY_FRAME" val="{&quot;height&quot;:281.5,&quot;left&quot;:27.7,&quot;top&quot;:189.5,&quot;width&quot;:664.2}"/>
</p:tagLst>
</file>

<file path=ppt/tags/tag900.xml><?xml version="1.0" encoding="utf-8"?>
<p:tagLst xmlns:p="http://schemas.openxmlformats.org/presentationml/2006/main">
  <p:tag name="AS_UNIQUEID" val="2014"/>
</p:tagLst>
</file>

<file path=ppt/tags/tag901.xml><?xml version="1.0" encoding="utf-8"?>
<p:tagLst xmlns:p="http://schemas.openxmlformats.org/presentationml/2006/main">
  <p:tag name="AS_UNIQUEID" val="2015"/>
</p:tagLst>
</file>

<file path=ppt/tags/tag902.xml><?xml version="1.0" encoding="utf-8"?>
<p:tagLst xmlns:p="http://schemas.openxmlformats.org/presentationml/2006/main">
  <p:tag name="AS_UNIQUEID" val="2016"/>
</p:tagLst>
</file>

<file path=ppt/tags/tag903.xml><?xml version="1.0" encoding="utf-8"?>
<p:tagLst xmlns:p="http://schemas.openxmlformats.org/presentationml/2006/main">
  <p:tag name="AS_UNIQUEID" val="2017"/>
</p:tagLst>
</file>

<file path=ppt/tags/tag904.xml><?xml version="1.0" encoding="utf-8"?>
<p:tagLst xmlns:p="http://schemas.openxmlformats.org/presentationml/2006/main">
  <p:tag name="AS_UNIQUEID" val="2018"/>
</p:tagLst>
</file>

<file path=ppt/tags/tag905.xml><?xml version="1.0" encoding="utf-8"?>
<p:tagLst xmlns:p="http://schemas.openxmlformats.org/presentationml/2006/main">
  <p:tag name="AS_UNIQUEID" val="2019"/>
</p:tagLst>
</file>

<file path=ppt/tags/tag906.xml><?xml version="1.0" encoding="utf-8"?>
<p:tagLst xmlns:p="http://schemas.openxmlformats.org/presentationml/2006/main">
  <p:tag name="AS_UNIQUEID" val="2020"/>
</p:tagLst>
</file>

<file path=ppt/tags/tag907.xml><?xml version="1.0" encoding="utf-8"?>
<p:tagLst xmlns:p="http://schemas.openxmlformats.org/presentationml/2006/main">
  <p:tag name="AS_UNIQUEID" val="2021"/>
</p:tagLst>
</file>

<file path=ppt/tags/tag908.xml><?xml version="1.0" encoding="utf-8"?>
<p:tagLst xmlns:p="http://schemas.openxmlformats.org/presentationml/2006/main">
  <p:tag name="AS_UNIQUEID" val="2022"/>
</p:tagLst>
</file>

<file path=ppt/tags/tag909.xml><?xml version="1.0" encoding="utf-8"?>
<p:tagLst xmlns:p="http://schemas.openxmlformats.org/presentationml/2006/main">
  <p:tag name="AS_UNIQUEID" val="2023"/>
</p:tagLst>
</file>

<file path=ppt/tags/tag91.xml><?xml version="1.0" encoding="utf-8"?>
<p:tagLst xmlns:p="http://schemas.openxmlformats.org/presentationml/2006/main">
  <p:tag name="AS_UNIQUEID" val="787"/>
  <p:tag name="KSO_WM_DIAGRAM_VIRTUALLY_FRAME" val="{&quot;height&quot;:281.5,&quot;left&quot;:27.7,&quot;top&quot;:189.5,&quot;width&quot;:664.2}"/>
</p:tagLst>
</file>

<file path=ppt/tags/tag910.xml><?xml version="1.0" encoding="utf-8"?>
<p:tagLst xmlns:p="http://schemas.openxmlformats.org/presentationml/2006/main">
  <p:tag name="AS_UNIQUEID" val="2024"/>
</p:tagLst>
</file>

<file path=ppt/tags/tag911.xml><?xml version="1.0" encoding="utf-8"?>
<p:tagLst xmlns:p="http://schemas.openxmlformats.org/presentationml/2006/main">
  <p:tag name="AS_UNIQUEID" val="2025"/>
</p:tagLst>
</file>

<file path=ppt/tags/tag912.xml><?xml version="1.0" encoding="utf-8"?>
<p:tagLst xmlns:p="http://schemas.openxmlformats.org/presentationml/2006/main">
  <p:tag name="AS_UNIQUEID" val="2026"/>
</p:tagLst>
</file>

<file path=ppt/tags/tag913.xml><?xml version="1.0" encoding="utf-8"?>
<p:tagLst xmlns:p="http://schemas.openxmlformats.org/presentationml/2006/main">
  <p:tag name="AS_UNIQUEID" val="2027"/>
</p:tagLst>
</file>

<file path=ppt/tags/tag914.xml><?xml version="1.0" encoding="utf-8"?>
<p:tagLst xmlns:p="http://schemas.openxmlformats.org/presentationml/2006/main">
  <p:tag name="AS_UNIQUEID" val="2028"/>
</p:tagLst>
</file>

<file path=ppt/tags/tag915.xml><?xml version="1.0" encoding="utf-8"?>
<p:tagLst xmlns:p="http://schemas.openxmlformats.org/presentationml/2006/main">
  <p:tag name="AS_UNIQUEID" val="2029"/>
</p:tagLst>
</file>

<file path=ppt/tags/tag916.xml><?xml version="1.0" encoding="utf-8"?>
<p:tagLst xmlns:p="http://schemas.openxmlformats.org/presentationml/2006/main">
  <p:tag name="AS_UNIQUEID" val="2030"/>
</p:tagLst>
</file>

<file path=ppt/tags/tag917.xml><?xml version="1.0" encoding="utf-8"?>
<p:tagLst xmlns:p="http://schemas.openxmlformats.org/presentationml/2006/main">
  <p:tag name="AS_UNIQUEID" val="2031"/>
</p:tagLst>
</file>

<file path=ppt/tags/tag918.xml><?xml version="1.0" encoding="utf-8"?>
<p:tagLst xmlns:p="http://schemas.openxmlformats.org/presentationml/2006/main">
  <p:tag name="AS_UNIQUEID" val="2032"/>
</p:tagLst>
</file>

<file path=ppt/tags/tag919.xml><?xml version="1.0" encoding="utf-8"?>
<p:tagLst xmlns:p="http://schemas.openxmlformats.org/presentationml/2006/main">
  <p:tag name="AS_UNIQUEID" val="2033"/>
</p:tagLst>
</file>

<file path=ppt/tags/tag92.xml><?xml version="1.0" encoding="utf-8"?>
<p:tagLst xmlns:p="http://schemas.openxmlformats.org/presentationml/2006/main">
  <p:tag name="AS_UNIQUEID" val="788"/>
  <p:tag name="KSO_WM_DIAGRAM_VIRTUALLY_FRAME" val="{&quot;height&quot;:281.5,&quot;left&quot;:27.7,&quot;top&quot;:189.5,&quot;width&quot;:664.2}"/>
</p:tagLst>
</file>

<file path=ppt/tags/tag920.xml><?xml version="1.0" encoding="utf-8"?>
<p:tagLst xmlns:p="http://schemas.openxmlformats.org/presentationml/2006/main">
  <p:tag name="AS_UNIQUEID" val="2034"/>
</p:tagLst>
</file>

<file path=ppt/tags/tag921.xml><?xml version="1.0" encoding="utf-8"?>
<p:tagLst xmlns:p="http://schemas.openxmlformats.org/presentationml/2006/main">
  <p:tag name="AS_UNIQUEID" val="2035"/>
</p:tagLst>
</file>

<file path=ppt/tags/tag922.xml><?xml version="1.0" encoding="utf-8"?>
<p:tagLst xmlns:p="http://schemas.openxmlformats.org/presentationml/2006/main">
  <p:tag name="AS_UNIQUEID" val="2036"/>
</p:tagLst>
</file>

<file path=ppt/tags/tag923.xml><?xml version="1.0" encoding="utf-8"?>
<p:tagLst xmlns:p="http://schemas.openxmlformats.org/presentationml/2006/main">
  <p:tag name="AS_UNIQUEID" val="2037"/>
</p:tagLst>
</file>

<file path=ppt/tags/tag924.xml><?xml version="1.0" encoding="utf-8"?>
<p:tagLst xmlns:p="http://schemas.openxmlformats.org/presentationml/2006/main">
  <p:tag name="AS_UNIQUEID" val="2038"/>
</p:tagLst>
</file>

<file path=ppt/tags/tag925.xml><?xml version="1.0" encoding="utf-8"?>
<p:tagLst xmlns:p="http://schemas.openxmlformats.org/presentationml/2006/main">
  <p:tag name="AS_UNIQUEID" val="2039"/>
</p:tagLst>
</file>

<file path=ppt/tags/tag926.xml><?xml version="1.0" encoding="utf-8"?>
<p:tagLst xmlns:p="http://schemas.openxmlformats.org/presentationml/2006/main">
  <p:tag name="AS_UNIQUEID" val="2040"/>
</p:tagLst>
</file>

<file path=ppt/tags/tag927.xml><?xml version="1.0" encoding="utf-8"?>
<p:tagLst xmlns:p="http://schemas.openxmlformats.org/presentationml/2006/main">
  <p:tag name="AS_UNIQUEID" val="2041"/>
</p:tagLst>
</file>

<file path=ppt/tags/tag928.xml><?xml version="1.0" encoding="utf-8"?>
<p:tagLst xmlns:p="http://schemas.openxmlformats.org/presentationml/2006/main">
  <p:tag name="AS_UNIQUEID" val="2042"/>
</p:tagLst>
</file>

<file path=ppt/tags/tag929.xml><?xml version="1.0" encoding="utf-8"?>
<p:tagLst xmlns:p="http://schemas.openxmlformats.org/presentationml/2006/main">
  <p:tag name="AS_UNIQUEID" val="2043"/>
</p:tagLst>
</file>

<file path=ppt/tags/tag93.xml><?xml version="1.0" encoding="utf-8"?>
<p:tagLst xmlns:p="http://schemas.openxmlformats.org/presentationml/2006/main">
  <p:tag name="AS_UNIQUEID" val="789"/>
  <p:tag name="KSO_WM_DIAGRAM_VIRTUALLY_FRAME" val="{&quot;height&quot;:281.5,&quot;left&quot;:27.7,&quot;top&quot;:189.5,&quot;width&quot;:664.2}"/>
</p:tagLst>
</file>

<file path=ppt/tags/tag930.xml><?xml version="1.0" encoding="utf-8"?>
<p:tagLst xmlns:p="http://schemas.openxmlformats.org/presentationml/2006/main">
  <p:tag name="AS_UNIQUEID" val="2044"/>
</p:tagLst>
</file>

<file path=ppt/tags/tag931.xml><?xml version="1.0" encoding="utf-8"?>
<p:tagLst xmlns:p="http://schemas.openxmlformats.org/presentationml/2006/main">
  <p:tag name="AS_UNIQUEID" val="2045"/>
</p:tagLst>
</file>

<file path=ppt/tags/tag932.xml><?xml version="1.0" encoding="utf-8"?>
<p:tagLst xmlns:p="http://schemas.openxmlformats.org/presentationml/2006/main">
  <p:tag name="AS_UNIQUEID" val="2046"/>
</p:tagLst>
</file>

<file path=ppt/tags/tag933.xml><?xml version="1.0" encoding="utf-8"?>
<p:tagLst xmlns:p="http://schemas.openxmlformats.org/presentationml/2006/main">
  <p:tag name="AS_UNIQUEID" val="2047"/>
</p:tagLst>
</file>

<file path=ppt/tags/tag934.xml><?xml version="1.0" encoding="utf-8"?>
<p:tagLst xmlns:p="http://schemas.openxmlformats.org/presentationml/2006/main">
  <p:tag name="AS_UNIQUEID" val="2048"/>
</p:tagLst>
</file>

<file path=ppt/tags/tag935.xml><?xml version="1.0" encoding="utf-8"?>
<p:tagLst xmlns:p="http://schemas.openxmlformats.org/presentationml/2006/main">
  <p:tag name="AS_UNIQUEID" val="2049"/>
</p:tagLst>
</file>

<file path=ppt/tags/tag936.xml><?xml version="1.0" encoding="utf-8"?>
<p:tagLst xmlns:p="http://schemas.openxmlformats.org/presentationml/2006/main">
  <p:tag name="AS_UNIQUEID" val="2050"/>
</p:tagLst>
</file>

<file path=ppt/tags/tag937.xml><?xml version="1.0" encoding="utf-8"?>
<p:tagLst xmlns:p="http://schemas.openxmlformats.org/presentationml/2006/main">
  <p:tag name="AS_UNIQUEID" val="2051"/>
</p:tagLst>
</file>

<file path=ppt/tags/tag938.xml><?xml version="1.0" encoding="utf-8"?>
<p:tagLst xmlns:p="http://schemas.openxmlformats.org/presentationml/2006/main">
  <p:tag name="AS_UNIQUEID" val="2052"/>
</p:tagLst>
</file>

<file path=ppt/tags/tag939.xml><?xml version="1.0" encoding="utf-8"?>
<p:tagLst xmlns:p="http://schemas.openxmlformats.org/presentationml/2006/main">
  <p:tag name="AS_UNIQUEID" val="2053"/>
</p:tagLst>
</file>

<file path=ppt/tags/tag94.xml><?xml version="1.0" encoding="utf-8"?>
<p:tagLst xmlns:p="http://schemas.openxmlformats.org/presentationml/2006/main">
  <p:tag name="AS_UNIQUEID" val="790"/>
  <p:tag name="KSO_WM_DIAGRAM_VIRTUALLY_FRAME" val="{&quot;height&quot;:281.5,&quot;left&quot;:27.7,&quot;top&quot;:189.5,&quot;width&quot;:664.2}"/>
</p:tagLst>
</file>

<file path=ppt/tags/tag940.xml><?xml version="1.0" encoding="utf-8"?>
<p:tagLst xmlns:p="http://schemas.openxmlformats.org/presentationml/2006/main">
  <p:tag name="AS_UNIQUEID" val="2054"/>
</p:tagLst>
</file>

<file path=ppt/tags/tag941.xml><?xml version="1.0" encoding="utf-8"?>
<p:tagLst xmlns:p="http://schemas.openxmlformats.org/presentationml/2006/main">
  <p:tag name="AS_UNIQUEID" val="2055"/>
</p:tagLst>
</file>

<file path=ppt/tags/tag942.xml><?xml version="1.0" encoding="utf-8"?>
<p:tagLst xmlns:p="http://schemas.openxmlformats.org/presentationml/2006/main">
  <p:tag name="AS_UNIQUEID" val="2056"/>
</p:tagLst>
</file>

<file path=ppt/tags/tag943.xml><?xml version="1.0" encoding="utf-8"?>
<p:tagLst xmlns:p="http://schemas.openxmlformats.org/presentationml/2006/main">
  <p:tag name="AS_UNIQUEID" val="2057"/>
</p:tagLst>
</file>

<file path=ppt/tags/tag944.xml><?xml version="1.0" encoding="utf-8"?>
<p:tagLst xmlns:p="http://schemas.openxmlformats.org/presentationml/2006/main">
  <p:tag name="AS_UNIQUEID" val="2058"/>
</p:tagLst>
</file>

<file path=ppt/tags/tag945.xml><?xml version="1.0" encoding="utf-8"?>
<p:tagLst xmlns:p="http://schemas.openxmlformats.org/presentationml/2006/main">
  <p:tag name="AS_UNIQUEID" val="2059"/>
</p:tagLst>
</file>

<file path=ppt/tags/tag946.xml><?xml version="1.0" encoding="utf-8"?>
<p:tagLst xmlns:p="http://schemas.openxmlformats.org/presentationml/2006/main">
  <p:tag name="AS_UNIQUEID" val="2060"/>
</p:tagLst>
</file>

<file path=ppt/tags/tag947.xml><?xml version="1.0" encoding="utf-8"?>
<p:tagLst xmlns:p="http://schemas.openxmlformats.org/presentationml/2006/main">
  <p:tag name="AS_UNIQUEID" val="2061"/>
</p:tagLst>
</file>

<file path=ppt/tags/tag948.xml><?xml version="1.0" encoding="utf-8"?>
<p:tagLst xmlns:p="http://schemas.openxmlformats.org/presentationml/2006/main">
  <p:tag name="AS_UNIQUEID" val="2062"/>
</p:tagLst>
</file>

<file path=ppt/tags/tag949.xml><?xml version="1.0" encoding="utf-8"?>
<p:tagLst xmlns:p="http://schemas.openxmlformats.org/presentationml/2006/main">
  <p:tag name="AS_UNIQUEID" val="2063"/>
</p:tagLst>
</file>

<file path=ppt/tags/tag95.xml><?xml version="1.0" encoding="utf-8"?>
<p:tagLst xmlns:p="http://schemas.openxmlformats.org/presentationml/2006/main">
  <p:tag name="AS_UNIQUEID" val="791"/>
  <p:tag name="KSO_WM_DIAGRAM_VIRTUALLY_FRAME" val="{&quot;height&quot;:281.5,&quot;left&quot;:27.7,&quot;top&quot;:189.5,&quot;width&quot;:664.2}"/>
</p:tagLst>
</file>

<file path=ppt/tags/tag950.xml><?xml version="1.0" encoding="utf-8"?>
<p:tagLst xmlns:p="http://schemas.openxmlformats.org/presentationml/2006/main">
  <p:tag name="AS_UNIQUEID" val="2064"/>
</p:tagLst>
</file>

<file path=ppt/tags/tag951.xml><?xml version="1.0" encoding="utf-8"?>
<p:tagLst xmlns:p="http://schemas.openxmlformats.org/presentationml/2006/main">
  <p:tag name="AS_UNIQUEID" val="2065"/>
</p:tagLst>
</file>

<file path=ppt/tags/tag952.xml><?xml version="1.0" encoding="utf-8"?>
<p:tagLst xmlns:p="http://schemas.openxmlformats.org/presentationml/2006/main">
  <p:tag name="AS_UNIQUEID" val="2066"/>
</p:tagLst>
</file>

<file path=ppt/tags/tag953.xml><?xml version="1.0" encoding="utf-8"?>
<p:tagLst xmlns:p="http://schemas.openxmlformats.org/presentationml/2006/main">
  <p:tag name="AS_UNIQUEID" val="2067"/>
</p:tagLst>
</file>

<file path=ppt/tags/tag954.xml><?xml version="1.0" encoding="utf-8"?>
<p:tagLst xmlns:p="http://schemas.openxmlformats.org/presentationml/2006/main">
  <p:tag name="AS_UNIQUEID" val="2068"/>
</p:tagLst>
</file>

<file path=ppt/tags/tag955.xml><?xml version="1.0" encoding="utf-8"?>
<p:tagLst xmlns:p="http://schemas.openxmlformats.org/presentationml/2006/main">
  <p:tag name="AS_UNIQUEID" val="2069"/>
</p:tagLst>
</file>

<file path=ppt/tags/tag956.xml><?xml version="1.0" encoding="utf-8"?>
<p:tagLst xmlns:p="http://schemas.openxmlformats.org/presentationml/2006/main">
  <p:tag name="AS_UNIQUEID" val="2070"/>
</p:tagLst>
</file>

<file path=ppt/tags/tag957.xml><?xml version="1.0" encoding="utf-8"?>
<p:tagLst xmlns:p="http://schemas.openxmlformats.org/presentationml/2006/main">
  <p:tag name="AS_UNIQUEID" val="2071"/>
</p:tagLst>
</file>

<file path=ppt/tags/tag958.xml><?xml version="1.0" encoding="utf-8"?>
<p:tagLst xmlns:p="http://schemas.openxmlformats.org/presentationml/2006/main">
  <p:tag name="AS_UNIQUEID" val="2072"/>
</p:tagLst>
</file>

<file path=ppt/tags/tag959.xml><?xml version="1.0" encoding="utf-8"?>
<p:tagLst xmlns:p="http://schemas.openxmlformats.org/presentationml/2006/main">
  <p:tag name="AS_UNIQUEID" val="2073"/>
</p:tagLst>
</file>

<file path=ppt/tags/tag96.xml><?xml version="1.0" encoding="utf-8"?>
<p:tagLst xmlns:p="http://schemas.openxmlformats.org/presentationml/2006/main">
  <p:tag name="AS_UNIQUEID" val="792"/>
  <p:tag name="KSO_WM_DIAGRAM_VIRTUALLY_FRAME" val="{&quot;height&quot;:281.5,&quot;left&quot;:27.7,&quot;top&quot;:189.5,&quot;width&quot;:664.2}"/>
</p:tagLst>
</file>

<file path=ppt/tags/tag960.xml><?xml version="1.0" encoding="utf-8"?>
<p:tagLst xmlns:p="http://schemas.openxmlformats.org/presentationml/2006/main">
  <p:tag name="AS_UNIQUEID" val="2074"/>
</p:tagLst>
</file>

<file path=ppt/tags/tag961.xml><?xml version="1.0" encoding="utf-8"?>
<p:tagLst xmlns:p="http://schemas.openxmlformats.org/presentationml/2006/main">
  <p:tag name="AS_UNIQUEID" val="2075"/>
</p:tagLst>
</file>

<file path=ppt/tags/tag962.xml><?xml version="1.0" encoding="utf-8"?>
<p:tagLst xmlns:p="http://schemas.openxmlformats.org/presentationml/2006/main">
  <p:tag name="AS_UNIQUEID" val="2076"/>
</p:tagLst>
</file>

<file path=ppt/tags/tag963.xml><?xml version="1.0" encoding="utf-8"?>
<p:tagLst xmlns:p="http://schemas.openxmlformats.org/presentationml/2006/main">
  <p:tag name="AS_UNIQUEID" val="2077"/>
</p:tagLst>
</file>

<file path=ppt/tags/tag964.xml><?xml version="1.0" encoding="utf-8"?>
<p:tagLst xmlns:p="http://schemas.openxmlformats.org/presentationml/2006/main">
  <p:tag name="AS_UNIQUEID" val="2078"/>
</p:tagLst>
</file>

<file path=ppt/tags/tag965.xml><?xml version="1.0" encoding="utf-8"?>
<p:tagLst xmlns:p="http://schemas.openxmlformats.org/presentationml/2006/main">
  <p:tag name="AS_UNIQUEID" val="2079"/>
</p:tagLst>
</file>

<file path=ppt/tags/tag966.xml><?xml version="1.0" encoding="utf-8"?>
<p:tagLst xmlns:p="http://schemas.openxmlformats.org/presentationml/2006/main">
  <p:tag name="AS_UNIQUEID" val="2080"/>
</p:tagLst>
</file>

<file path=ppt/tags/tag967.xml><?xml version="1.0" encoding="utf-8"?>
<p:tagLst xmlns:p="http://schemas.openxmlformats.org/presentationml/2006/main">
  <p:tag name="AS_UNIQUEID" val="2081"/>
</p:tagLst>
</file>

<file path=ppt/tags/tag968.xml><?xml version="1.0" encoding="utf-8"?>
<p:tagLst xmlns:p="http://schemas.openxmlformats.org/presentationml/2006/main">
  <p:tag name="AS_UNIQUEID" val="2082"/>
</p:tagLst>
</file>

<file path=ppt/tags/tag969.xml><?xml version="1.0" encoding="utf-8"?>
<p:tagLst xmlns:p="http://schemas.openxmlformats.org/presentationml/2006/main">
  <p:tag name="AS_UNIQUEID" val="2083"/>
</p:tagLst>
</file>

<file path=ppt/tags/tag97.xml><?xml version="1.0" encoding="utf-8"?>
<p:tagLst xmlns:p="http://schemas.openxmlformats.org/presentationml/2006/main">
  <p:tag name="AS_UNIQUEID" val="793"/>
  <p:tag name="KSO_WM_DIAGRAM_VIRTUALLY_FRAME" val="{&quot;height&quot;:281.5,&quot;left&quot;:27.7,&quot;top&quot;:189.5,&quot;width&quot;:664.2}"/>
</p:tagLst>
</file>

<file path=ppt/tags/tag970.xml><?xml version="1.0" encoding="utf-8"?>
<p:tagLst xmlns:p="http://schemas.openxmlformats.org/presentationml/2006/main">
  <p:tag name="AS_UNIQUEID" val="2084"/>
</p:tagLst>
</file>

<file path=ppt/tags/tag971.xml><?xml version="1.0" encoding="utf-8"?>
<p:tagLst xmlns:p="http://schemas.openxmlformats.org/presentationml/2006/main">
  <p:tag name="AS_UNIQUEID" val="2085"/>
</p:tagLst>
</file>

<file path=ppt/tags/tag972.xml><?xml version="1.0" encoding="utf-8"?>
<p:tagLst xmlns:p="http://schemas.openxmlformats.org/presentationml/2006/main">
  <p:tag name="AS_UNIQUEID" val="2086"/>
</p:tagLst>
</file>

<file path=ppt/tags/tag973.xml><?xml version="1.0" encoding="utf-8"?>
<p:tagLst xmlns:p="http://schemas.openxmlformats.org/presentationml/2006/main">
  <p:tag name="AS_UNIQUEID" val="2087"/>
</p:tagLst>
</file>

<file path=ppt/tags/tag974.xml><?xml version="1.0" encoding="utf-8"?>
<p:tagLst xmlns:p="http://schemas.openxmlformats.org/presentationml/2006/main">
  <p:tag name="AS_UNIQUEID" val="2088"/>
</p:tagLst>
</file>

<file path=ppt/tags/tag975.xml><?xml version="1.0" encoding="utf-8"?>
<p:tagLst xmlns:p="http://schemas.openxmlformats.org/presentationml/2006/main">
  <p:tag name="AS_UNIQUEID" val="2089"/>
</p:tagLst>
</file>

<file path=ppt/tags/tag976.xml><?xml version="1.0" encoding="utf-8"?>
<p:tagLst xmlns:p="http://schemas.openxmlformats.org/presentationml/2006/main">
  <p:tag name="AS_UNIQUEID" val="2090"/>
</p:tagLst>
</file>

<file path=ppt/tags/tag977.xml><?xml version="1.0" encoding="utf-8"?>
<p:tagLst xmlns:p="http://schemas.openxmlformats.org/presentationml/2006/main">
  <p:tag name="AS_UNIQUEID" val="2091"/>
</p:tagLst>
</file>

<file path=ppt/tags/tag978.xml><?xml version="1.0" encoding="utf-8"?>
<p:tagLst xmlns:p="http://schemas.openxmlformats.org/presentationml/2006/main">
  <p:tag name="AS_UNIQUEID" val="2092"/>
</p:tagLst>
</file>

<file path=ppt/tags/tag979.xml><?xml version="1.0" encoding="utf-8"?>
<p:tagLst xmlns:p="http://schemas.openxmlformats.org/presentationml/2006/main">
  <p:tag name="AS_UNIQUEID" val="2093"/>
</p:tagLst>
</file>

<file path=ppt/tags/tag98.xml><?xml version="1.0" encoding="utf-8"?>
<p:tagLst xmlns:p="http://schemas.openxmlformats.org/presentationml/2006/main">
  <p:tag name="AS_UNIQUEID" val="794"/>
  <p:tag name="KSO_WM_DIAGRAM_VIRTUALLY_FRAME" val="{&quot;height&quot;:281.5,&quot;left&quot;:27.7,&quot;top&quot;:189.5,&quot;width&quot;:664.2}"/>
</p:tagLst>
</file>

<file path=ppt/tags/tag980.xml><?xml version="1.0" encoding="utf-8"?>
<p:tagLst xmlns:p="http://schemas.openxmlformats.org/presentationml/2006/main">
  <p:tag name="AS_UNIQUEID" val="2094"/>
</p:tagLst>
</file>

<file path=ppt/tags/tag981.xml><?xml version="1.0" encoding="utf-8"?>
<p:tagLst xmlns:p="http://schemas.openxmlformats.org/presentationml/2006/main">
  <p:tag name="AS_UNIQUEID" val="2095"/>
</p:tagLst>
</file>

<file path=ppt/tags/tag982.xml><?xml version="1.0" encoding="utf-8"?>
<p:tagLst xmlns:p="http://schemas.openxmlformats.org/presentationml/2006/main">
  <p:tag name="AS_UNIQUEID" val="2096"/>
</p:tagLst>
</file>

<file path=ppt/tags/tag983.xml><?xml version="1.0" encoding="utf-8"?>
<p:tagLst xmlns:p="http://schemas.openxmlformats.org/presentationml/2006/main">
  <p:tag name="AS_UNIQUEID" val="2097"/>
</p:tagLst>
</file>

<file path=ppt/tags/tag984.xml><?xml version="1.0" encoding="utf-8"?>
<p:tagLst xmlns:p="http://schemas.openxmlformats.org/presentationml/2006/main">
  <p:tag name="AS_UNIQUEID" val="2098"/>
</p:tagLst>
</file>

<file path=ppt/tags/tag985.xml><?xml version="1.0" encoding="utf-8"?>
<p:tagLst xmlns:p="http://schemas.openxmlformats.org/presentationml/2006/main">
  <p:tag name="AS_UNIQUEID" val="2099"/>
</p:tagLst>
</file>

<file path=ppt/tags/tag986.xml><?xml version="1.0" encoding="utf-8"?>
<p:tagLst xmlns:p="http://schemas.openxmlformats.org/presentationml/2006/main">
  <p:tag name="AS_UNIQUEID" val="2100"/>
</p:tagLst>
</file>

<file path=ppt/tags/tag987.xml><?xml version="1.0" encoding="utf-8"?>
<p:tagLst xmlns:p="http://schemas.openxmlformats.org/presentationml/2006/main">
  <p:tag name="AS_UNIQUEID" val="2101"/>
</p:tagLst>
</file>

<file path=ppt/tags/tag988.xml><?xml version="1.0" encoding="utf-8"?>
<p:tagLst xmlns:p="http://schemas.openxmlformats.org/presentationml/2006/main">
  <p:tag name="AS_UNIQUEID" val="2102"/>
</p:tagLst>
</file>

<file path=ppt/tags/tag989.xml><?xml version="1.0" encoding="utf-8"?>
<p:tagLst xmlns:p="http://schemas.openxmlformats.org/presentationml/2006/main">
  <p:tag name="AS_UNIQUEID" val="2103"/>
</p:tagLst>
</file>

<file path=ppt/tags/tag99.xml><?xml version="1.0" encoding="utf-8"?>
<p:tagLst xmlns:p="http://schemas.openxmlformats.org/presentationml/2006/main">
  <p:tag name="AS_UNIQUEID" val="795"/>
  <p:tag name="KSO_WM_DIAGRAM_VIRTUALLY_FRAME" val="{&quot;height&quot;:281.5,&quot;left&quot;:27.7,&quot;top&quot;:189.5,&quot;width&quot;:664.2}"/>
</p:tagLst>
</file>

<file path=ppt/tags/tag990.xml><?xml version="1.0" encoding="utf-8"?>
<p:tagLst xmlns:p="http://schemas.openxmlformats.org/presentationml/2006/main">
  <p:tag name="AS_UNIQUEID" val="2104"/>
</p:tagLst>
</file>

<file path=ppt/tags/tag991.xml><?xml version="1.0" encoding="utf-8"?>
<p:tagLst xmlns:p="http://schemas.openxmlformats.org/presentationml/2006/main">
  <p:tag name="AS_UNIQUEID" val="2105"/>
</p:tagLst>
</file>

<file path=ppt/tags/tag992.xml><?xml version="1.0" encoding="utf-8"?>
<p:tagLst xmlns:p="http://schemas.openxmlformats.org/presentationml/2006/main">
  <p:tag name="AS_UNIQUEID" val="2106"/>
</p:tagLst>
</file>

<file path=ppt/tags/tag993.xml><?xml version="1.0" encoding="utf-8"?>
<p:tagLst xmlns:p="http://schemas.openxmlformats.org/presentationml/2006/main">
  <p:tag name="AS_UNIQUEID" val="2107"/>
</p:tagLst>
</file>

<file path=ppt/tags/tag994.xml><?xml version="1.0" encoding="utf-8"?>
<p:tagLst xmlns:p="http://schemas.openxmlformats.org/presentationml/2006/main">
  <p:tag name="AS_UNIQUEID" val="2108"/>
</p:tagLst>
</file>

<file path=ppt/tags/tag995.xml><?xml version="1.0" encoding="utf-8"?>
<p:tagLst xmlns:p="http://schemas.openxmlformats.org/presentationml/2006/main">
  <p:tag name="AS_UNIQUEID" val="2109"/>
</p:tagLst>
</file>

<file path=ppt/tags/tag996.xml><?xml version="1.0" encoding="utf-8"?>
<p:tagLst xmlns:p="http://schemas.openxmlformats.org/presentationml/2006/main">
  <p:tag name="AS_UNIQUEID" val="2110"/>
</p:tagLst>
</file>

<file path=ppt/tags/tag997.xml><?xml version="1.0" encoding="utf-8"?>
<p:tagLst xmlns:p="http://schemas.openxmlformats.org/presentationml/2006/main">
  <p:tag name="AS_UNIQUEID" val="2111"/>
</p:tagLst>
</file>

<file path=ppt/tags/tag998.xml><?xml version="1.0" encoding="utf-8"?>
<p:tagLst xmlns:p="http://schemas.openxmlformats.org/presentationml/2006/main">
  <p:tag name="AS_UNIQUEID" val="2112"/>
</p:tagLst>
</file>

<file path=ppt/tags/tag999.xml><?xml version="1.0" encoding="utf-8"?>
<p:tagLst xmlns:p="http://schemas.openxmlformats.org/presentationml/2006/main">
  <p:tag name="AS_UNIQUEID" val="2113"/>
</p:tagLst>
</file>

<file path=ppt/theme/theme1.xml><?xml version="1.0" encoding="utf-8"?>
<a:theme xmlns:r="http://schemas.openxmlformats.org/officeDocument/2006/relationships"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Paragraphs>258</Paragraphs>
  <Slides>33</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Arial</vt:lpstr>
      <vt:lpstr>微软雅黑</vt:lpstr>
      <vt:lpstr>Wingdings</vt:lpstr>
      <vt:lpstr>宋体</vt:lpstr>
      <vt:lpstr>Segoe Print</vt:lpstr>
      <vt:lpstr>Times New Roman</vt:lpstr>
      <vt:lpstr>黑体</vt:lpstr>
      <vt:lpstr>Calibri Light</vt:lpstr>
      <vt:lpstr>Calibri</vt:lpstr>
      <vt:lpstr>华光行楷_CNKI</vt:lpstr>
      <vt:lpstr>思源宋体 CN</vt:lpstr>
      <vt:lpstr>楷体</vt:lpstr>
      <vt:lpstr>方正粗黑宋简体</vt:lpstr>
      <vt:lpstr>Wingdings 2</vt:lpstr>
      <vt:lpstr>2_自定义设计方案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2025-03-07T09:55:12Z</cp:lastPrinted>
  <dcterms:created xsi:type="dcterms:W3CDTF">2025-03-07T09:55:12Z</dcterms:created>
  <dcterms:modified xsi:type="dcterms:W3CDTF">2025-03-07T01:55:12Z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