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5" r:id="rId11"/>
    <p:sldId id="326" r:id="rId12"/>
    <p:sldId id="327" r:id="rId13"/>
    <p:sldId id="328" r:id="rId14"/>
    <p:sldId id="30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摩擦力与生活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Document8.docx"/><Relationship Id="rId4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摩擦力与生活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如图是甲、乙两组拔河比赛的场景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不计绳重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选体重大的运动员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能增大对地面的压力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运动员身体后倾、两腿弯曲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可以降低重心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拉力较大的一组最终获胜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受到地面摩擦力较大的一组最终获胜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0409517"/>
              </p:ext>
            </p:extLst>
          </p:nvPr>
        </p:nvGraphicFramePr>
        <p:xfrm>
          <a:off x="381000" y="1939388"/>
          <a:ext cx="11430000" cy="19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3" imgW="4906281" imgH="825853" progId="Word.Document.12">
                  <p:embed/>
                </p:oleObj>
              </mc:Choice>
              <mc:Fallback>
                <p:oleObj name="文档" r:id="rId3" imgW="4906281" imgH="8258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939388"/>
                        <a:ext cx="11430000" cy="1923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402825" y="1431197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5218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用弹簧测力计拉着重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的物体在水平面上以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。当绳子突然断开时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物体速度保持不变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物体速度逐渐减小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N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物体立即停止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受到的摩擦力为零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一辆汽车沿直线行驶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紧急刹车时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轮胎在水泥地面上留下了黑色的刹车痕。下列关于刹车痕的说法正确的是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前轮刹车痕的颜色较深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后轮刹车痕的颜色较深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前轮和后轮刹车痕的颜色一样深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以上三种情况都有可能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J434.EPS" descr="id:21474928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26992" y="4431347"/>
            <a:ext cx="3789163" cy="13252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37507" y="153429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5844" y="4185202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983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的小科沿着竖直的直杆匀速上爬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小科停在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处休息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之后沿杆匀速下滑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此阶段他受到的摩擦力为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方向竖直向上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方向都竖直向上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D7.EPS" descr="id:214749284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285152" y="3081136"/>
            <a:ext cx="2656939" cy="18545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56652" y="2968454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66249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一个重为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在水平向右的拉力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沿水平面向右做匀速直线运动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 N,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求运动过程中物体受到滑动摩擦力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我们知道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的大小是由物体接触面间的压力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和接触面的粗糙程度决定的。物理学中用动摩擦因数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表示接触面的粗糙程度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则有关系式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成立。求图中物体与地面间的动摩擦因数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μ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7346358"/>
              </p:ext>
            </p:extLst>
          </p:nvPr>
        </p:nvGraphicFramePr>
        <p:xfrm>
          <a:off x="381000" y="4027344"/>
          <a:ext cx="11430000" cy="423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文档" r:id="rId3" imgW="4906281" imgH="181846" progId="Word.Document.12">
                  <p:embed/>
                </p:oleObj>
              </mc:Choice>
              <mc:Fallback>
                <p:oleObj name="文档" r:id="rId3" imgW="4906281" imgH="1818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027344"/>
                        <a:ext cx="11430000" cy="4236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544504"/>
            <a:ext cx="7584127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  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由于物体做匀速直线运动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所以摩擦力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f=F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864346"/>
              </p:ext>
            </p:extLst>
          </p:nvPr>
        </p:nvGraphicFramePr>
        <p:xfrm>
          <a:off x="453737" y="5090426"/>
          <a:ext cx="11430000" cy="5802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文档" r:id="rId5" imgW="4906281" imgH="249050" progId="Word.Document.12">
                  <p:embed/>
                </p:oleObj>
              </mc:Choice>
              <mc:Fallback>
                <p:oleObj name="文档" r:id="rId5" imgW="4906281" imgH="2490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737" y="5090426"/>
                        <a:ext cx="11430000" cy="5802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31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将一袋大米放在水平向右匀速运动的输送带上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开始米袋与输送带间有一段距离的相对滑动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然后米袋随输送带一起匀速运动。当输送带突然制动时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米袋会继续向前滑动一段距离后停下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回答下列小题请选填以下合适的字母标号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受到方向向右的摩擦力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受到方向向左的摩擦力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没有受到摩擦力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米袋刚放上输送带的瞬间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米袋在水平方向上受力情况为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当米袋随输送带一起匀速运动时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米袋在水平方向上受力情况为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当将输送带突然制动时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米袋在水平方向上受力情况为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961999"/>
              </p:ext>
            </p:extLst>
          </p:nvPr>
        </p:nvGraphicFramePr>
        <p:xfrm>
          <a:off x="381000" y="2531462"/>
          <a:ext cx="11430000" cy="698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文档" r:id="rId3" imgW="4906281" imgH="299722" progId="Word.Document.12">
                  <p:embed/>
                </p:oleObj>
              </mc:Choice>
              <mc:Fallback>
                <p:oleObj name="文档" r:id="rId3" imgW="4906281" imgH="2997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31462"/>
                        <a:ext cx="11430000" cy="698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748198" y="4636612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2989" y="5083788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4151" y="5507595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6603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400" dirty="0">
                <a:solidFill>
                  <a:srgbClr val="FF00FF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摩擦的利用与防止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劣质橡皮质硬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擦字时打滑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字擦不干净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这是由于物体表面越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光滑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摩擦力越小的缘故。小星用橡皮轻轻擦字没擦干净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然后他稍加用力就擦干净了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这是通过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增大压力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来增大橡皮与纸间的摩擦。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冰壶比赛时由于运动员既要滑行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又要在刷冰时用力蹬地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滑行脚和蹬冰脚需要分别穿上塑料底鞋和橡胶底鞋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蹬冰脚穿橡胶底鞋是为了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接触面的粗糙程度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使摩擦力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1726303"/>
              </p:ext>
            </p:extLst>
          </p:nvPr>
        </p:nvGraphicFramePr>
        <p:xfrm>
          <a:off x="381000" y="4300896"/>
          <a:ext cx="11430000" cy="2037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4906281" imgH="874729" progId="Word.Document.12">
                  <p:embed/>
                </p:oleObj>
              </mc:Choice>
              <mc:Fallback>
                <p:oleObj name="文档" r:id="rId3" imgW="4906281" imgH="8747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300896"/>
                        <a:ext cx="11430000" cy="20378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715470" y="1586567"/>
            <a:ext cx="8857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6616" y="2022986"/>
            <a:ext cx="105198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475" y="2466204"/>
            <a:ext cx="58448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18143" y="3353389"/>
            <a:ext cx="8857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08289" y="3780642"/>
            <a:ext cx="8857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23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下列方法中属于增大有益摩擦的是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刀的表面生锈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冬天在积有冰雪的路面上撒些煤渣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给机器加润滑油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自行车的轮轴上装了轴承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雪橇在水平拉力下沿水平雪地滑行时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要减小摩擦力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下列措施可行的是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多装一些货物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少装一些货物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增大拉力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减小拉力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52724" y="189331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196" y="407540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5922"/>
            <a:ext cx="6460423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如图所示的各种做法能减小摩擦力的是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056193"/>
              </p:ext>
            </p:extLst>
          </p:nvPr>
        </p:nvGraphicFramePr>
        <p:xfrm>
          <a:off x="381000" y="1561453"/>
          <a:ext cx="11430000" cy="4886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3" imgW="4906281" imgH="2097697" progId="Word.Document.12">
                  <p:embed/>
                </p:oleObj>
              </mc:Choice>
              <mc:Fallback>
                <p:oleObj name="文档" r:id="rId3" imgW="4906281" imgH="209769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561453"/>
                        <a:ext cx="11430000" cy="4886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046562" y="1129051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关于摩擦的说法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一切摩擦都是有害无益的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应尽量减小摩擦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摩擦有利有害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应利用它有益的一面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减小有害一面的影响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改变接触面大小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将改变摩擦力的大小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滚动摩擦是有用摩擦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所以都是用滚动来代替滑动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80107" y="255260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25204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用久了的传送带会打滑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人们往往会通过张紧皮带和打蜡的方法来增大摩擦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其中张紧皮带是通过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增大压力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打蜡是通过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增大接触面的粗糙程度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挂在黑板上的带磁条的黑板擦不掉下来是因为受到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摩擦力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的力握住重为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的瓶子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使瓶子在竖直方向上保持静止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此时瓶子受到的摩擦力为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再将握力增大至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瓶子受到的摩擦力大小将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。如果在瓶中再增加一定量的水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瓶子仍静止在手中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此时手对瓶子的摩擦力将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052990"/>
              </p:ext>
            </p:extLst>
          </p:nvPr>
        </p:nvGraphicFramePr>
        <p:xfrm>
          <a:off x="381000" y="4498324"/>
          <a:ext cx="11430000" cy="1329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4906281" imgH="570694" progId="Word.Document.12">
                  <p:embed/>
                </p:oleObj>
              </mc:Choice>
              <mc:Fallback>
                <p:oleObj name="文档" r:id="rId3" imgW="4906281" imgH="5706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4498324"/>
                        <a:ext cx="11430000" cy="1329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503262" y="1814484"/>
            <a:ext cx="1424502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4645" y="1814484"/>
            <a:ext cx="342994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2268" y="2247667"/>
            <a:ext cx="117727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4586" y="3137691"/>
            <a:ext cx="117727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9237" y="4004510"/>
            <a:ext cx="97295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7474" y="3126933"/>
            <a:ext cx="60644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02444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的作用下从图甲位置匀速运动到图乙位置。在此过程中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等于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摩擦力的大小将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07100"/>
              </p:ext>
            </p:extLst>
          </p:nvPr>
        </p:nvGraphicFramePr>
        <p:xfrm>
          <a:off x="381000" y="3226188"/>
          <a:ext cx="11430000" cy="192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3" imgW="4906281" imgH="827291" progId="Word.Document.12">
                  <p:embed/>
                </p:oleObj>
              </mc:Choice>
              <mc:Fallback>
                <p:oleObj name="文档" r:id="rId3" imgW="4906281" imgH="8272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226188"/>
                        <a:ext cx="11430000" cy="1927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646262" y="2182338"/>
            <a:ext cx="956911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6125" y="2618711"/>
            <a:ext cx="956911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63915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小华把一根筷子插在玻璃杯中间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装满糙米压紧并加少许水后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居然可以用筷子把装糙米的玻璃杯提起来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如图所示。这是因为用糙米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增大接触面的粗糙程度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糙米吸水后发胀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增大压力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来增大摩擦。若吸水糙米重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玻璃杯重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当筷子提着糙米、杯子在空中静止时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糙米对筷子的摩擦力为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304921"/>
              </p:ext>
            </p:extLst>
          </p:nvPr>
        </p:nvGraphicFramePr>
        <p:xfrm>
          <a:off x="381000" y="3340247"/>
          <a:ext cx="11430000" cy="2839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3" imgW="4906281" imgH="1219014" progId="Word.Document.12">
                  <p:embed/>
                </p:oleObj>
              </mc:Choice>
              <mc:Fallback>
                <p:oleObj name="文档" r:id="rId3" imgW="4906281" imgH="12190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340247"/>
                        <a:ext cx="11430000" cy="2839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906535" y="1554711"/>
            <a:ext cx="331564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0271" y="1990317"/>
            <a:ext cx="142544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3052" y="2437860"/>
            <a:ext cx="5214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9170" y="2434550"/>
            <a:ext cx="52143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475" y="2876717"/>
            <a:ext cx="118716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033"/>
            <a:ext cx="11430000" cy="44819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生物进化过程中形成了各自与生存环境相适应的特征。下列各种生物的特征中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有利于减小摩擦的是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泥鳅润滑的体表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人手指上的指纹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鸭趾间的蹼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猫足上的肉垫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教室的门关不紧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常被风吹开。小明在门与门框之间塞入硬纸片后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门就不易被风吹开了。下列解释合理的是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门被风吹开是因为门没有受到摩擦力的作用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门没被吹开是因为风吹门的力小于摩擦力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塞入硬纸片是通过增大压力来增大摩擦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塞入硬纸片是通过减小接触面的粗糙程度来减小摩擦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64371" y="187719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9162" y="3618345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36</TotalTime>
  <Words>894</Words>
  <Application>Microsoft Office PowerPoint</Application>
  <PresentationFormat>自定义</PresentationFormat>
  <Paragraphs>68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第2课时　摩擦力与生活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24</cp:revision>
  <dcterms:created xsi:type="dcterms:W3CDTF">2019-12-12T01:39:48Z</dcterms:created>
  <dcterms:modified xsi:type="dcterms:W3CDTF">2019-12-18T05:24:31Z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